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1012" y="1313664"/>
            <a:ext cx="8461419" cy="367046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 Rounded MT Bold" panose="020F0704030504030204" pitchFamily="34" charset="0"/>
              </a:rPr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en-US" b="1" dirty="0" err="1">
                <a:latin typeface="Arial Rounded MT Bold" panose="020F0704030504030204" pitchFamily="34" charset="0"/>
              </a:rPr>
              <a:t>Mikrokontrollerlar</a:t>
            </a:r>
            <a:r>
              <a:rPr lang="en-US" b="1" dirty="0">
                <a:latin typeface="Arial Rounded MT Bold" panose="020F0704030504030204" pitchFamily="34" charset="0"/>
              </a:rPr>
              <a:t> </a:t>
            </a:r>
            <a:r>
              <a:rPr lang="en-US" b="1" dirty="0" err="1">
                <a:latin typeface="Arial Rounded MT Bold" panose="020F0704030504030204" pitchFamily="34" charset="0"/>
              </a:rPr>
              <a:t>uchun</a:t>
            </a:r>
            <a:r>
              <a:rPr lang="en-US" b="1" dirty="0">
                <a:latin typeface="Arial Rounded MT Bold" panose="020F0704030504030204" pitchFamily="34" charset="0"/>
              </a:rPr>
              <a:t> </a:t>
            </a:r>
            <a:r>
              <a:rPr lang="en-US" b="1" dirty="0" err="1">
                <a:latin typeface="Arial Rounded MT Bold" panose="020F0704030504030204" pitchFamily="34" charset="0"/>
              </a:rPr>
              <a:t>dasturiy</a:t>
            </a:r>
            <a:r>
              <a:rPr lang="en-US" b="1" dirty="0">
                <a:latin typeface="Arial Rounded MT Bold" panose="020F0704030504030204" pitchFamily="34" charset="0"/>
              </a:rPr>
              <a:t> </a:t>
            </a:r>
            <a:r>
              <a:rPr lang="en-US" b="1" dirty="0" err="1">
                <a:latin typeface="Arial Rounded MT Bold" panose="020F0704030504030204" pitchFamily="34" charset="0"/>
              </a:rPr>
              <a:t>ta’minot</a:t>
            </a:r>
            <a:r>
              <a:rPr lang="en-US" b="1" dirty="0">
                <a:latin typeface="Arial Rounded MT Bold" panose="020F0704030504030204" pitchFamily="34" charset="0"/>
              </a:rPr>
              <a:t> – </a:t>
            </a:r>
            <a:r>
              <a:rPr lang="en-US" b="1" dirty="0" err="1" smtClean="0">
                <a:latin typeface="Arial Rounded MT Bold" panose="020F0704030504030204" pitchFamily="34" charset="0"/>
              </a:rPr>
              <a:t>COdeWizard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0691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766" y="682580"/>
            <a:ext cx="11549433" cy="5911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645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68" y="968028"/>
            <a:ext cx="10387332" cy="3964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94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47577" y="872520"/>
            <a:ext cx="529321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Code Navigator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jamlanmasi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Рисунок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77" y="2857679"/>
            <a:ext cx="4790327" cy="2756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6573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737462" y="872520"/>
            <a:ext cx="635787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Code Information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2" name="Рисунок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198" y="2857679"/>
            <a:ext cx="3422344" cy="274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18383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040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8337" y="55513"/>
            <a:ext cx="3657601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Function Call Tree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3" name="Рисунок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099" y="471863"/>
            <a:ext cx="4143340" cy="165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2096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032775" y="4045890"/>
            <a:ext cx="344907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oynasi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Рисунок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098" y="2844530"/>
            <a:ext cx="6099003" cy="296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2105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838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62377" y="849009"/>
            <a:ext cx="553362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Code Templates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shablonlar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7" name="Рисунок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76" y="2465611"/>
            <a:ext cx="4339825" cy="3548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20383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1" name="Рисунок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022" y="1554018"/>
            <a:ext cx="3052292" cy="106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Рисунок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563" y="4084555"/>
            <a:ext cx="3148751" cy="192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7047829" y="353689"/>
            <a:ext cx="456770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Clipboard History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7829" y="2451518"/>
            <a:ext cx="4809319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Messages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ogohlantirishlar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23717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5138670" y="-11086"/>
            <a:ext cx="1909159" cy="68690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7733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80304" y="0"/>
            <a:ext cx="4146997" cy="7109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5413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CodeWizardAVR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CodeWizardAVR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tezlatishdan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xotiraga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chipdagi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uzilishlarni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identifikasiyalash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identifikasiyalash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.hex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1" name="Рисунок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637" y="0"/>
            <a:ext cx="7581363" cy="68998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55721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384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280" y="1068946"/>
            <a:ext cx="10682677" cy="518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621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571" y="766996"/>
            <a:ext cx="10650929" cy="584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862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014" y="428355"/>
            <a:ext cx="9277118" cy="667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170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375" y="439031"/>
            <a:ext cx="9762186" cy="665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2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759" y="504825"/>
            <a:ext cx="9195829" cy="660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830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949" y="529508"/>
            <a:ext cx="9315755" cy="650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99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495" y="298367"/>
            <a:ext cx="10088487" cy="708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820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419" y="977582"/>
            <a:ext cx="11740840" cy="561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911089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16</TotalTime>
  <Words>144</Words>
  <Application>Microsoft Office PowerPoint</Application>
  <PresentationFormat>Широкоэкранный</PresentationFormat>
  <Paragraphs>22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Arial Rounded MT Bold</vt:lpstr>
      <vt:lpstr>Calibri</vt:lpstr>
      <vt:lpstr>Times New Roman</vt:lpstr>
      <vt:lpstr>Tw Cen MT</vt:lpstr>
      <vt:lpstr>Капля</vt:lpstr>
      <vt:lpstr>  Mikrokontrollerlar uchun dasturiy ta’minot – COdeWizard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Mikrokontrollerlar uchun dasturiy ta’minot – COdeWizard</dc:title>
  <dc:creator>Rakhbaroy</dc:creator>
  <cp:lastModifiedBy>Rakhbaroy</cp:lastModifiedBy>
  <cp:revision>2</cp:revision>
  <dcterms:created xsi:type="dcterms:W3CDTF">2017-11-11T05:38:27Z</dcterms:created>
  <dcterms:modified xsi:type="dcterms:W3CDTF">2017-11-11T05:54:53Z</dcterms:modified>
</cp:coreProperties>
</file>