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70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11/13/2017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64682" y="2110994"/>
            <a:ext cx="764650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5400" b="1" dirty="0" smtClean="0">
                <a:latin typeface="Copperplate Gothic Bold" panose="020E07050202060204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PROTEUS </a:t>
            </a:r>
            <a:r>
              <a:rPr lang="en-US" sz="5400" b="1" dirty="0" err="1">
                <a:latin typeface="Copperplate Gothic Bold" panose="020E07050202060204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muhitida</a:t>
            </a:r>
            <a:r>
              <a:rPr lang="en-US" sz="5400" b="1" dirty="0">
                <a:latin typeface="Copperplate Gothic Bold" panose="020E07050202060204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 smtClean="0">
                <a:latin typeface="Copperplate Gothic Bold" panose="020E07050202060204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loyiha</a:t>
            </a:r>
            <a:r>
              <a:rPr lang="en-US" sz="5400" b="1" dirty="0" smtClean="0">
                <a:latin typeface="Copperplate Gothic Bold" panose="020E07050202060204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5400" b="1" dirty="0" err="1" smtClean="0">
                <a:latin typeface="Copperplate Gothic Bold" panose="020E07050202060204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5400" b="1" dirty="0" smtClean="0">
                <a:latin typeface="Copperplate Gothic Bold" panose="020E07050202060204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 smtClean="0">
                <a:latin typeface="Copperplate Gothic Bold" panose="020E07050202060204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265777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3183" y="415212"/>
            <a:ext cx="11874321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66370" indent="541020" algn="just">
              <a:spcAft>
                <a:spcPts val="0"/>
              </a:spcAft>
            </a:pP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ATmega8 - RISC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mikrokontrollerlarining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8-razryadlisi.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Atmel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firmasi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yaratilga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oilasidir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AVR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mikrokontrollerlarining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xarakteristikasi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 fontAlgn="base">
              <a:spcAft>
                <a:spcPts val="0"/>
              </a:spcAft>
              <a:buClr>
                <a:srgbClr val="000000"/>
              </a:buClr>
              <a:buSzPts val="1000"/>
              <a:buFont typeface="Symbol" panose="05050102010706020507" pitchFamily="18" charset="2"/>
              <a:buChar char="-"/>
            </a:pPr>
            <a:r>
              <a:rPr lang="en-US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taktli</a:t>
            </a:r>
            <a:r>
              <a:rPr lang="en-US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generatsiyada</a:t>
            </a:r>
            <a:r>
              <a:rPr lang="en-US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katta</a:t>
            </a:r>
            <a:r>
              <a:rPr lang="en-US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xajmli</a:t>
            </a:r>
            <a:r>
              <a:rPr lang="en-US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instruksiyani</a:t>
            </a:r>
            <a:r>
              <a:rPr lang="en-US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yuklash</a:t>
            </a:r>
            <a:r>
              <a:rPr lang="en-US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imkoniyati</a:t>
            </a:r>
            <a:r>
              <a:rPr lang="en-US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endParaRPr lang="ru-RU" sz="2800" dirty="0">
              <a:solidFill>
                <a:schemeClr val="bg1"/>
              </a:solidFill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 fontAlgn="base">
              <a:spcAft>
                <a:spcPts val="0"/>
              </a:spcAft>
              <a:buClr>
                <a:srgbClr val="000000"/>
              </a:buClr>
              <a:buSzPts val="1000"/>
              <a:buFont typeface="Symbol" panose="05050102010706020507" pitchFamily="18" charset="2"/>
              <a:buChar char="-"/>
            </a:pPr>
            <a:r>
              <a:rPr lang="en-US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</a:t>
            </a:r>
            <a:r>
              <a:rPr lang="en-US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xotirasida</a:t>
            </a:r>
            <a:r>
              <a:rPr lang="en-US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dasturlash</a:t>
            </a:r>
            <a:r>
              <a:rPr lang="en-US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imkoniyatini</a:t>
            </a:r>
            <a:r>
              <a:rPr lang="en-US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beruvchi</a:t>
            </a:r>
            <a:r>
              <a:rPr lang="en-US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FLASH ROM </a:t>
            </a:r>
            <a:r>
              <a:rPr lang="en-US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borligi</a:t>
            </a:r>
            <a:r>
              <a:rPr lang="en-US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ru-RU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ru-RU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mikrokontrollerga</a:t>
            </a:r>
            <a:r>
              <a:rPr lang="ru-RU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1000 </a:t>
            </a:r>
            <a:r>
              <a:rPr lang="ru-RU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marta</a:t>
            </a:r>
            <a:r>
              <a:rPr lang="ru-RU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</a:t>
            </a:r>
            <a:r>
              <a:rPr lang="ru-RU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yozish</a:t>
            </a:r>
            <a:r>
              <a:rPr lang="ru-RU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ru-RU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</a:p>
          <a:p>
            <a:pPr marL="342900" lvl="0" indent="-342900" algn="just" fontAlgn="base">
              <a:spcAft>
                <a:spcPts val="0"/>
              </a:spcAft>
              <a:buClr>
                <a:srgbClr val="000000"/>
              </a:buClr>
              <a:buSzPts val="1000"/>
              <a:buFont typeface="Symbol" panose="05050102010706020507" pitchFamily="18" charset="2"/>
              <a:buChar char="-"/>
            </a:pPr>
            <a:r>
              <a:rPr lang="en-US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Nafaqat</a:t>
            </a:r>
            <a:r>
              <a:rPr lang="en-US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</a:t>
            </a:r>
            <a:r>
              <a:rPr lang="en-US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balki</a:t>
            </a:r>
            <a:r>
              <a:rPr lang="en-US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darajali</a:t>
            </a:r>
            <a:r>
              <a:rPr lang="en-US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dasturlash</a:t>
            </a:r>
            <a:r>
              <a:rPr lang="en-US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tillarida</a:t>
            </a:r>
            <a:r>
              <a:rPr lang="en-US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</a:t>
            </a:r>
            <a:r>
              <a:rPr lang="en-US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yozish</a:t>
            </a:r>
            <a:r>
              <a:rPr lang="en-US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ru-RU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C </a:t>
            </a:r>
            <a:r>
              <a:rPr lang="ru-RU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dasturlash</a:t>
            </a:r>
            <a:r>
              <a:rPr lang="ru-RU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tili</a:t>
            </a:r>
            <a:r>
              <a:rPr lang="ru-RU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</a:p>
          <a:p>
            <a:pPr marL="342900" lvl="0" indent="-342900" algn="just" fontAlgn="base">
              <a:spcAft>
                <a:spcPts val="0"/>
              </a:spcAft>
              <a:buClr>
                <a:srgbClr val="000000"/>
              </a:buClr>
              <a:buSzPts val="1000"/>
              <a:buFont typeface="Symbol" panose="05050102010706020507" pitchFamily="18" charset="2"/>
              <a:buChar char="-"/>
            </a:pPr>
            <a:r>
              <a:rPr lang="en-US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AVR </a:t>
            </a:r>
            <a:r>
              <a:rPr lang="en-US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mikrokontrollerlarida</a:t>
            </a:r>
            <a:r>
              <a:rPr lang="en-US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32 li </a:t>
            </a:r>
            <a:r>
              <a:rPr lang="en-US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registr</a:t>
            </a:r>
            <a:r>
              <a:rPr lang="en-US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mavjudligi</a:t>
            </a:r>
            <a:r>
              <a:rPr lang="en-US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anologli</a:t>
            </a:r>
            <a:r>
              <a:rPr lang="en-US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mantiqiy-boshqaruv</a:t>
            </a:r>
            <a:r>
              <a:rPr lang="en-US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imkonini</a:t>
            </a:r>
            <a:r>
              <a:rPr lang="en-US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  <a:endParaRPr lang="ru-RU" sz="2800" dirty="0">
              <a:solidFill>
                <a:schemeClr val="bg1"/>
              </a:solidFill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 fontAlgn="base">
              <a:spcAft>
                <a:spcPts val="0"/>
              </a:spcAft>
              <a:buClr>
                <a:srgbClr val="000000"/>
              </a:buClr>
              <a:buSzPts val="1000"/>
              <a:buFont typeface="Symbol" panose="05050102010706020507" pitchFamily="18" charset="2"/>
              <a:buChar char="-"/>
            </a:pPr>
            <a:r>
              <a:rPr lang="ru-RU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Energetik</a:t>
            </a:r>
            <a:r>
              <a:rPr lang="ru-RU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jihatdan</a:t>
            </a:r>
            <a:r>
              <a:rPr lang="ru-RU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ru-RU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xarajatligi</a:t>
            </a:r>
            <a:r>
              <a:rPr lang="ru-RU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 </a:t>
            </a:r>
          </a:p>
          <a:p>
            <a:pPr marL="342900" lvl="0" indent="-342900" algn="just" fontAlgn="base">
              <a:spcAft>
                <a:spcPts val="0"/>
              </a:spcAft>
              <a:buClr>
                <a:srgbClr val="000000"/>
              </a:buClr>
              <a:buSzPts val="1000"/>
              <a:buFont typeface="Symbol" panose="05050102010706020507" pitchFamily="18" charset="2"/>
              <a:buChar char="-"/>
            </a:pPr>
            <a:r>
              <a:rPr lang="en-US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</a:t>
            </a:r>
            <a:r>
              <a:rPr lang="en-US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tarqalgan</a:t>
            </a:r>
            <a:r>
              <a:rPr lang="en-US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ommabob</a:t>
            </a:r>
            <a:r>
              <a:rPr lang="en-US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dasturlovchi</a:t>
            </a:r>
            <a:r>
              <a:rPr lang="en-US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qobiqlardan</a:t>
            </a:r>
            <a:r>
              <a:rPr lang="en-US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foydalansa</a:t>
            </a:r>
            <a:r>
              <a:rPr lang="en-US" sz="2800" dirty="0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8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800" u="none" strike="noStrike" dirty="0">
              <a:effectLst/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59135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09093" y="220062"/>
            <a:ext cx="5924281" cy="66849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0730" indent="-6350" algn="just">
              <a:lnSpc>
                <a:spcPct val="102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AVRStudio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AVRcodeVision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x.k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522605" indent="-6350" algn="just">
              <a:lnSpc>
                <a:spcPct val="102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AVR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mikrokontrollerlarining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 fontAlgn="base">
              <a:lnSpc>
                <a:spcPct val="102000"/>
              </a:lnSpc>
              <a:spcAft>
                <a:spcPts val="0"/>
              </a:spcAft>
              <a:buClr>
                <a:srgbClr val="000000"/>
              </a:buClr>
              <a:buSzPts val="1000"/>
              <a:buFont typeface="Wingdings" panose="05000000000000000000" pitchFamily="2" charset="2"/>
              <a:buChar char="q"/>
            </a:pPr>
            <a:r>
              <a:rPr lang="en-US" sz="2400" dirty="0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Tiny AVR – </a:t>
            </a:r>
            <a:r>
              <a:rPr lang="en-US" sz="2400" dirty="0" err="1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kichik</a:t>
            </a:r>
            <a:r>
              <a:rPr lang="en-US" sz="2400" dirty="0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xajmli</a:t>
            </a:r>
            <a:r>
              <a:rPr lang="en-US" sz="2400" dirty="0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amallarni</a:t>
            </a:r>
            <a:r>
              <a:rPr lang="en-US" sz="2400" dirty="0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bajarishga</a:t>
            </a:r>
            <a:r>
              <a:rPr lang="en-US" sz="2400" dirty="0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mo’jjallangan</a:t>
            </a:r>
            <a:r>
              <a:rPr lang="en-US" sz="2400" dirty="0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  <a:endParaRPr lang="ru-RU" sz="2400" dirty="0"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fontAlgn="base">
              <a:lnSpc>
                <a:spcPct val="155000"/>
              </a:lnSpc>
              <a:spcAft>
                <a:spcPts val="0"/>
              </a:spcAft>
              <a:buClr>
                <a:srgbClr val="000000"/>
              </a:buClr>
              <a:buSzPts val="1000"/>
              <a:buFont typeface="Wingdings" panose="05000000000000000000" pitchFamily="2" charset="2"/>
              <a:buChar char="q"/>
            </a:pPr>
            <a:r>
              <a:rPr lang="en-US" sz="2400" dirty="0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Classic AVR – </a:t>
            </a:r>
            <a:r>
              <a:rPr lang="en-US" sz="2400" dirty="0" err="1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ishlab</a:t>
            </a:r>
            <a:r>
              <a:rPr lang="en-US" sz="2400" dirty="0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chiqarishda</a:t>
            </a:r>
            <a:r>
              <a:rPr lang="en-US" sz="2400" dirty="0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ishlatishga</a:t>
            </a:r>
            <a:r>
              <a:rPr lang="en-US" sz="2400" dirty="0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moslashgan</a:t>
            </a:r>
            <a:r>
              <a:rPr lang="en-US" sz="2400" dirty="0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, 16-MIPS, 2-8kbli FLASH </a:t>
            </a:r>
            <a:r>
              <a:rPr lang="en-US" sz="2400" dirty="0" err="1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xotiraga</a:t>
            </a:r>
            <a:r>
              <a:rPr lang="en-US" sz="2400" dirty="0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ega</a:t>
            </a:r>
            <a:r>
              <a:rPr lang="en-US" sz="2400" dirty="0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  <a:endParaRPr lang="ru-RU" sz="2400" dirty="0"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lvl="0" indent="-342900" algn="just" fontAlgn="base">
              <a:lnSpc>
                <a:spcPct val="102000"/>
              </a:lnSpc>
              <a:spcAft>
                <a:spcPts val="0"/>
              </a:spcAft>
              <a:buClr>
                <a:srgbClr val="000000"/>
              </a:buClr>
              <a:buSzPts val="1000"/>
              <a:buFont typeface="Wingdings" panose="05000000000000000000" pitchFamily="2" charset="2"/>
              <a:buChar char="q"/>
            </a:pPr>
            <a:r>
              <a:rPr lang="en-US" sz="2400" dirty="0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Mega AVR – </a:t>
            </a:r>
            <a:r>
              <a:rPr lang="en-US" sz="2400" dirty="0" err="1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katta</a:t>
            </a:r>
            <a:r>
              <a:rPr lang="en-US" sz="2400" dirty="0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xajmli</a:t>
            </a:r>
            <a:r>
              <a:rPr lang="en-US" sz="2400" dirty="0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ishni</a:t>
            </a:r>
            <a:r>
              <a:rPr lang="en-US" sz="2400" dirty="0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bajarishga</a:t>
            </a:r>
            <a:r>
              <a:rPr lang="en-US" sz="2400" dirty="0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moslashgan</a:t>
            </a:r>
            <a:r>
              <a:rPr lang="en-US" sz="2400" dirty="0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 err="1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mikrokontroller</a:t>
            </a:r>
            <a:r>
              <a:rPr lang="en-US" sz="2400" dirty="0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  <a:endParaRPr lang="ru-RU" sz="2400" dirty="0">
              <a:uFill>
                <a:solidFill>
                  <a:srgbClr val="000000"/>
                </a:solidFill>
              </a:u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166370" indent="448310" algn="just">
              <a:lnSpc>
                <a:spcPct val="102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AVR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mikrokontrollerlarining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100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ortiq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boshlang’ich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o’rnanuvchilar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AT90S2313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sodda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o’rganishga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osondir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21030" indent="-6350" algn="just">
              <a:lnSpc>
                <a:spcPct val="102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ATmega8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MKni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830" y="497730"/>
            <a:ext cx="5241702" cy="568475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808460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236113" y="0"/>
            <a:ext cx="11719774" cy="3847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76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476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MK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ko‘rinishda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ta'minlanadi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476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5+ volt 7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oyoqchaga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VCC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8 –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oyoqchaga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GND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ya'ni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manfiy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zemlya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Kvars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rezonatori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22 pF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kondensatorlar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RV6 (9 –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oyoqcha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RV7 (10 –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oyoqcha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portlarga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yerda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9 –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oyoqcha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kirish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ya'ni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musbat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10 –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oyoqcha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chiqish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ya'ni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manfiy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47675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1025" name="Рисунок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9675" y="3567448"/>
            <a:ext cx="5620229" cy="31432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276225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27052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851587" y="-165821"/>
            <a:ext cx="10488826" cy="4935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ATmeg8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MKda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sekundda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yonib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o‘chuvchi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svetodiodni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tuzilsin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166370" lvl="0" indent="448310" algn="just" eaLnBrk="1" fontAlgn="auto" hangingPunct="1">
              <a:lnSpc>
                <a:spcPct val="102000"/>
              </a:lnSpc>
              <a:spcBef>
                <a:spcPts val="0"/>
              </a:spcBef>
              <a:spcAft>
                <a:spcPts val="230"/>
              </a:spcAft>
            </a:pP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Topshiriqni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quyidagicha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chiziladi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X1 -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kvars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D1 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svetodiod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R1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470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Omli</a:t>
            </a:r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rezistor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MKga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berilayotgan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yuqoridagi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sxemada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ko‘rsatilgan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endParaRPr lang="ru-RU" sz="2800" dirty="0">
              <a:solidFill>
                <a:prstClr val="white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66370" lvl="0" indent="541020" algn="just" eaLnBrk="1" fontAlgn="auto" hangingPunct="1">
              <a:lnSpc>
                <a:spcPct val="102000"/>
              </a:lnSpc>
              <a:spcBef>
                <a:spcPts val="0"/>
              </a:spcBef>
              <a:spcAft>
                <a:spcPts val="1085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Svetodiod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MKga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albatta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rezistor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ulanishi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Aks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svetodiod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MK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kuyib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qolishi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Rezistor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sig‘imini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svetodiod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kuchlanishini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o‘tadigan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kuchiga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bo‘lamiz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Natija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taxminiy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rezistor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sig‘imini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800" dirty="0">
              <a:solidFill>
                <a:prstClr val="white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2049" name="Рисунок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2744" y="3966692"/>
            <a:ext cx="7057622" cy="2891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0" y="27336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22050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8794" y="112713"/>
            <a:ext cx="10522040" cy="6620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43756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972" y="175162"/>
            <a:ext cx="11565228" cy="7115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5852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820" y="264749"/>
            <a:ext cx="11960180" cy="7122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3845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761" y="165956"/>
            <a:ext cx="11475076" cy="6917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0988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2276" y="283335"/>
            <a:ext cx="11204619" cy="6761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5690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789" y="115911"/>
            <a:ext cx="11809926" cy="7040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7157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882" y="183594"/>
            <a:ext cx="11281893" cy="6883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1732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335" y="1545465"/>
            <a:ext cx="11642503" cy="4636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4075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213" y="245403"/>
            <a:ext cx="11539471" cy="6800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7604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425" y="965916"/>
            <a:ext cx="12126794" cy="5695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0227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915" y="231820"/>
            <a:ext cx="11548935" cy="6426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5276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183" y="154546"/>
            <a:ext cx="11681391" cy="6503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3078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941" y="296214"/>
            <a:ext cx="11809927" cy="6104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537162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45</TotalTime>
  <Words>330</Words>
  <Application>Microsoft Office PowerPoint</Application>
  <PresentationFormat>Широкоэкранный</PresentationFormat>
  <Paragraphs>22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7" baseType="lpstr">
      <vt:lpstr>Arial</vt:lpstr>
      <vt:lpstr>Calibri</vt:lpstr>
      <vt:lpstr>Century Gothic</vt:lpstr>
      <vt:lpstr>Copperplate Gothic Bold</vt:lpstr>
      <vt:lpstr>Symbol</vt:lpstr>
      <vt:lpstr>Times New Roman</vt:lpstr>
      <vt:lpstr>Wingdings</vt:lpstr>
      <vt:lpstr>Wingdings 3</vt:lpstr>
      <vt:lpstr>Сектор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Rakhbaroy</dc:creator>
  <cp:lastModifiedBy>Ёкубжон</cp:lastModifiedBy>
  <cp:revision>7</cp:revision>
  <dcterms:created xsi:type="dcterms:W3CDTF">2017-11-11T04:25:47Z</dcterms:created>
  <dcterms:modified xsi:type="dcterms:W3CDTF">2017-11-13T17:08:48Z</dcterms:modified>
</cp:coreProperties>
</file>