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796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927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632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78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466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51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296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928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526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921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807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FFFF00">
                <a:alpha val="49000"/>
              </a:srgbClr>
            </a:gs>
            <a:gs pos="44000">
              <a:schemeClr val="accent2">
                <a:alpha val="49000"/>
              </a:schemeClr>
            </a:gs>
            <a:gs pos="20000">
              <a:schemeClr val="accent6">
                <a:lumMod val="45000"/>
                <a:lumOff val="55000"/>
                <a:alpha val="25000"/>
              </a:schemeClr>
            </a:gs>
            <a:gs pos="61000">
              <a:schemeClr val="accent6">
                <a:lumMod val="45000"/>
                <a:lumOff val="55000"/>
              </a:schemeClr>
            </a:gs>
            <a:gs pos="87000">
              <a:schemeClr val="accent6">
                <a:lumMod val="30000"/>
                <a:lumOff val="70000"/>
              </a:schemeClr>
            </a:gs>
          </a:gsLst>
          <a:lin ang="14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AEDCA-FA51-4719-AC0A-136C8E016870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E3E30-0644-402F-846E-24A3B94B6A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455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98426" y="2135062"/>
            <a:ext cx="95645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b="1" dirty="0" err="1" smtClean="0"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Elektron</a:t>
            </a:r>
            <a:r>
              <a:rPr lang="en-US" sz="6600" b="1" dirty="0" smtClean="0"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6600" b="1" dirty="0" err="1" smtClean="0"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qurilmalar</a:t>
            </a:r>
            <a:r>
              <a:rPr lang="en-US" sz="6600" b="1" dirty="0" smtClean="0"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6600" b="1" dirty="0" err="1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</a:t>
            </a:r>
            <a:r>
              <a:rPr lang="en-US" sz="6600" b="1" dirty="0" err="1" smtClean="0"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mulyatori</a:t>
            </a:r>
            <a:r>
              <a:rPr lang="en-US" sz="6600" b="1" dirty="0" smtClean="0"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- PROTEUS </a:t>
            </a:r>
            <a:endParaRPr lang="ru-RU" sz="6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003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5950" y="309928"/>
            <a:ext cx="110401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541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1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PROTEUS 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pak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41338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Proteus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paketdir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Labcenter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Electronics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Britaniya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ISIS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ARES. Isis – real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Ares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shug’ullanadi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Proteus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VSM (Virtual simulation Modeling)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5" name="Picture 1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206" y="3378289"/>
            <a:ext cx="5201587" cy="326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2428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24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4000">
              <a:schemeClr val="accent2">
                <a:alpha val="49000"/>
              </a:schemeClr>
            </a:gs>
            <a:gs pos="20000">
              <a:schemeClr val="accent6">
                <a:lumMod val="45000"/>
                <a:lumOff val="55000"/>
                <a:alpha val="25000"/>
              </a:schemeClr>
            </a:gs>
            <a:gs pos="61000">
              <a:schemeClr val="accent6">
                <a:lumMod val="45000"/>
                <a:lumOff val="55000"/>
              </a:schemeClr>
            </a:gs>
            <a:gs pos="87000">
              <a:schemeClr val="accent6">
                <a:lumMod val="30000"/>
                <a:lumOff val="70000"/>
                <a:alpha val="0"/>
              </a:schemeClr>
            </a:gs>
          </a:gsLst>
          <a:lin ang="14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1424067" y="380336"/>
            <a:ext cx="1013335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60" name="Picture 1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15" y="1395999"/>
            <a:ext cx="11647356" cy="50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1259174" y="276552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1424066" y="2479830"/>
            <a:ext cx="866431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Menyulaqr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toifalashgan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jamlanmasi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63" name="Picture 10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22" y="3332052"/>
            <a:ext cx="11647355" cy="652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0" y="685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9"/>
          <p:cNvSpPr>
            <a:spLocks noChangeArrowheads="1"/>
          </p:cNvSpPr>
          <p:nvPr/>
        </p:nvSpPr>
        <p:spPr bwMode="auto">
          <a:xfrm>
            <a:off x="1424066" y="4905438"/>
            <a:ext cx="99234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paneli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tezkor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66" name="Picture 325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5922494"/>
            <a:ext cx="11605352" cy="55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152400" y="838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62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19528" y="369957"/>
            <a:ext cx="941382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jamlanmasi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qo’llanuvchi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geometriyaga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jamlangan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3" name="Picture 325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28" y="1277868"/>
            <a:ext cx="10687987" cy="573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7239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19528" y="2183084"/>
            <a:ext cx="788549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Orientasiya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koordinatasining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6" name="Picture 10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99999">
            <a:off x="5157866" y="2094874"/>
            <a:ext cx="537147" cy="225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873771" y="305143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719528" y="3978649"/>
            <a:ext cx="73770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Tezkor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9" name="Picture 325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480" y="4747424"/>
            <a:ext cx="1747135" cy="143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499016" y="527087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262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959370" y="594185"/>
            <a:ext cx="984173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7" name="Picture 10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010" y="1313703"/>
            <a:ext cx="2743200" cy="136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959370" y="202445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959370" y="3190542"/>
            <a:ext cx="56925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chiziluvchi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0" name="Picture 107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662" y="3590652"/>
            <a:ext cx="4421740" cy="329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959370" y="535485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00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04341" y="970535"/>
            <a:ext cx="998222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electron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pauza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1" name="Picture 10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028" y="1832309"/>
            <a:ext cx="3226632" cy="47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6046558" y="335843"/>
            <a:ext cx="24878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4341" y="2458387"/>
            <a:ext cx="10493115" cy="96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0730" indent="-6350" algn="just">
              <a:lnSpc>
                <a:spcPct val="150000"/>
              </a:lnSpc>
              <a:spcAft>
                <a:spcPts val="1790"/>
              </a:spcAft>
            </a:pP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Proteus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*.DSN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kengaytmali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Proteus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-fan,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ilmiy-ishlab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860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9606" y="239842"/>
            <a:ext cx="8633626" cy="730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945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233" y="-10652"/>
            <a:ext cx="9838275" cy="686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472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830" y="-110781"/>
            <a:ext cx="8499422" cy="759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503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389" y="599607"/>
            <a:ext cx="10288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7989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214</Words>
  <Application>Microsoft Office PowerPoint</Application>
  <PresentationFormat>Широкоэкранный</PresentationFormat>
  <Paragraphs>28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Segoe UI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10</cp:revision>
  <dcterms:created xsi:type="dcterms:W3CDTF">2017-10-06T09:35:05Z</dcterms:created>
  <dcterms:modified xsi:type="dcterms:W3CDTF">2017-11-12T12:44:33Z</dcterms:modified>
</cp:coreProperties>
</file>