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sldIdLst>
    <p:sldId id="256" r:id="rId3"/>
    <p:sldId id="273" r:id="rId4"/>
    <p:sldId id="272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546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968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226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542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28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143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308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735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79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17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2999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963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526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699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4766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931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5385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9866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2271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45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3714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12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7269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041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4243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5835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433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32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5CB24-9E66-41EE-A7FB-8EFDC5EA1E6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D018F-2153-4565-AF40-48A8E086E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16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1678" y="552649"/>
            <a:ext cx="87496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AVR </a:t>
            </a:r>
            <a:r>
              <a:rPr lang="en-US" sz="7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mikrokontrollerlarini</a:t>
            </a:r>
            <a:r>
              <a:rPr lang="en-US" sz="7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7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kirish</a:t>
            </a:r>
            <a:r>
              <a:rPr lang="ru-RU" sz="7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7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7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7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7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portlari</a:t>
            </a:r>
            <a:r>
              <a:rPr lang="en-US" sz="7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442092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379532" y="1943384"/>
            <a:ext cx="1039250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1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z-Cyrl-U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mikrokontrollerlari.  Kirish\chiqish portlari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sxemotexnik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taminlaydilar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sxemotexnik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5424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162" y="0"/>
            <a:ext cx="7134896" cy="6356342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783023" y="6356342"/>
            <a:ext cx="21723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sxemotexnik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57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278" y="1352281"/>
            <a:ext cx="113076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Kvarts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C1, C2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16.0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MGts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Kvarts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XTAL1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XTAL2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ta’milsh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RESETni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meyorda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meyordan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ketsa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konnektori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(In-System Programming) 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730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5162" y="801348"/>
            <a:ext cx="10483402" cy="573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Programmator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ISP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konnektori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chiqarmasdan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konnektorining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1,2,3,4,5,6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GND, VCC, SCK, MISO, MOSI, RESET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HVP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– Voltage Programming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JTAG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drossel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C3, C4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drosselni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C5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VCC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GND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GND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AGND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darkor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VCC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+5.0 V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GND (Ground)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AGND (Analog ground)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земля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Yerlashtirish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заземление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830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373086" y="595215"/>
            <a:ext cx="1016638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kumimoji="0" lang="en-US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49" name="Рисунок 109" descr="http://makesystem.net/wp-content/uploads/2012/03/pinou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545" y="1285063"/>
            <a:ext cx="4646322" cy="505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323382" y="6339268"/>
            <a:ext cx="4060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39703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3194" y="308146"/>
            <a:ext cx="9633398" cy="6499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ATmega16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ATmega16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40ta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yoqchaga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mutahassislar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“40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deb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atashadi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Ixtiyoriy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mikrokontrollerni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sakkizta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birlashtirilgan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port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Jumladan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ATmega16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mikrokontrolleri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ham.  ATmega16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mikrokontrollerini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4ta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bor.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-  A port (33 – 40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B port (1 -8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PC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C port (22 – 29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PD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D port (14 – 21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(9 – 13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30 – 32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xizmatchi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Xizmatchi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haqida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o’tildi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Portlarning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PB1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PC0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C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no’linchi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PD4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D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to’rtinchi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h.o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Portlarning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ixtiyoriy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oyoqchasiga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qurilma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34384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8951" y="993718"/>
            <a:ext cx="9131121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uqoridagi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asmda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yozilgandek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737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Рисунок 1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681" y="746976"/>
            <a:ext cx="9845261" cy="526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934496" y="6259874"/>
            <a:ext cx="59642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soddalashtirilgan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707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8748" y="1579301"/>
            <a:ext cx="9251325" cy="3736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Blok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o’qilishi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“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(Input)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(Output)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D2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diodlar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000" baseline="-25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79064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184</TotalTime>
  <Words>622</Words>
  <Application>Microsoft Office PowerPoint</Application>
  <PresentationFormat>Широкоэкранный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Symbol</vt:lpstr>
      <vt:lpstr>Times New Roman</vt:lpstr>
      <vt:lpstr>Wingdings 3</vt:lpstr>
      <vt:lpstr>Легкий дым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6</cp:revision>
  <dcterms:created xsi:type="dcterms:W3CDTF">2017-10-06T06:26:46Z</dcterms:created>
  <dcterms:modified xsi:type="dcterms:W3CDTF">2017-11-12T12:33:42Z</dcterms:modified>
</cp:coreProperties>
</file>