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029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52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270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381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33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001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430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115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114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17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8066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319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2286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092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4921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827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FD94F-4389-4674-8902-F65616523228}" type="datetimeFigureOut">
              <a:rPr lang="ru-RU" smtClean="0"/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33C175A-2424-419E-B3F1-8E359862B4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7712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47047" y="1480862"/>
            <a:ext cx="587283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b="1" dirty="0" smtClean="0">
                <a:effectLst/>
                <a:latin typeface="BankGothic Lt BT" panose="020B0607020203060204" pitchFamily="34" charset="0"/>
                <a:ea typeface="Calibri" panose="020F0502020204030204" pitchFamily="34" charset="0"/>
              </a:rPr>
              <a:t>M</a:t>
            </a:r>
            <a:r>
              <a:rPr lang="ru-RU" sz="7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</a:t>
            </a:r>
            <a:r>
              <a:rPr lang="en-US" sz="7200" b="1" dirty="0" err="1" smtClean="0">
                <a:effectLst/>
                <a:latin typeface="BankGothic Lt BT" panose="020B0607020203060204" pitchFamily="34" charset="0"/>
                <a:ea typeface="Calibri" panose="020F0502020204030204" pitchFamily="34" charset="0"/>
              </a:rPr>
              <a:t>xatron</a:t>
            </a:r>
            <a:r>
              <a:rPr lang="en-US" sz="7200" b="1" dirty="0" smtClean="0">
                <a:effectLst/>
                <a:latin typeface="BankGothic Lt BT" panose="020B0607020203060204" pitchFamily="34" charset="0"/>
                <a:ea typeface="Calibri" panose="020F0502020204030204" pitchFamily="34" charset="0"/>
              </a:rPr>
              <a:t> </a:t>
            </a:r>
            <a:r>
              <a:rPr lang="en-US" sz="7200" b="1" dirty="0" err="1" smtClean="0">
                <a:effectLst/>
                <a:latin typeface="BankGothic Lt BT" panose="020B0607020203060204" pitchFamily="34" charset="0"/>
                <a:ea typeface="Calibri" panose="020F0502020204030204" pitchFamily="34" charset="0"/>
              </a:rPr>
              <a:t>modullarni</a:t>
            </a:r>
            <a:r>
              <a:rPr lang="en-US" sz="7200" b="1" dirty="0" smtClean="0">
                <a:effectLst/>
                <a:latin typeface="BankGothic Lt BT" panose="020B0607020203060204" pitchFamily="34" charset="0"/>
                <a:ea typeface="Calibri" panose="020F0502020204030204" pitchFamily="34" charset="0"/>
              </a:rPr>
              <a:t> </a:t>
            </a:r>
            <a:r>
              <a:rPr lang="en-US" sz="7200" b="1" dirty="0" err="1" smtClean="0">
                <a:effectLst/>
                <a:latin typeface="BankGothic Lt BT" panose="020B0607020203060204" pitchFamily="34" charset="0"/>
                <a:ea typeface="Calibri" panose="020F0502020204030204" pitchFamily="34" charset="0"/>
              </a:rPr>
              <a:t>boshqarish</a:t>
            </a:r>
            <a:r>
              <a:rPr lang="en-US" sz="7200" b="1" dirty="0" smtClean="0">
                <a:effectLst/>
                <a:latin typeface="BankGothic Lt BT" panose="020B0607020203060204" pitchFamily="34" charset="0"/>
                <a:ea typeface="Calibri" panose="020F0502020204030204" pitchFamily="34" charset="0"/>
              </a:rPr>
              <a:t> 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79931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7673" y="0"/>
            <a:ext cx="10366187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1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xatron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modullarni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ma`noda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agregatlarni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modullari»ning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g’oyasi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mikroelektronika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elektrotexnika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7.1).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komputerlashgan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komputerlashgan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5" name="Рисунок 1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214" y="3780882"/>
            <a:ext cx="4981575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001078" y="6164020"/>
            <a:ext cx="571168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66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277" y="862885"/>
            <a:ext cx="8963695" cy="5290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chambarchas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buyrtmachi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an`anaviy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standartlashtirilganligi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xillashganligi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unifikatsiya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tannarhni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arzonligi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pishiq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puxtalilik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himoyalanganlik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Konstruktiv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ihchamlilik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gabarit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harakterictikasini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yahshilanishi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95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8338" y="579549"/>
            <a:ext cx="8435662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qo’llanilmoqda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Robototexnikada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dastgohlar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Aviatsiya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kosmik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harbiy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Avtomobilsozlikda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Noan`anaviy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transportda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elektrovelosped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yuk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aravalari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nogironlar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aravasi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Ofis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plotterlar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Maishiy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Foto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video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Trenajerlar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industriyada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GB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8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0158" y="2202288"/>
            <a:ext cx="8435662" cy="2956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XX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90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modullari»ning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shiddat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asosoy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faktorlarga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yangilanishga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moyilligi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modullari»ning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fundamental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g’oya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printsipial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echimlar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ta`lim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mutahassislarni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31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9398" y="309093"/>
            <a:ext cx="8603087" cy="6121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  <a:spcAft>
                <a:spcPts val="1000"/>
              </a:spcAft>
              <a:buSzPts val="1400"/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xatron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modullarni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ctr">
              <a:lnSpc>
                <a:spcPct val="150000"/>
              </a:lnSpc>
              <a:spcAft>
                <a:spcPts val="1000"/>
              </a:spcAft>
              <a:buSzPts val="1400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dasturlanuvchi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Dasturlanuvchi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fabrikalarda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liniyalarni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tayorlangan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electron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aktuatorlarga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mikrosxema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joylashadi.Uning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kelayotgan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chiqayotgan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aktuatorga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35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03954" y="195675"/>
            <a:ext cx="925823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1995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Norvegiyaning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“Fan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universitetining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Tronheym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Alf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Bogen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Vegard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Vollenlar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RISC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yadroli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g’oyasini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AQShning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Advanced Technology Memory  and Logic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kompaniyasiga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etdilar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talabaning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AVR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arxitekturasiga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 +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Vegard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RISC = AVR.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49" name="Рисунок 106" descr="http://makesystem.net/wp-content/uploads/2011/12/atmega8_di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614" y="1994645"/>
            <a:ext cx="4971124" cy="383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943241" y="6247740"/>
            <a:ext cx="368158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DIP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korpusli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ATmega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mikrokontrolleri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97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277" y="162128"/>
            <a:ext cx="9878095" cy="6695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RISC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Reduced Instruction Set Computing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boshqariladi.Mutahassislar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ataladi.Demak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tayorlanadi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DIP (Dual inline package)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QFP (Quad flat package) -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SOIC (Small – Outline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itegrated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circuit)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gabaritli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integral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CMOS (</a:t>
            </a:r>
            <a:r>
              <a:rPr lang="en-US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Complementary-symmetry/metal-oxide semiconductor – </a:t>
            </a:r>
            <a:r>
              <a:rPr lang="en-US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komplementar</a:t>
            </a:r>
            <a:r>
              <a:rPr lang="en-US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metal </a:t>
            </a:r>
            <a:r>
              <a:rPr lang="en-US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oksidli</a:t>
            </a:r>
            <a:r>
              <a:rPr lang="en-US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tayorlangan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istemol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istemoli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proportsionaldir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AVR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2.7 – 5.5 V (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maksimum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6.0 V)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ishlaydi.Analog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aniqroq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mavjud.AVR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“Dam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(Sleep modes)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ega.Bu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AVR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tejash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59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67281" y="0"/>
            <a:ext cx="11220673" cy="263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ihtiyoriy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maksimum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40.0 mA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maksimum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200.0 mA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maksimumga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bo’lgandagina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1.0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MGts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sekundiga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million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shundaki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tayorlash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oson.Quyidagi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8.2)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ko’rsatilgan.Rasmdan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turibdiki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073" name="Рисунок 1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863" y="2232548"/>
            <a:ext cx="4572000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846863" y="6403387"/>
            <a:ext cx="40863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strukturaviy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2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7575" y="399245"/>
            <a:ext cx="9234155" cy="628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hojat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kristaliga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moslashtiruvchi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kristalga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kichraytirish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ko’raylik.Unda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protsessor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kattalashadi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etaylik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SPU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protsessor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 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hotirasidan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SPU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redistrlardan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arifmetik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hotirasi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shakllantiriladi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Operativ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hotira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o’zgaruvchilarva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mikrikontrollerning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Motori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96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6822" y="721215"/>
            <a:ext cx="8757634" cy="5449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RESET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Qo’riqchi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taymer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chalkashib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taymer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tushgandan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boshlaydi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– 255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qo’riqchi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taymerni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tushirmasa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interval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ohirida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o’chirib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itervalini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boshlaydi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ishlayotgan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qo’riqchi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taymerga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deb signal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qo’riqchi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taymer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o’chirib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port.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komputer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port.  Bu port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qurilmalarni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1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</TotalTime>
  <Words>985</Words>
  <Application>Microsoft Office PowerPoint</Application>
  <PresentationFormat>Широкоэкранный</PresentationFormat>
  <Paragraphs>60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BankGothic Lt BT</vt:lpstr>
      <vt:lpstr>Calibri</vt:lpstr>
      <vt:lpstr>Symbol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4</cp:revision>
  <dcterms:created xsi:type="dcterms:W3CDTF">2017-10-06T06:15:40Z</dcterms:created>
  <dcterms:modified xsi:type="dcterms:W3CDTF">2017-11-12T11:22:38Z</dcterms:modified>
</cp:coreProperties>
</file>