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72" r:id="rId12"/>
    <p:sldId id="270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798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19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50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625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489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83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34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38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39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911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458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iagBrick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C3334-CBAA-4B94-A305-8F7B512AB75A}" type="datetimeFigureOut">
              <a:rPr lang="ru-RU" smtClean="0"/>
              <a:t>12.10.2017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2D34E-97AC-41B4-B777-557A58F2A3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98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yTR2.gif?uselang=r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chemaPiezo.gif?uselang=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00760" y="1621898"/>
            <a:ext cx="8148084" cy="3596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sanoatida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6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endParaRPr lang="ru-RU" sz="6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33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20" y="263471"/>
            <a:ext cx="4261669" cy="4617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809970" y="947937"/>
            <a:ext cx="719805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http://commons.wikimedia.org/wiki/File:MyTR2.gif?uselang=ru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Tenzorezistorni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sezgir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ingichka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fol’gadan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yarimo’tkazgich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plenkadan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yasaladi.Tenzorezistor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kuchni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bosimni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og’irlikni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kuchlanishni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aylanish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ishlatiladi.Sezgir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o’zgartiradi.Tenzorezistor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05196" y="6336006"/>
            <a:ext cx="1505540" cy="5046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tenzorezistor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2349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8338" y="212829"/>
            <a:ext cx="11542849" cy="2793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printsipda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kristallar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siqilganda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ettirilganda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cho’ziladi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bukiladi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49" name="Рисунок 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23" y="2409559"/>
            <a:ext cx="3750590" cy="376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588218" y="6052461"/>
            <a:ext cx="66431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p’ezoelement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http://commons.wikimedia.org/wiki/File:SchemaPiezo.gif?uselang=ru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6278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80446" y="153888"/>
            <a:ext cx="10802319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ishlaydilar.Masalan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3" name="Рисунок 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0237" y="830996"/>
            <a:ext cx="8842590" cy="501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024280" y="6300458"/>
            <a:ext cx="755450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sxenasi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 –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o’zgartirgich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konstruktsiyasi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5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57939" y="530603"/>
            <a:ext cx="11081288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turibdiki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p’ezokeramik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egilishga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majbur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qiladi.Buning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P’ezoelektrik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p’ezokeramik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urilib,uning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paydo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P’ezoelementning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32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kGts.Ultratovush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formula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1873501"/>
              </p:ext>
            </p:extLst>
          </p:nvPr>
        </p:nvGraphicFramePr>
        <p:xfrm>
          <a:off x="848929" y="3047382"/>
          <a:ext cx="4788307" cy="1377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Уравнение" r:id="rId3" imgW="1320227" imgH="393529" progId="Equation.3">
                  <p:embed/>
                </p:oleObj>
              </mc:Choice>
              <mc:Fallback>
                <p:oleObj name="Уравнение" r:id="rId3" imgW="1320227" imgH="39352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8929" y="3047382"/>
                        <a:ext cx="4788307" cy="137793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57939" y="235703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674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458" y="200024"/>
            <a:ext cx="11406752" cy="5582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tasvirni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Avtomobilsozlikda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avtomobillarni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адаптивный круиз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qo’llanilmoqda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funksiyalarini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falokatlarni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Millimeter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(76 – 77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GGts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uz-Cyrl-UZ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1 - 150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</a:t>
            </a:r>
            <a:r>
              <a:rPr lang="uz-Cyrl-UZ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</a:t>
            </a:r>
            <a:r>
              <a:rPr lang="en-GB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Avtomobillarni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sistemalariga</a:t>
            </a:r>
            <a:r>
              <a:rPr lang="en-US" sz="200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asosan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millimeter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(40 – 300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GGts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ishlovchi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Radar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injiqliklariga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olganligidan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ultratovush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sistemalariga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477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83404" y="584165"/>
            <a:ext cx="1060084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komponentalari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transmitter, antenna 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resiver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Transmitter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Antenna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tarqatuvchi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Resiver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urilib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antenna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qurilma.Resiver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tutib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to’lqinlarni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tokka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aylantiradi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Radardan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ob’ektgacha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formula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20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 = 2R/c</a:t>
            </a:r>
            <a:endParaRPr lang="ru-RU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 –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6965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71960" y="-27828"/>
            <a:ext cx="11282766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tezligini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monostatik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radar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4.4)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Monostatik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sferik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koordinatalar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o’lchaydi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uz-Cyrl-U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Sferik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antenna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kumimoji="0" lang="uz-Cyrl-U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kumimoji="0" lang="el-G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Θ</a:t>
            </a:r>
            <a:r>
              <a:rPr kumimoji="0" lang="uz-Cyrl-U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azimuth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φ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orientatsiya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deyiladi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φ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antenna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orientatsiyasiga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Monostatik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transmitter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resiver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antenna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Bistatik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radarda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transmitter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resiver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bittadan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antennalar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5121" name="Рисунок 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210" y="2827022"/>
            <a:ext cx="5253926" cy="353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928613" y="6519446"/>
            <a:ext cx="469711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radar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sferik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koordinatalar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sistemasi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889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5762" y="522389"/>
            <a:ext cx="11039959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Magnitoelektrik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pritsipda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ctr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batafsil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yoritamiz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1879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xozirda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Xozirgi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paytda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datchiklari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ob`ektning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siljishi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holatini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effekti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tashuvchi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maydonini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tasiriga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Metallarda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tashuvchi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ishtirok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Elektronlar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harakatlanganda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maydonida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og’diruvchi</a:t>
            </a:r>
            <a:r>
              <a:rPr lang="en-US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tasir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zaryadini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og’dirish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formulasi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ctr">
              <a:lnSpc>
                <a:spcPct val="150000"/>
              </a:lnSpc>
              <a:spcAft>
                <a:spcPts val="1000"/>
              </a:spcAft>
            </a:pPr>
            <a:r>
              <a:rPr lang="en-US" sz="3200" b="1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</a:t>
            </a:r>
            <a:r>
              <a:rPr lang="en-US" sz="3200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</a:t>
            </a:r>
            <a:r>
              <a:rPr lang="en-US" sz="3200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qv</a:t>
            </a:r>
            <a:r>
              <a:rPr lang="en-US" sz="3200" b="1" i="1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345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463639" y="1556133"/>
            <a:ext cx="1131507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datchigi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Bu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q = 1,6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-19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Kl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kulon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 — electron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zaryad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miqdori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— electron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zaryad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tezligi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В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—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magnit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induktsiyasi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В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miqdorlar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vector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miqdorlar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Og’diruvchi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yo’nalishi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miqdori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fazoda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magnit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oqimini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joylashishiga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elektronlar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harakati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yo’nalishiga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Magnit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induktsiyasi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birligi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tesla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o’lchanadi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 Tesla = 1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Nyuton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/ (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amper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x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metr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 =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10</a:t>
            </a:r>
            <a:r>
              <a:rPr kumimoji="0" lang="en-US" sz="2400" b="1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4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Gauss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8838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Рисунок 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72" y="205279"/>
            <a:ext cx="3909283" cy="495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455404" y="2974310"/>
            <a:ext cx="6323308" cy="579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65938" y="0"/>
            <a:ext cx="7412774" cy="689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1000"/>
              </a:spcAft>
            </a:pP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Aytaylik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o’tkazuvchi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harakatlansin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Plastinani</a:t>
            </a:r>
            <a:r>
              <a:rPr lang="en-US" sz="2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elektrodlar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bo’lsin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voltmetrga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ulaymiz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o’rnatilgan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manbayiga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ulaymiz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tasirida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og’diruvchi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elektronlarni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o’ng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og’diradi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o’ng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tomondagi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chap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tomondagiga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manfiyroq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zaryadlangan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tokini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o’zaro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tasiri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potentsiallarning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ko’ndalang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ayirmasi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Bu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kuchlanishining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ishorasi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amplitudasi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maydonlarining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miqdoriga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Fiksirlangan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haroratda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ifodalash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6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34385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2129" y="1767007"/>
            <a:ext cx="1013567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800" i="1" baseline="-25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800" i="1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hBsin</a:t>
            </a:r>
            <a:r>
              <a:rPr lang="en-US" sz="2800" i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erda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plastinasi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tekisligi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—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datchikning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sezgirligi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Datchikning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sezgirlik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plastinani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materialiga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haroratga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188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3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38" y="228600"/>
            <a:ext cx="3496069" cy="370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Рисунок 37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817" y="428655"/>
            <a:ext cx="3078487" cy="116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28545"/>
            <a:ext cx="18473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000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00432" y="4093443"/>
            <a:ext cx="3592020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datchigining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plastina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qiymatiga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376059" y="1646619"/>
            <a:ext cx="734066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datchigini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sezgirligi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koeffitsentiga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koeffitsenti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ko’ndalang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potentsiallar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gradientiga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intensivligi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zichligi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nazariyasiga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muvofiq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koeffitsenti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 —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birligida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yorug’lik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kristall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strukturasiga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tuynuk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 err="1"/>
              <a:t>Xoll</a:t>
            </a:r>
            <a:r>
              <a:rPr lang="en-US" sz="2400" dirty="0"/>
              <a:t> </a:t>
            </a:r>
            <a:r>
              <a:rPr lang="en-US" sz="2400" dirty="0" err="1"/>
              <a:t>datchigining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signali</a:t>
            </a:r>
            <a:r>
              <a:rPr lang="en-US" sz="2400" dirty="0"/>
              <a:t> </a:t>
            </a:r>
            <a:r>
              <a:rPr lang="en-US" sz="2400" dirty="0" err="1"/>
              <a:t>plastina</a:t>
            </a:r>
            <a:r>
              <a:rPr lang="en-US" sz="2400" dirty="0"/>
              <a:t> </a:t>
            </a:r>
            <a:r>
              <a:rPr lang="en-US" sz="2400" dirty="0" err="1"/>
              <a:t>tekisligi</a:t>
            </a:r>
            <a:r>
              <a:rPr lang="en-US" sz="2400" dirty="0"/>
              <a:t> 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magnit</a:t>
            </a:r>
            <a:r>
              <a:rPr lang="en-US" sz="2400" dirty="0"/>
              <a:t> </a:t>
            </a:r>
            <a:r>
              <a:rPr lang="en-US" sz="2400" dirty="0" err="1"/>
              <a:t>maydoni</a:t>
            </a:r>
            <a:r>
              <a:rPr lang="en-US" sz="2400" dirty="0"/>
              <a:t> </a:t>
            </a:r>
            <a:r>
              <a:rPr lang="en-US" sz="2400" dirty="0" err="1"/>
              <a:t>vektori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b="1" dirty="0">
                <a:sym typeface="Symbol" panose="05050102010706020507" pitchFamily="18" charset="2"/>
              </a:rPr>
              <a:t></a:t>
            </a:r>
            <a:r>
              <a:rPr lang="en-US" sz="2400" b="1" dirty="0"/>
              <a:t> </a:t>
            </a:r>
            <a:r>
              <a:rPr lang="en-US" sz="2400" dirty="0" err="1"/>
              <a:t>burchakka</a:t>
            </a:r>
            <a:r>
              <a:rPr lang="en-US" sz="2400" dirty="0"/>
              <a:t> </a:t>
            </a:r>
            <a:r>
              <a:rPr lang="en-US" sz="2400" dirty="0" err="1"/>
              <a:t>bog’liq</a:t>
            </a:r>
            <a:r>
              <a:rPr lang="en-US" sz="2400" dirty="0"/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0690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625</Words>
  <Application>Microsoft Office PowerPoint</Application>
  <PresentationFormat>Широкоэкранный</PresentationFormat>
  <Paragraphs>45</Paragraphs>
  <Slides>13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Symbol</vt:lpstr>
      <vt:lpstr>Times New Roman</vt:lpstr>
      <vt:lpstr>Тема Office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15</cp:revision>
  <dcterms:created xsi:type="dcterms:W3CDTF">2017-10-06T05:57:23Z</dcterms:created>
  <dcterms:modified xsi:type="dcterms:W3CDTF">2017-10-12T10:42:05Z</dcterms:modified>
</cp:coreProperties>
</file>