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0" r:id="rId2"/>
    <p:sldId id="256" r:id="rId3"/>
    <p:sldId id="257" r:id="rId4"/>
    <p:sldId id="258" r:id="rId5"/>
    <p:sldId id="259" r:id="rId6"/>
    <p:sldId id="260" r:id="rId7"/>
    <p:sldId id="261" r:id="rId8"/>
    <p:sldId id="262" r:id="rId9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>
        <p:scale>
          <a:sx n="70" d="100"/>
          <a:sy n="70" d="100"/>
        </p:scale>
        <p:origin x="738" y="14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FAA6A2-90DD-4D33-82A9-8FD3DDBC93E9}" type="datetimeFigureOut">
              <a:rPr lang="ru-RU" smtClean="0"/>
              <a:t>12.10.2017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D2A0F1-16BC-4F7C-B0AB-1364BC6DCCD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3867142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FAA6A2-90DD-4D33-82A9-8FD3DDBC93E9}" type="datetimeFigureOut">
              <a:rPr lang="ru-RU" smtClean="0"/>
              <a:t>12.10.2017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D2A0F1-16BC-4F7C-B0AB-1364BC6DCCD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1724597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FAA6A2-90DD-4D33-82A9-8FD3DDBC93E9}" type="datetimeFigureOut">
              <a:rPr lang="ru-RU" smtClean="0"/>
              <a:t>12.10.2017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D2A0F1-16BC-4F7C-B0AB-1364BC6DCCD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6951916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FAA6A2-90DD-4D33-82A9-8FD3DDBC93E9}" type="datetimeFigureOut">
              <a:rPr lang="ru-RU" smtClean="0"/>
              <a:t>12.10.2017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D2A0F1-16BC-4F7C-B0AB-1364BC6DCCD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8005959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FAA6A2-90DD-4D33-82A9-8FD3DDBC93E9}" type="datetimeFigureOut">
              <a:rPr lang="ru-RU" smtClean="0"/>
              <a:t>12.10.2017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D2A0F1-16BC-4F7C-B0AB-1364BC6DCCD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8530298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FAA6A2-90DD-4D33-82A9-8FD3DDBC93E9}" type="datetimeFigureOut">
              <a:rPr lang="ru-RU" smtClean="0"/>
              <a:t>12.10.2017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D2A0F1-16BC-4F7C-B0AB-1364BC6DCCD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713065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FAA6A2-90DD-4D33-82A9-8FD3DDBC93E9}" type="datetimeFigureOut">
              <a:rPr lang="ru-RU" smtClean="0"/>
              <a:t>12.10.2017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D2A0F1-16BC-4F7C-B0AB-1364BC6DCCD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5643632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FAA6A2-90DD-4D33-82A9-8FD3DDBC93E9}" type="datetimeFigureOut">
              <a:rPr lang="ru-RU" smtClean="0"/>
              <a:t>12.10.2017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D2A0F1-16BC-4F7C-B0AB-1364BC6DCCD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3706219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FAA6A2-90DD-4D33-82A9-8FD3DDBC93E9}" type="datetimeFigureOut">
              <a:rPr lang="ru-RU" smtClean="0"/>
              <a:t>12.10.2017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D2A0F1-16BC-4F7C-B0AB-1364BC6DCCD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6523163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FAA6A2-90DD-4D33-82A9-8FD3DDBC93E9}" type="datetimeFigureOut">
              <a:rPr lang="ru-RU" smtClean="0"/>
              <a:t>12.10.2017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D2A0F1-16BC-4F7C-B0AB-1364BC6DCCD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6726794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FAA6A2-90DD-4D33-82A9-8FD3DDBC93E9}" type="datetimeFigureOut">
              <a:rPr lang="ru-RU" smtClean="0"/>
              <a:t>12.10.2017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D2A0F1-16BC-4F7C-B0AB-1364BC6DCCD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0381836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3">
                <a:lumMod val="20000"/>
                <a:lumOff val="80000"/>
              </a:schemeClr>
            </a:gs>
            <a:gs pos="20000">
              <a:schemeClr val="accent3">
                <a:lumMod val="75000"/>
                <a:alpha val="54000"/>
              </a:schemeClr>
            </a:gs>
            <a:gs pos="71000">
              <a:schemeClr val="accent1">
                <a:lumMod val="45000"/>
                <a:lumOff val="55000"/>
                <a:alpha val="40000"/>
              </a:schemeClr>
            </a:gs>
          </a:gsLst>
          <a:lin ang="27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CFAA6A2-90DD-4D33-82A9-8FD3DDBC93E9}" type="datetimeFigureOut">
              <a:rPr lang="ru-RU" smtClean="0"/>
              <a:t>12.10.2017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2D2A0F1-16BC-4F7C-B0AB-1364BC6DCCD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0772445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349116" y="2389894"/>
            <a:ext cx="9859136" cy="31393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6600" b="1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</a:t>
            </a:r>
            <a:r>
              <a:rPr lang="uz-Cyrl-UZ" sz="6600" b="1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sz="6600" b="1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xatronikada</a:t>
            </a:r>
            <a:r>
              <a:rPr lang="en-US" sz="6600" b="1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6600" b="1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informatsiya</a:t>
            </a:r>
            <a:r>
              <a:rPr lang="en-US" sz="6600" b="1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– </a:t>
            </a:r>
            <a:r>
              <a:rPr lang="en-US" sz="6600" b="1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o‘lchash</a:t>
            </a:r>
            <a:r>
              <a:rPr lang="en-US" sz="6600" b="1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6600" b="1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tеxnikasi</a:t>
            </a:r>
            <a:r>
              <a:rPr lang="en-US" sz="6600" b="1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endParaRPr lang="ru-RU" sz="6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092675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554635" y="1165886"/>
            <a:ext cx="11437496" cy="51212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1" algn="ctr">
              <a:lnSpc>
                <a:spcPct val="150000"/>
              </a:lnSpc>
              <a:spcAft>
                <a:spcPts val="0"/>
              </a:spcAft>
              <a:buSzPts val="1400"/>
            </a:pPr>
            <a:r>
              <a:rPr lang="en-US" sz="2000" b="1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</a:t>
            </a:r>
            <a:r>
              <a:rPr lang="ru-RU" sz="2000" b="1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sz="2000" b="1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xatronikada</a:t>
            </a:r>
            <a:r>
              <a:rPr lang="en-US" sz="2000" b="1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ishlatiladigan</a:t>
            </a:r>
            <a:r>
              <a:rPr lang="en-US" sz="2000" b="1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datchiklar</a:t>
            </a:r>
            <a:r>
              <a:rPr lang="en-US" sz="2000" b="1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i="1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ru-RU" sz="2000" dirty="0" smtClean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49580" algn="just">
              <a:lnSpc>
                <a:spcPct val="150000"/>
              </a:lnSpc>
              <a:spcAft>
                <a:spcPts val="0"/>
              </a:spcAft>
            </a:pP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Texnik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sistemalarda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jarayoni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o’lchovchi</a:t>
            </a:r>
            <a:r>
              <a:rPr lang="en-US" sz="2000" b="1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o’zgartirgichlar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orqali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amalga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oshiriladi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O’lchovchi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o’zgartirgichlar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biror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fizik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qonuniyatga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asosan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ishlaydilar.Texnikada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o’lchovchi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o’zgartirgich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sifatida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datchiklardan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foydalaniladi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2000" dirty="0" smtClean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49580" algn="just">
              <a:lnSpc>
                <a:spcPct val="150000"/>
              </a:lnSpc>
              <a:spcAft>
                <a:spcPts val="0"/>
              </a:spcAft>
            </a:pPr>
            <a:r>
              <a:rPr lang="en-US" sz="2000" b="1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Datchik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–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o’zi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ornatilgan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muhitda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unga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ta’sir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etayotgan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parameter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qiymatini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o’lchab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ma’lumotlarni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uzatuvchi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qurilmadir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2000" dirty="0" smtClean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49580" algn="just">
              <a:lnSpc>
                <a:spcPct val="150000"/>
              </a:lnSpc>
              <a:spcAft>
                <a:spcPts val="0"/>
              </a:spcAft>
            </a:pP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Ishlab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chiqarishda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datchikka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muhitning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turli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parametrlari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birday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ta’sir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qilib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turadi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Masalan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harorat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bosim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h.o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datchik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parametrlardan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faqat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bittasini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o’lchashga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moslashtiriladi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Datchikka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ta’sir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etuvchi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parametrlar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kirish</a:t>
            </a:r>
            <a:r>
              <a:rPr lang="en-US" sz="2000" b="1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parametrlari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deb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ataladi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Datchik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kirish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parametrlarini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o’lchab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ma’lumotlarni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chiqish</a:t>
            </a:r>
            <a:r>
              <a:rPr lang="en-US" sz="2000" b="1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signali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sifatida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uzatadi.Kirish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parametrlarini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jarayoni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datchikning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sezgir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elementlari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orqali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amalga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oshiriladi.Tashqi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muhit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parametric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ta’siri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ostida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datchikning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sezgir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elementini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fizik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hususiyati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o’zgaradi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2000" dirty="0" smtClean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101339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"/>
          <p:cNvSpPr>
            <a:spLocks noChangeArrowheads="1"/>
          </p:cNvSpPr>
          <p:nvPr/>
        </p:nvSpPr>
        <p:spPr bwMode="auto">
          <a:xfrm>
            <a:off x="704537" y="108441"/>
            <a:ext cx="10797915" cy="3268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indent="4492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449263" algn="just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Datchiklar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umuman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olganda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20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ikki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turga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bo’linadi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Parametrik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datchiklar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datchik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generatorlar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449263" algn="just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20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Parametrik</a:t>
            </a:r>
            <a:r>
              <a:rPr kumimoji="0" lang="en-US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20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daychiklar</a:t>
            </a:r>
            <a:r>
              <a:rPr kumimoji="0" lang="en-US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kirish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parametrlari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ta’sirida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datchikning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sezgir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elementini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fizik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hususiyati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o’zgaradi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Lekin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o’zgarish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haquda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tashqariga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chiqish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signali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yubora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olmaydi.Undan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chiqish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signalini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olish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uchun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tashqi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energiya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manbaiga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ulash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talab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etiladi.Sezgir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elementning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fizik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hususiyati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o’zgarishi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ta’sirida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tashqi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energiya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manbaidan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berilgan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kirish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signali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kattaligi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o’zgarib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chiqish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signali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sifatida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qaytadi.Bu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o’zgarish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kirish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parametrlari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qiymatiga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mos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keladi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449263" algn="just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	</a:t>
            </a:r>
            <a:endParaRPr kumimoji="0" lang="en-US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</p:txBody>
      </p:sp>
      <p:pic>
        <p:nvPicPr>
          <p:cNvPr id="1025" name="Рисунок 1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4538" y="2865460"/>
            <a:ext cx="4740920" cy="29621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Rectangle 3"/>
          <p:cNvSpPr>
            <a:spLocks noChangeArrowheads="1"/>
          </p:cNvSpPr>
          <p:nvPr/>
        </p:nvSpPr>
        <p:spPr bwMode="auto">
          <a:xfrm>
            <a:off x="4512040" y="6304003"/>
            <a:ext cx="2759089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1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parametrik</a:t>
            </a:r>
            <a:r>
              <a:rPr kumimoji="0" 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1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dtchikning</a:t>
            </a:r>
            <a:r>
              <a:rPr kumimoji="0" 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1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</a:t>
            </a:r>
            <a:r>
              <a:rPr kumimoji="0" 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tarsi</a:t>
            </a:r>
            <a:endParaRPr kumimoji="0" lang="ru-RU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271846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"/>
          <p:cNvSpPr>
            <a:spLocks noChangeArrowheads="1"/>
          </p:cNvSpPr>
          <p:nvPr/>
        </p:nvSpPr>
        <p:spPr bwMode="auto">
          <a:xfrm>
            <a:off x="689546" y="-16867"/>
            <a:ext cx="10867869" cy="1420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20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Datchik</a:t>
            </a:r>
            <a:r>
              <a:rPr kumimoji="0" lang="en-US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generator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–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sezgir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elementiga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muhit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parametrlari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ta’sir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etganda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o’zi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chiqish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signali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shakllantiruvchi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datchikdir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 Bu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datchikka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tashqi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energiya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manbaini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ulash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shart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emas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pic>
        <p:nvPicPr>
          <p:cNvPr id="2049" name="Рисунок 9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8232" y="1281660"/>
            <a:ext cx="5210432" cy="32493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Rectangle 3"/>
          <p:cNvSpPr>
            <a:spLocks noChangeArrowheads="1"/>
          </p:cNvSpPr>
          <p:nvPr/>
        </p:nvSpPr>
        <p:spPr bwMode="auto">
          <a:xfrm>
            <a:off x="6382185" y="1281660"/>
            <a:ext cx="5038752" cy="49859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20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Parametrik</a:t>
            </a:r>
            <a:r>
              <a:rPr kumimoji="0" lang="en-US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20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datchiklarga</a:t>
            </a:r>
            <a:r>
              <a:rPr kumimoji="0" lang="en-US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20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quyidagilar</a:t>
            </a:r>
            <a:r>
              <a:rPr kumimoji="0" lang="en-US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20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kiradi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rezistiv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datchiklar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;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induktiv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datchiklar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;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transformator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datchiklar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;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sig’im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datchiklari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20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Datchik</a:t>
            </a:r>
            <a:r>
              <a:rPr kumimoji="0" lang="en-US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20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generatorga</a:t>
            </a:r>
            <a:r>
              <a:rPr kumimoji="0" lang="en-US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20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quyidagilar</a:t>
            </a:r>
            <a:r>
              <a:rPr kumimoji="0" lang="en-US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20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kiradi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termoelektrik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datchiklar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;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induktsion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datchiklar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;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p’ezoelektrik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datchiklar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;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fotodatchiklar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1654725" y="4739090"/>
            <a:ext cx="298671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kumimoji="0" lang="en-US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datchik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generatorning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tarsi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23352005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299802" y="149902"/>
            <a:ext cx="11782269" cy="65556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228600" algn="just">
              <a:lnSpc>
                <a:spcPct val="150000"/>
              </a:lnSpc>
              <a:spcAft>
                <a:spcPts val="0"/>
              </a:spcAft>
            </a:pPr>
            <a:r>
              <a:rPr lang="ru-RU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	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Har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qanday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qurilma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kabi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datchikning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ham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ishlab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chiqaruvchilar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tomonida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berilgan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pasporti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bo’ladi.Pasportda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datchikning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muhim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hususiyatlari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beriladi.Ulardan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ba’zi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birlarini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ko’rib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chiqamiz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2000" dirty="0" smtClean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228600" indent="220980" algn="just">
              <a:lnSpc>
                <a:spcPct val="150000"/>
              </a:lnSpc>
              <a:spcAft>
                <a:spcPts val="0"/>
              </a:spcAft>
            </a:pPr>
            <a:r>
              <a:rPr lang="ru-RU" sz="2000" b="1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	</a:t>
            </a:r>
            <a:r>
              <a:rPr lang="en-US" sz="2000" b="1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Datchikning</a:t>
            </a:r>
            <a:r>
              <a:rPr lang="en-US" sz="2000" b="1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o’zgartirish</a:t>
            </a:r>
            <a:r>
              <a:rPr lang="en-US" sz="2000" b="1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funktsiyasi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–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kirish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parametrlari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qiymatini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chiqish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signallari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qiymatiga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mutanosibligidir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2000" dirty="0" smtClean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228600" indent="220980" algn="just">
              <a:lnSpc>
                <a:spcPct val="150000"/>
              </a:lnSpc>
              <a:spcAft>
                <a:spcPts val="0"/>
              </a:spcAft>
            </a:pPr>
            <a:r>
              <a:rPr lang="ru-RU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	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Kirish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parametrlari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qiymati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chiqish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signallari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qiymatlari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mutanosibligi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jadval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ko’rinishida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yoki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grafik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ko’rinishda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yoki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analitik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usulda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formulalar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ko’rinishida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beriladi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2000" dirty="0" smtClean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	</a:t>
            </a:r>
            <a:r>
              <a:rPr lang="en-US" sz="2000" b="1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Datchikning</a:t>
            </a:r>
            <a:r>
              <a:rPr lang="en-US" sz="2000" b="1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sezgirligi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-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kirish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parametrining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qiymati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birlikka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o’zgarganda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chiqish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signali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qanchaga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o’zgarishini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ko’rsatuvchi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qiymat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Masalan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termopara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uchun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sezgirlik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birligi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mV/K.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Ya’ni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harorat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gradus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Kel’vinga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o’zgarganda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chiqish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signali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milliVol’tga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o’zgaradi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Rostlanuvchi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electromotor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uchun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sezgirlik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birligi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c</a:t>
            </a:r>
            <a:r>
              <a:rPr lang="en-US" sz="2000" baseline="30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-1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/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V.Ya’ni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vol’t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kuchlanish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berilganda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electromotor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sekundiga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nechchi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marta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aylanadi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Datchikning</a:t>
            </a:r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o’lchash</a:t>
            </a:r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imkoniyati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–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bu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datchikning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o’lchash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chegarasidir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диапазон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).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O’lchashning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quyi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yuqori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chegaralari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mavjud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Masalan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DT9205A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mul’timetri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o’zgaruvchan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tokni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20 mA – 20A (mA –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milliamper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A -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amper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chegaralarda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aniq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o’lchaydi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Agar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tok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chegaradan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chiqib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ketsa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mul’timetr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noto’g’ri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chiqish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signali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berishi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mumkin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Yuqori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chegaradan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o’tsa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u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ishdan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chiqishi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ham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mumkin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962494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619594" y="162128"/>
            <a:ext cx="11572406" cy="669587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ru-RU" b="1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	</a:t>
            </a:r>
            <a:r>
              <a:rPr lang="en-US" b="1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Datchikning</a:t>
            </a:r>
            <a:r>
              <a:rPr lang="en-US" b="1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b="1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aniqliligi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–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datchik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necha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foiz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aniqlikda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ishlay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olishini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ko’rsatuvchi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kattalik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	</a:t>
            </a:r>
            <a:r>
              <a:rPr lang="en-US" b="1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Datchiklarning</a:t>
            </a:r>
            <a:r>
              <a:rPr lang="en-US" b="1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o</a:t>
            </a:r>
            <a:r>
              <a:rPr lang="uz-Cyrl-UZ" b="1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’</a:t>
            </a:r>
            <a:r>
              <a:rPr lang="en-US" b="1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lchov</a:t>
            </a:r>
            <a:r>
              <a:rPr lang="en-US" b="1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b="1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parametrlari</a:t>
            </a:r>
            <a:r>
              <a:rPr lang="en-US" b="1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b="1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bo’yicha</a:t>
            </a:r>
            <a:r>
              <a:rPr lang="en-US" b="1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b="1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klassifikatsiyasi</a:t>
            </a:r>
            <a:endParaRPr lang="ru-RU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50000"/>
              </a:lnSpc>
              <a:spcAft>
                <a:spcPts val="0"/>
              </a:spcAft>
              <a:buFont typeface="Wingdings" panose="05000000000000000000" pitchFamily="2" charset="2"/>
              <a:buChar char="Ø"/>
            </a:pP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bosim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datchiklari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;</a:t>
            </a:r>
            <a:endParaRPr lang="ru-RU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50000"/>
              </a:lnSpc>
              <a:spcAft>
                <a:spcPts val="0"/>
              </a:spcAft>
              <a:buFont typeface="Wingdings" panose="05000000000000000000" pitchFamily="2" charset="2"/>
              <a:buChar char="Ø"/>
            </a:pP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sarf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datchiklari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;</a:t>
            </a:r>
            <a:endParaRPr lang="ru-RU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50000"/>
              </a:lnSpc>
              <a:spcAft>
                <a:spcPts val="0"/>
              </a:spcAft>
              <a:buFont typeface="Wingdings" panose="05000000000000000000" pitchFamily="2" charset="2"/>
              <a:buChar char="Ø"/>
            </a:pP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cath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datchiklari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;</a:t>
            </a:r>
            <a:endParaRPr lang="ru-RU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50000"/>
              </a:lnSpc>
              <a:spcAft>
                <a:spcPts val="0"/>
              </a:spcAft>
              <a:buFont typeface="Wingdings" panose="05000000000000000000" pitchFamily="2" charset="2"/>
              <a:buChar char="Ø"/>
            </a:pP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harorat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datchiklari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;</a:t>
            </a:r>
            <a:endParaRPr lang="ru-RU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50000"/>
              </a:lnSpc>
              <a:spcAft>
                <a:spcPts val="0"/>
              </a:spcAft>
              <a:buFont typeface="Wingdings" panose="05000000000000000000" pitchFamily="2" charset="2"/>
              <a:buChar char="Ø"/>
            </a:pP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modda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kontsentratsiyasi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datchiklari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;</a:t>
            </a:r>
            <a:endParaRPr lang="ru-RU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50000"/>
              </a:lnSpc>
              <a:spcAft>
                <a:spcPts val="0"/>
              </a:spcAft>
              <a:buFont typeface="Wingdings" panose="05000000000000000000" pitchFamily="2" charset="2"/>
              <a:buChar char="Ø"/>
            </a:pP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radiaktivlikni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aniqlash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datchiklari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;</a:t>
            </a:r>
            <a:endParaRPr lang="ru-RU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50000"/>
              </a:lnSpc>
              <a:spcAft>
                <a:spcPts val="0"/>
              </a:spcAft>
              <a:buFont typeface="Wingdings" panose="05000000000000000000" pitchFamily="2" charset="2"/>
              <a:buChar char="Ø"/>
            </a:pP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siljish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datchiklari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;</a:t>
            </a:r>
            <a:endParaRPr lang="ru-RU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50000"/>
              </a:lnSpc>
              <a:spcAft>
                <a:spcPts val="0"/>
              </a:spcAft>
              <a:buFont typeface="Wingdings" panose="05000000000000000000" pitchFamily="2" charset="2"/>
              <a:buChar char="Ø"/>
            </a:pP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holat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datchiklari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;</a:t>
            </a:r>
            <a:endParaRPr lang="ru-RU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50000"/>
              </a:lnSpc>
              <a:spcAft>
                <a:spcPts val="0"/>
              </a:spcAft>
              <a:buFont typeface="Wingdings" panose="05000000000000000000" pitchFamily="2" charset="2"/>
              <a:buChar char="Ø"/>
            </a:pP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fotodatchiklar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;</a:t>
            </a:r>
            <a:endParaRPr lang="ru-RU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50000"/>
              </a:lnSpc>
              <a:spcAft>
                <a:spcPts val="0"/>
              </a:spcAft>
              <a:buFont typeface="Wingdings" panose="05000000000000000000" pitchFamily="2" charset="2"/>
              <a:buChar char="Ø"/>
            </a:pP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burchak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holati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datchiklari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;</a:t>
            </a:r>
            <a:endParaRPr lang="ru-RU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50000"/>
              </a:lnSpc>
              <a:spcAft>
                <a:spcPts val="0"/>
              </a:spcAft>
              <a:buFont typeface="Wingdings" panose="05000000000000000000" pitchFamily="2" charset="2"/>
              <a:buChar char="Ø"/>
            </a:pP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tebranish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datchiklari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;</a:t>
            </a:r>
            <a:endParaRPr lang="ru-RU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50000"/>
              </a:lnSpc>
              <a:spcAft>
                <a:spcPts val="0"/>
              </a:spcAft>
              <a:buFont typeface="Wingdings" panose="05000000000000000000" pitchFamily="2" charset="2"/>
              <a:buChar char="Ø"/>
            </a:pP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mexanik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miqdorlar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datchiklari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;</a:t>
            </a:r>
            <a:endParaRPr lang="ru-RU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50000"/>
              </a:lnSpc>
              <a:spcAft>
                <a:spcPts val="0"/>
              </a:spcAft>
              <a:buFont typeface="Wingdings" panose="05000000000000000000" pitchFamily="2" charset="2"/>
              <a:buChar char="Ø"/>
            </a:pP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elektr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yoyidan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himoyalash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datchiklari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;</a:t>
            </a:r>
            <a:endParaRPr lang="ru-RU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50000"/>
              </a:lnSpc>
              <a:spcAft>
                <a:spcPts val="0"/>
              </a:spcAft>
              <a:buFont typeface="Wingdings" panose="05000000000000000000" pitchFamily="2" charset="2"/>
              <a:buChar char="Ø"/>
            </a:pP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energiya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parametrlari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datchiklari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;</a:t>
            </a:r>
            <a:endParaRPr lang="ru-RU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0364587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749509" y="351732"/>
            <a:ext cx="10643016" cy="650626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algn="just">
              <a:lnSpc>
                <a:spcPct val="150000"/>
              </a:lnSpc>
              <a:spcAft>
                <a:spcPts val="0"/>
              </a:spcAft>
            </a:pPr>
            <a:r>
              <a:rPr lang="en-US" sz="2000" b="1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Ushbu</a:t>
            </a:r>
            <a:r>
              <a:rPr lang="en-US" sz="2000" b="1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datchiklar</a:t>
            </a:r>
            <a:r>
              <a:rPr lang="en-US" sz="2000" b="1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quyidagi</a:t>
            </a:r>
            <a:r>
              <a:rPr lang="en-US" sz="2000" b="1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7 </a:t>
            </a:r>
            <a:r>
              <a:rPr lang="en-US" sz="2000" b="1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printsipni</a:t>
            </a:r>
            <a:r>
              <a:rPr lang="en-US" sz="2000" b="1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biri</a:t>
            </a:r>
            <a:r>
              <a:rPr lang="en-US" sz="2000" b="1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assosida</a:t>
            </a:r>
            <a:r>
              <a:rPr lang="en-US" sz="2000" b="1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ishlaydi</a:t>
            </a:r>
            <a:r>
              <a:rPr lang="en-US" sz="2000" b="1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2000" b="1" dirty="0" smtClean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50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optika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printsipida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ishlaydigan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datchiklar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;</a:t>
            </a:r>
            <a:endParaRPr lang="ru-RU" sz="2000" dirty="0" smtClean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50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magnitoelektrik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printsipida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ishlaydigan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datchiklar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Xoll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datchiklari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);</a:t>
            </a:r>
            <a:endParaRPr lang="ru-RU" sz="2000" dirty="0" smtClean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50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p’ezoelektrik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printsipida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ishlaydigan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datchiklar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;</a:t>
            </a:r>
            <a:endParaRPr lang="ru-RU" sz="2000" dirty="0" smtClean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50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tenzo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o’zgartirgichlar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printsipida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ishlaydigan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datchiklar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;</a:t>
            </a:r>
            <a:endParaRPr lang="ru-RU" sz="2000" dirty="0" smtClean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50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sig’imni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aniqlash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printsipida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ishlaydigan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datchiklar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;</a:t>
            </a:r>
            <a:endParaRPr lang="ru-RU" sz="2000" dirty="0" smtClean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50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potentsiometrik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printsipda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ishlaydigan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datchiklar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;</a:t>
            </a:r>
            <a:endParaRPr lang="ru-RU" sz="2000" dirty="0" smtClean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50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induktivlik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printsipida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ishlaydigan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datchiklar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2000" dirty="0" smtClean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57200" algn="just">
              <a:lnSpc>
                <a:spcPct val="150000"/>
              </a:lnSpc>
              <a:spcAft>
                <a:spcPts val="0"/>
              </a:spcAft>
            </a:pP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ru-RU" sz="2000" dirty="0" smtClean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57200" algn="just">
              <a:lnSpc>
                <a:spcPct val="150000"/>
              </a:lnSpc>
              <a:spcAft>
                <a:spcPts val="0"/>
              </a:spcAft>
            </a:pPr>
            <a:r>
              <a:rPr lang="en-US" sz="2000" b="1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Datchiklarni</a:t>
            </a:r>
            <a:r>
              <a:rPr lang="en-US" sz="2000" b="1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chiqish</a:t>
            </a:r>
            <a:r>
              <a:rPr lang="en-US" sz="2000" b="1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signallari</a:t>
            </a:r>
            <a:r>
              <a:rPr lang="en-US" sz="2000" b="1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to’rt</a:t>
            </a:r>
            <a:r>
              <a:rPr lang="en-US" sz="2000" b="1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hil</a:t>
            </a:r>
            <a:r>
              <a:rPr lang="en-US" sz="2000" b="1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bo’ladi</a:t>
            </a:r>
            <a:r>
              <a:rPr lang="en-US" sz="2000" b="1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</a:t>
            </a:r>
            <a:endParaRPr lang="ru-RU" sz="2000" b="1" dirty="0" smtClean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50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diskret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signallar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;</a:t>
            </a:r>
            <a:endParaRPr lang="ru-RU" sz="2000" dirty="0" smtClean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50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analog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signallar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;</a:t>
            </a:r>
            <a:endParaRPr lang="ru-RU" sz="2000" dirty="0" smtClean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50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raqamli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signallar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;</a:t>
            </a:r>
            <a:endParaRPr lang="ru-RU" sz="2000" dirty="0" smtClean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50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impul’sli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signallar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20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8098628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"/>
          <p:cNvSpPr>
            <a:spLocks noChangeArrowheads="1"/>
          </p:cNvSpPr>
          <p:nvPr/>
        </p:nvSpPr>
        <p:spPr bwMode="auto">
          <a:xfrm>
            <a:off x="389744" y="0"/>
            <a:ext cx="11802256" cy="258532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Analog</a:t>
            </a:r>
            <a:r>
              <a:rPr kumimoji="0" lang="ru-RU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signallar</a:t>
            </a:r>
            <a:r>
              <a:rPr kumimoji="0" lang="ru-RU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uzluksi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zbo’ladi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kumimoji="0" lang="ru-RU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just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Raqamli</a:t>
            </a:r>
            <a:r>
              <a:rPr kumimoji="0" lang="en-US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signal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– </a:t>
            </a:r>
            <a:r>
              <a:rPr kumimoji="0" lang="en-US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vaqt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bo’yicha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diskret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sathi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bo’yicha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kvantlangan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signal. </a:t>
            </a:r>
            <a:r>
              <a:rPr kumimoji="0" lang="en-US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Kvantlar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qiymati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0  </a:t>
            </a:r>
            <a:r>
              <a:rPr kumimoji="0" lang="en-US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1  </a:t>
            </a:r>
            <a:r>
              <a:rPr kumimoji="0" lang="en-US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dan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iborat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bo’ladi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kumimoji="0" lang="ru-RU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just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Diskret</a:t>
            </a:r>
            <a:r>
              <a:rPr kumimoji="0" lang="en-US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signal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– </a:t>
            </a:r>
            <a:r>
              <a:rPr kumimoji="0" lang="en-US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diskret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vaqtlarda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ketma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- </a:t>
            </a:r>
            <a:r>
              <a:rPr kumimoji="0" lang="en-US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ket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uzatilgan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signallardir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endParaRPr kumimoji="0" lang="ru-RU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just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Impul’sli</a:t>
            </a:r>
            <a:r>
              <a:rPr kumimoji="0" lang="en-US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signal 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– </a:t>
            </a:r>
            <a:r>
              <a:rPr kumimoji="0" lang="en-US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vaqt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birligi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ichidauzatilayotgan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tok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yoki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kuchlanishni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normadan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chetga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chiqishidir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kumimoji="0" lang="en-US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Impul’s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signal </a:t>
            </a:r>
            <a:r>
              <a:rPr kumimoji="0" lang="en-US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yuqori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ishonchlilikka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ega.Chunki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impul’sli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signal </a:t>
            </a:r>
            <a:r>
              <a:rPr kumimoji="0" lang="en-US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uzatish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kumimoji="0" lang="en-US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texnologiyasida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signal </a:t>
            </a:r>
            <a:r>
              <a:rPr kumimoji="0" lang="en-US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miqdori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haqida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qabul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qiluvchi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ogohlantiriladi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kumimoji="0" lang="en-US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Elektron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kumimoji="0" lang="en-US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texnikada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impul’s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signallari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quyidagicha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formalarda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bo’lishi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mumkin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endParaRPr kumimoji="0" lang="ru-RU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</p:txBody>
      </p:sp>
      <p:pic>
        <p:nvPicPr>
          <p:cNvPr id="3073" name="Рисунок 9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448" y="3231654"/>
            <a:ext cx="7345180" cy="28552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Rectangle 3"/>
          <p:cNvSpPr>
            <a:spLocks noChangeArrowheads="1"/>
          </p:cNvSpPr>
          <p:nvPr/>
        </p:nvSpPr>
        <p:spPr bwMode="auto">
          <a:xfrm>
            <a:off x="2226361" y="6194623"/>
            <a:ext cx="2393741" cy="3385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signal </a:t>
            </a:r>
            <a:r>
              <a:rPr kumimoji="0" lang="en-US" sz="1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formalari</a:t>
            </a:r>
            <a:r>
              <a:rPr kumimoji="0" 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endParaRPr kumimoji="0" lang="en-US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389743" y="2585323"/>
            <a:ext cx="5410555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Signallar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simli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yoki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simsiz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uzatilishi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mumkin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977941823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16</TotalTime>
  <Words>283</Words>
  <Application>Microsoft Office PowerPoint</Application>
  <PresentationFormat>Широкоэкранный</PresentationFormat>
  <Paragraphs>61</Paragraphs>
  <Slides>8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6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8</vt:i4>
      </vt:variant>
    </vt:vector>
  </HeadingPairs>
  <TitlesOfParts>
    <vt:vector size="15" baseType="lpstr">
      <vt:lpstr>Arial</vt:lpstr>
      <vt:lpstr>Calibri</vt:lpstr>
      <vt:lpstr>Calibri Light</vt:lpstr>
      <vt:lpstr>Symbol</vt:lpstr>
      <vt:lpstr>Times New Roman</vt:lpstr>
      <vt:lpstr>Wingdings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SPecialiST RePack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Rakhbaroy</dc:creator>
  <cp:lastModifiedBy>Ёкубжон</cp:lastModifiedBy>
  <cp:revision>5</cp:revision>
  <dcterms:created xsi:type="dcterms:W3CDTF">2017-10-06T05:44:17Z</dcterms:created>
  <dcterms:modified xsi:type="dcterms:W3CDTF">2017-10-12T03:03:36Z</dcterms:modified>
</cp:coreProperties>
</file>