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2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62" autoAdjust="0"/>
    <p:restoredTop sz="94660"/>
  </p:normalViewPr>
  <p:slideViewPr>
    <p:cSldViewPr snapToGrid="0">
      <p:cViewPr varScale="1">
        <p:scale>
          <a:sx n="74" d="100"/>
          <a:sy n="74" d="100"/>
        </p:scale>
        <p:origin x="7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72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264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738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440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019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262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29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609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802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993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450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0000">
              <a:schemeClr val="accent3">
                <a:lumMod val="75000"/>
              </a:schemeClr>
            </a:gs>
            <a:gs pos="48000">
              <a:schemeClr val="accent1">
                <a:lumMod val="45000"/>
                <a:lumOff val="55000"/>
              </a:schemeClr>
            </a:gs>
            <a:gs pos="77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D32CE-7E06-4F1B-82BE-A8A3E5A1D555}" type="datetimeFigureOut">
              <a:rPr lang="ru-RU" smtClean="0"/>
              <a:t>11.10.2017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06AE1-A585-4173-960C-EB6251305B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85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5510" y="729999"/>
            <a:ext cx="10253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To’xtatish</a:t>
            </a:r>
            <a:r>
              <a:rPr lang="en-US" sz="7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7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qurilmalari</a:t>
            </a:r>
            <a:r>
              <a:rPr lang="en-US" sz="7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7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va</a:t>
            </a:r>
            <a:r>
              <a:rPr lang="en-US" sz="7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72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yo’naltiruvchilar</a:t>
            </a:r>
            <a:r>
              <a:rPr lang="uz-Cyrl-UZ" sz="7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7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ru-RU" sz="7200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92746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 descr="Описание: http://upload.wikimedia.org/wikipedia/commons/thumb/1/19/Hamulec_tarczowy.jpg/220px-Hamulec_tarczow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94" y="1368298"/>
            <a:ext cx="4918498" cy="481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14794" y="167969"/>
            <a:ext cx="1157240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0000">
                <a:srgbClr val="AEC8DE"/>
              </a:gs>
              <a:gs pos="67000">
                <a:srgbClr val="A7BDD0"/>
              </a:gs>
              <a:gs pos="61000">
                <a:srgbClr val="99A7B4"/>
              </a:gs>
              <a:gs pos="32000">
                <a:schemeClr val="accent3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98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sekinlatish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9606" y="6155951"/>
            <a:ext cx="268887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tormoz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241467" y="6155950"/>
            <a:ext cx="4683489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Kolodkali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tormoz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Описание: http://upload.wikimedia.org/wikipedia/commons/thumb/a/a3/Klotzbremse_an_kutsche_mit_neuem_bremsklotz.jpg/220px-Klotzbremse_an_kutsche_mit_neuem_bremsklot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20" y="595565"/>
            <a:ext cx="5820599" cy="478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590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4656" y="0"/>
            <a:ext cx="11182662" cy="6681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etadi.To’xtatish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bajaradi.To’xtatish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gidravlik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pnevmatik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2209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Gidravlik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pnevmatik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suyqlik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990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4635" y="404733"/>
            <a:ext cx="9698637" cy="612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elastik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Elastik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siqiluvchi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cho’ziluvchi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Harakatlanayotgan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boshlaydi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harakatlanayotgan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boshqariluvchi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boshqariluvchi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–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170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Описание: Картинки по запросу направляющ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86" y="1971675"/>
            <a:ext cx="7002280" cy="350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89744" y="81171"/>
            <a:ext cx="1116767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Yo’naltiruvchilar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Yo’naltiruvchi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ta’minlaydi.Masalan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avtobus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eshigini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yopilishini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971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39433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769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5" descr="Описание: Картинки по запросу направляющ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4" y="958421"/>
            <a:ext cx="4100442" cy="347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6711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109</Words>
  <Application>Microsoft Office PowerPoint</Application>
  <PresentationFormat>Широкоэкранный</PresentationFormat>
  <Paragraphs>17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Aharoni</vt:lpstr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6</cp:revision>
  <dcterms:created xsi:type="dcterms:W3CDTF">2017-10-06T05:28:43Z</dcterms:created>
  <dcterms:modified xsi:type="dcterms:W3CDTF">2017-10-11T15:59:12Z</dcterms:modified>
</cp:coreProperties>
</file>