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9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697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232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61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017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571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976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106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870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40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386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697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9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FB49B-3D43-4C4D-A12D-AF44F50E7BE3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548C7-3CA2-44FF-B2F1-3E330117A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224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laneetwielmechanisme.gif?uselang=ru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Harmonic_drive_animation.gif?uselang=ru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ears_animation.gif?uselang=ru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hain.gif?uselang=ru" TargetMode="Externa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21130" y="2831997"/>
            <a:ext cx="117485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	</a:t>
            </a:r>
            <a:r>
              <a:rPr lang="en-US" sz="7200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Xarakat</a:t>
            </a:r>
            <a:r>
              <a:rPr lang="en-US" sz="72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7200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o’zgartirgichlar</a:t>
            </a:r>
            <a:r>
              <a:rPr lang="en-US" sz="72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ru-RU" sz="7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052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24655" y="3809"/>
            <a:ext cx="11242624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o’zgartirgichlar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o’zgartirgichlar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uzatmalar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deb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o’zgartirgichning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ko’rinishdagi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–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ko’rinishga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keltirishdan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o’zgartirgichlar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reykali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vintli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zanjirli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remenli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uzatmalar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Reykali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uzatma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http://commons.wikimedia.org/wiki/File:Rack_and_pinion_animation.gif?uselang=ru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Reykali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uzatmalar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ilgarilanma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ilgarilanma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028" name="Рисунок 6" descr="File:Rack and pinion animatio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142" y="1843765"/>
            <a:ext cx="3312827" cy="288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62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399" y="644577"/>
            <a:ext cx="10553075" cy="2990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maxkamlangan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reyka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ilgarilanma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Elektrodvigatel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statoriga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berilayotgan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qutblari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reyka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Agar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reyka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maxkamlangan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reykaning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51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956985" y="252044"/>
            <a:ext cx="10382956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Planetar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Planetar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ixcham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xarakatlarga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9802" y="5229129"/>
            <a:ext cx="11697325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planetar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deyilishiga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quyosh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planetalar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o’xshaydi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ergashtiruvchi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ergashuvchi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ergashtiruvchi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motor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Ergashtiruvchi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File:Planeetwielmechanisme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1826" y="1593154"/>
            <a:ext cx="3928056" cy="2666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90162" y="4768708"/>
            <a:ext cx="721216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http://</a:t>
            </a:r>
            <a:r>
              <a:rPr lang="ru-RU" sz="1600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commons.wikimedia.org/wiki/File:Planeetwielmechanisme.gif?uselang=ru</a:t>
            </a:r>
            <a:endParaRPr lang="ru-RU" sz="1600" u="sng" dirty="0" smtClean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200" u="sng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uz-Cyrl-UZ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99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14007" y="13341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3" name="Рисунок 8" descr="http://velorama.ru/files/20331/planetary_gearing_ru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79" y="-154547"/>
            <a:ext cx="8574374" cy="5331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138686" y="5486257"/>
            <a:ext cx="103587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aylanuvchi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planetar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ergashtiruvchi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3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9" descr="File:Harmonic drive animatio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966214"/>
            <a:ext cx="3330316" cy="3330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958352" y="381439"/>
            <a:ext cx="590231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To’lqinli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600200" y="4718954"/>
            <a:ext cx="966843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Т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o’lqinli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tishliuzatma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http://commons.wikimedia.org/wiki/File:Harmonic_drive_animation.gif?uselang=ru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2taga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kam.Deformatsiya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to’lqinlari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generator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bo’rtiqlari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teng.To’lqin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cho’qqisiga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chiqqanda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kiradi.To’lqin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ichkariga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72635" y="1295709"/>
            <a:ext cx="6096000" cy="28076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To’lqinli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uzatma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plastinadan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mahkamlangan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Plastina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kulachok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ekstsentrik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diskni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chuzib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mexanizmga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uz-Cyrl-UZ" dirty="0"/>
          </a:p>
        </p:txBody>
      </p:sp>
    </p:spTree>
    <p:extLst>
      <p:ext uri="{BB962C8B-B14F-4D97-AF65-F5344CB8AC3E}">
        <p14:creationId xmlns:p14="http://schemas.microsoft.com/office/powerpoint/2010/main" val="306326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10" descr="http://upload.wikimedia.org/wikipedia/commons/thumb/3/31/Working_Wave_gearing_scheme.jpg/220px-Working_Wave_gearing_sche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42" y="167426"/>
            <a:ext cx="6693839" cy="4262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8681" y="478131"/>
            <a:ext cx="508715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tartibi</a:t>
            </a: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uz-Cyrl-UZ" sz="20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Aytaylik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202ta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disk 200ta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bo’lsin.To’lqin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generatorida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2ta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cho’qqi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bo’lsin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uz-Cyrl-UZ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Generator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strelkasi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1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diskni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1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chuquriga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uz-Cyrl-UZ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2-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chuqurga</a:t>
            </a:r>
            <a:r>
              <a:rPr lang="uz-Cyrl-UZ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uz-Cyrl-UZ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622" y="4902557"/>
            <a:ext cx="11677964" cy="1839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201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3 -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z-Cyrl-U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shovqinsiz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aviatsiya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kosmik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robot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manipulyatorlarda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koeffitsenti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0.9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z-Cyrl-U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005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860" y="247560"/>
            <a:ext cx="5711253" cy="65207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349115" y="474662"/>
            <a:ext cx="2953062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Tsilindrik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6" name="Рисунок 11" descr="File:Gears animatio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25" y="1151770"/>
            <a:ext cx="5033321" cy="3301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548826" y="4982538"/>
            <a:ext cx="503332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http://commons.wikimedia.org/wiki/File:Gears_animation.gif?uselang=ru</a:t>
            </a:r>
            <a:endParaRPr kumimoji="0" lang="ru-RU" sz="11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oldingizga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keltirsangiz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yaqqol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namayon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45770" y="247560"/>
            <a:ext cx="5516381" cy="65207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7853070" y="428496"/>
            <a:ext cx="3827489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Konusli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9" name="Рисунок 12" descr="http://upload.wikimedia.org/wikipedia/commons/thumb/1/16/Bevel_gear.jpg/120px-Bevel_ge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360" y="1151769"/>
            <a:ext cx="4953199" cy="3301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6455764" y="4982538"/>
            <a:ext cx="550638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just"/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dambasini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затворплотини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Gorizontal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vertical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vertical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gorizontal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25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31961" y="92783"/>
            <a:ext cx="7560039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Chervyakli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145" name="Рисунок 13" descr="File:Schneckengetrieb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738" y="708856"/>
            <a:ext cx="5216578" cy="502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11967" y="6014968"/>
            <a:ext cx="1056806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газовыйключ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toraytirishda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mumkin.Chervyak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aylantirilganda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71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34713" y="207472"/>
            <a:ext cx="10957811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Tasmali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motori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mumkin.Bitta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disklarga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169" name="Рисунок 14" descr="http://upload.wikimedia.org/wikipedia/commons/4/42/Keilriemen-V-Belt.png?uselang=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776" y="1384996"/>
            <a:ext cx="5636303" cy="528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18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94282" y="350755"/>
            <a:ext cx="9793771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Velosiped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Tepkilar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disk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193" name="Рисунок 15" descr="http://upload.wikimedia.org/wikipedia/commons/thumb/0/03/Chain.gif/120px-Chai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004" y="1335640"/>
            <a:ext cx="6115986" cy="468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535638" y="6158839"/>
            <a:ext cx="7130717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http://commons.wikimedia.org/wiki/File:Chain.gif?uselang=ru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36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79685" y="196467"/>
            <a:ext cx="1094781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Gipoid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Gorizontal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vertical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vertical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gorizontal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217" name="Рисунок 16" descr="http://upload.wikimedia.org/wikipedia/commons/thumb/c/ca/Hypoid_gear.jpg/120px-Hypoid_ge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316" y="1718221"/>
            <a:ext cx="8304551" cy="513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90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270</Words>
  <Application>Microsoft Office PowerPoint</Application>
  <PresentationFormat>Широкоэкранный</PresentationFormat>
  <Paragraphs>47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Aharoni</vt:lpstr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12</cp:revision>
  <dcterms:created xsi:type="dcterms:W3CDTF">2017-10-06T04:58:01Z</dcterms:created>
  <dcterms:modified xsi:type="dcterms:W3CDTF">2017-10-12T04:34:29Z</dcterms:modified>
</cp:coreProperties>
</file>