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6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32" autoAdjust="0"/>
    <p:restoredTop sz="94660"/>
  </p:normalViewPr>
  <p:slideViewPr>
    <p:cSldViewPr snapToGrid="0">
      <p:cViewPr>
        <p:scale>
          <a:sx n="80" d="100"/>
          <a:sy n="80" d="100"/>
        </p:scale>
        <p:origin x="702" y="-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567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721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962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50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4663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030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203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70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634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837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46679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5805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1437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4868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4120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268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6AB5C-7D39-41FB-BDF3-14C11365D429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AFB9900-BE47-49CD-82E7-ECE1359D63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31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8645" y="2627520"/>
            <a:ext cx="985398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b="1" dirty="0" err="1" smtClean="0">
                <a:effectLst/>
                <a:latin typeface="Swis721 BT" panose="020B0504020202020204" pitchFamily="34" charset="0"/>
                <a:ea typeface="Calibri" panose="020F0502020204030204" pitchFamily="34" charset="0"/>
              </a:rPr>
              <a:t>Boshqarish</a:t>
            </a:r>
            <a:r>
              <a:rPr lang="en-US" sz="7200" b="1" dirty="0" smtClean="0">
                <a:effectLst/>
                <a:latin typeface="Swis721 BT" panose="020B0504020202020204" pitchFamily="34" charset="0"/>
                <a:ea typeface="Calibri" panose="020F0502020204030204" pitchFamily="34" charset="0"/>
              </a:rPr>
              <a:t> </a:t>
            </a:r>
            <a:r>
              <a:rPr lang="en-US" sz="7200" b="1" dirty="0" err="1" smtClean="0">
                <a:effectLst/>
                <a:latin typeface="Swis721 BT" panose="020B0504020202020204" pitchFamily="34" charset="0"/>
                <a:ea typeface="Calibri" panose="020F0502020204030204" pitchFamily="34" charset="0"/>
              </a:rPr>
              <a:t>modullari</a:t>
            </a:r>
            <a:r>
              <a:rPr lang="en-US" sz="7200" b="1" dirty="0" smtClean="0">
                <a:effectLst/>
                <a:latin typeface="Swis721 BT" panose="020B0504020202020204" pitchFamily="34" charset="0"/>
                <a:ea typeface="Calibri" panose="020F0502020204030204" pitchFamily="34" charset="0"/>
              </a:rPr>
              <a:t> 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160597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78794" y="783420"/>
            <a:ext cx="7424336" cy="388143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guruxga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425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958" y="336884"/>
            <a:ext cx="10611853" cy="652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40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3436" y="682290"/>
            <a:ext cx="9264203" cy="5993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moduli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модули движения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qurilmadir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moduli motor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Motor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двигатель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elektrodvigatel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gidrodvigatel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pnevmodvigatel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Ijrochi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испольнительное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устройство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o’zgartirgichlar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o’zgartirgichlar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motor –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reduktor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modulining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</a:t>
            </a: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uktsiya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Xarakatning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moduli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мехатронный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модуль движения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qurilmadir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motor,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information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информационное устройство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Information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Xarakatning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modulining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xaqidagi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electron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uzatishdir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xaqidagi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tezlanish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temperature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x.o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qiymatidir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Datchikning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ishlayotgan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muxit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xaqidagi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uzatishdir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94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75761" y="239662"/>
            <a:ext cx="8010659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интеллектуальный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мехатронный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модуль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–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konstruktiv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mashinadir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moduli,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moduli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boshqaruvchi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qurilmani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управляющие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электронные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устройства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Boshqaruvchi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boshqarishdan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Boshqaruvchi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Boshqaruvchi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printsipial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49" name="Схема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013" b="-11458"/>
          <a:stretch>
            <a:fillRect/>
          </a:stretch>
        </p:blipFill>
        <p:spPr bwMode="auto">
          <a:xfrm>
            <a:off x="875763" y="2448781"/>
            <a:ext cx="8783392" cy="291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452770" y="5739039"/>
            <a:ext cx="485664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printsipial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12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9245" y="618187"/>
            <a:ext cx="8744755" cy="2934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ontrollerlar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aloxida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lo’kidonli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затвор 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ochib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yopuvchi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bipolyar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tranzistor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protsessori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dasturlanuvchi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Actuator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elektrodvigatel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LCD monitor,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rangdagi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diod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lampalari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boshqaruvchi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electron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kalitlar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Sxemadan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ko’rinib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turibdiki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datchiklardan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kelgan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informatsiyani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aktuatorga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kerakligi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06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182989" y="365495"/>
            <a:ext cx="8282983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Motor –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reduktor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Motor –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reduktor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yasalishi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xisoblanadi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Motor –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reduktor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ixcham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elektrodvigatel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reduktordan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Elektrodvigatel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reduktorga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Reduktor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elektrodvigatel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Reduktor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elektrodvigatel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tezligidan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pastroq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6" name="Рисунок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425685"/>
            <a:ext cx="9787944" cy="233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517913" y="6068242"/>
            <a:ext cx="479728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.a)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chervyakli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motor –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reduktor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nasadkali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motor –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reduktor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04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56823" y="577420"/>
            <a:ext cx="10075345" cy="1155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xarakatning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mеxatron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Aylanma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ilgarilanma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elektrodvigatel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aylanma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Ilgarilanma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xosil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dvigateldan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0" name="Рисунок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629" y="1823496"/>
            <a:ext cx="5447764" cy="244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24854" y="4257288"/>
            <a:ext cx="10407314" cy="260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dvigatelning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pritsipial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stator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chulg’ami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serdechnik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Stator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chulg’amiga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bersak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serdechnik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ilgarilanma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qutblari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serdechnik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elektolobzikni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Elektrolobzikni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DVP,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DSPlarni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arralash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Pilorama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Pilorama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yog’ochdan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arralari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3367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103</TotalTime>
  <Words>420</Words>
  <Application>Microsoft Office PowerPoint</Application>
  <PresentationFormat>Широкоэкранный</PresentationFormat>
  <Paragraphs>20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Swis721 BT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Rakhbaroy</dc:creator>
  <cp:lastModifiedBy>Ёкубжон</cp:lastModifiedBy>
  <cp:revision>7</cp:revision>
  <dcterms:created xsi:type="dcterms:W3CDTF">2017-10-06T04:41:28Z</dcterms:created>
  <dcterms:modified xsi:type="dcterms:W3CDTF">2017-10-08T16:30:21Z</dcterms:modified>
</cp:coreProperties>
</file>