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46"/>
    <p:restoredTop sz="95853"/>
  </p:normalViewPr>
  <p:slideViewPr>
    <p:cSldViewPr snapToGrid="0" snapToObjects="1">
      <p:cViewPr>
        <p:scale>
          <a:sx n="115" d="100"/>
          <a:sy n="115" d="100"/>
        </p:scale>
        <p:origin x="56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FF6AD-3AE3-3E47-94B7-9BC4C21A0F89}" type="datetimeFigureOut">
              <a:rPr lang="en-US" smtClean="0"/>
              <a:t>4/16/20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4A9965-42A6-AB4C-BF18-DB1FD9AA8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53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4A9965-42A6-AB4C-BF18-DB1FD9AA84C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55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4A9965-42A6-AB4C-BF18-DB1FD9AA84C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186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1012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31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58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779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169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301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458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486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070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408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4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B65C841-0E83-B64B-B00B-CFD0208C8194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A2982DE-FD23-3548-AACB-833290410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70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Basic Drawing:</a:t>
            </a:r>
            <a:b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Hand, hand pose variations and movements</a:t>
            </a:r>
            <a:endParaRPr lang="en-US" sz="6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09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Hand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3098" y="374881"/>
            <a:ext cx="4901528" cy="6928522"/>
          </a:xfrm>
        </p:spPr>
      </p:pic>
      <p:sp>
        <p:nvSpPr>
          <p:cNvPr id="5" name="TextBox 4"/>
          <p:cNvSpPr txBox="1"/>
          <p:nvPr/>
        </p:nvSpPr>
        <p:spPr>
          <a:xfrm>
            <a:off x="2821259" y="2531327"/>
            <a:ext cx="1182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Fingers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7376" y="3914078"/>
            <a:ext cx="8474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Palm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56234" y="1505416"/>
            <a:ext cx="190685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In Fashion Design Illustration it’s important and enough to catch a total big movement of a hand. There’s no need to draw fingers one by one. 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2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996176" cy="1074694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Hand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449" y="613296"/>
            <a:ext cx="3991769" cy="5642538"/>
          </a:xfrm>
        </p:spPr>
      </p:pic>
      <p:sp>
        <p:nvSpPr>
          <p:cNvPr id="5" name="TextBox 4"/>
          <p:cNvSpPr txBox="1"/>
          <p:nvPr/>
        </p:nvSpPr>
        <p:spPr>
          <a:xfrm>
            <a:off x="8274204" y="914400"/>
            <a:ext cx="28435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It’s crucial to think and draw a hand by dividing a structure of it into 4 fingers, palm and a thumb parts. 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63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4832195" cy="762460"/>
          </a:xfrm>
        </p:spPr>
        <p:txBody>
          <a:bodyPr>
            <a:normAutofit/>
          </a:bodyPr>
          <a:lstStyle/>
          <a:p>
            <a:r>
              <a:rPr lang="en-US" sz="2400" b="1" smtClean="0">
                <a:latin typeface="Times New Roman" charset="0"/>
                <a:ea typeface="Times New Roman" charset="0"/>
                <a:cs typeface="Times New Roman" charset="0"/>
              </a:rPr>
              <a:t>Basic: Hand</a:t>
            </a:r>
            <a:endParaRPr lang="en-US" sz="2400" b="1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81" y="923463"/>
            <a:ext cx="2781914" cy="435133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453" y="524107"/>
            <a:ext cx="4342546" cy="604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3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2267415" cy="795913"/>
          </a:xfrm>
        </p:spPr>
        <p:txBody>
          <a:bodyPr>
            <a:normAutofit/>
          </a:bodyPr>
          <a:lstStyle/>
          <a:p>
            <a:r>
              <a:rPr lang="en-US" sz="2400" b="1" smtClean="0">
                <a:latin typeface="Times New Roman" charset="0"/>
                <a:ea typeface="Times New Roman" charset="0"/>
                <a:cs typeface="Times New Roman" charset="0"/>
              </a:rPr>
              <a:t>Basic:Hand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215" y="1123486"/>
            <a:ext cx="3049821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395" y="516615"/>
            <a:ext cx="4240329" cy="599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10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935" y="726414"/>
            <a:ext cx="3021845" cy="261012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180" y="359199"/>
            <a:ext cx="4384660" cy="6197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935" y="3688080"/>
            <a:ext cx="3037874" cy="252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Homework: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405235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Let’s draw our own hand and make 9 pose variations. 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1" y="288108"/>
            <a:ext cx="4917688" cy="627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997</TotalTime>
  <Words>78</Words>
  <Application>Microsoft Macintosh PowerPoint</Application>
  <PresentationFormat>Widescreen</PresentationFormat>
  <Paragraphs>13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Century Gothic</vt:lpstr>
      <vt:lpstr>Garamond</vt:lpstr>
      <vt:lpstr>Times New Roman</vt:lpstr>
      <vt:lpstr>Savon</vt:lpstr>
      <vt:lpstr>Basic Drawing: Hand, hand pose variations and movements</vt:lpstr>
      <vt:lpstr>Hand</vt:lpstr>
      <vt:lpstr>Hand</vt:lpstr>
      <vt:lpstr>Basic: Hand</vt:lpstr>
      <vt:lpstr>Basic:Hand</vt:lpstr>
      <vt:lpstr>PowerPoint Presentation</vt:lpstr>
      <vt:lpstr>Homework: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Drawing: Hand, hand pose variations and movements</dc:title>
  <dc:creator>Microsoft Office User</dc:creator>
  <cp:lastModifiedBy>Microsoft Office User</cp:lastModifiedBy>
  <cp:revision>18</cp:revision>
  <dcterms:created xsi:type="dcterms:W3CDTF">2020-04-09T10:19:59Z</dcterms:created>
  <dcterms:modified xsi:type="dcterms:W3CDTF">2020-04-16T09:00:19Z</dcterms:modified>
</cp:coreProperties>
</file>