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03" autoAdjust="0"/>
    <p:restoredTop sz="94660"/>
  </p:normalViewPr>
  <p:slideViewPr>
    <p:cSldViewPr>
      <p:cViewPr varScale="1">
        <p:scale>
          <a:sx n="69" d="100"/>
          <a:sy n="69" d="100"/>
        </p:scale>
        <p:origin x="149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954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387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156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781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500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916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051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20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786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143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13850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129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29656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8678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3905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224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053F1-767E-4A31-84C8-E83DEE081B33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3048D3-19BC-4F53-B39C-FD95E53A2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25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754" y="2862702"/>
            <a:ext cx="7772400" cy="2376264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z-Cyrl-UZ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uz-Cyrl-UZ" b="1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</a:br>
            <a:r>
              <a:rPr lang="uz-Cyrl-UZ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uz-Cyrl-UZ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uz-Cyrl-UZ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uz-Cyrl-UZ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uz-Cyrl-UZ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uz-Cyrl-UZ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uz-Cyrl-UZ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uz-Cyrl-UZ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uz-Cyrl-UZ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uz-Cyrl-UZ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uz-Cyrl-UZ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uz-Cyrl-UZ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uz-Cyrl-UZ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uz-Cyrl-UZ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uz-Cyrl-UZ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“</a:t>
            </a:r>
            <a:r>
              <a:rPr lang="en-US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TEXNIK </a:t>
            </a:r>
            <a:r>
              <a:rPr lang="en-US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TIZIMLARNI BOSHQARISH MODULLARINI </a:t>
            </a:r>
            <a:r>
              <a:rPr lang="en-US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LOYIHALASH</a:t>
            </a:r>
            <a:r>
              <a:rPr lang="uz-Cyrl-UZ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”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62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7903339" cy="578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600" b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Texnik</a:t>
            </a:r>
            <a:r>
              <a:rPr lang="en-US" sz="1600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tizimlarni</a:t>
            </a:r>
            <a:r>
              <a:rPr lang="en-US" sz="1600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boshqarish</a:t>
            </a:r>
            <a:r>
              <a:rPr lang="en-US" sz="1600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modullarini</a:t>
            </a:r>
            <a:r>
              <a:rPr lang="en-US" sz="1600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loyihalash</a:t>
            </a:r>
            <a:r>
              <a:rPr lang="en-US" sz="1600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uz-Cyrl-UZ" sz="1600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tushuncha</a:t>
            </a:r>
            <a:r>
              <a:rPr lang="en-US" sz="1600" b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si</a:t>
            </a:r>
            <a:endParaRPr lang="uz-Cyrl-UZ" sz="16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jarayon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bir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yoki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bir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nechta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operatsiya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va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o’tishlardan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iborat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bo’ladi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operatsiya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-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bu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bir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ish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joyida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ishlab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chiqarish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predmetini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(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xom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ashyo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yoki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yarim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tayor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maxsulot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) 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qayta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ishlab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fiksirlangan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holatga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olib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kelish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demakdir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r>
              <a:rPr lang="en-US" sz="1600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endParaRPr lang="ru-RU" sz="1600" i="1" dirty="0" smtClean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operatsiya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bu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jarayonning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asosiy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elementi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bo’lib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o’z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strukturasiga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ega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endParaRPr lang="ru-RU" sz="1600" dirty="0" smtClean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o’tish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–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bu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ishlab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chiqarish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predmetini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bir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operatsiyadan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ikkinchi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operatsiyaga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o’tkazish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jarayonidir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ru-RU" sz="1600" b="1" i="1" dirty="0" smtClean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1600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Marshrut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–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bu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operatsiyalarning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fiksirlangan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ketma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–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ketligidan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iborat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jarayon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–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bu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bir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yoki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bir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nechta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texnologik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operatsiyalar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va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o’tishlarlarning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shunday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jamlanmasiki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unda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xom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ashyo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mexnat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quroli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yordamida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qayta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ishlanib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tayor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yoki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yarim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tayor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maxsulot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holiga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olib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kelinadi</a:t>
            </a:r>
            <a:r>
              <a:rPr lang="en-US" sz="1600" b="1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r>
              <a:rPr lang="en-US" sz="1600" i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Masalan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 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1.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Sodda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misol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er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ag’darish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jarayonini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ko’raylik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Dexqon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erni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belkurak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yoki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ketmon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yordamida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ag’darmoqda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Natijada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tuproqning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sifati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o’zgaradi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 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2.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Tokarning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gayka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ishlab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chiqish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jarayonini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olaylik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Tokar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olti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qirrali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armaturani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olib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uni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kerakli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o’lchovlarga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bo’lib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chiqadi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Keyin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xar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bir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bo’lakni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ichiga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rezba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ochadi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Natijada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gayka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tayor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bo’ladi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 Bu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erda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mexnat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quroli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sifatida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tokarlik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dastgohi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ishlatiladi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05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Схема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514"/>
          <a:stretch>
            <a:fillRect/>
          </a:stretch>
        </p:blipFill>
        <p:spPr bwMode="auto">
          <a:xfrm>
            <a:off x="323528" y="979929"/>
            <a:ext cx="7301954" cy="4361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5157192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538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7200800" cy="6878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fazilati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hislati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xajmi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o’zgartirishdir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shartli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jarayonlariga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bolinishi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yuvish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jarayonidir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ashyoga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unsurlar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ettiriladi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biz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xoxlagan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Bu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unsurlarni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ashyoga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ettirish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unsurlar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miqdor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ko’rsatkichlarga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Dexqonning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ag’darish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3.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Gayka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tayorlash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526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7488832" cy="6693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ko’rsatkichlari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deb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t-EE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 (aylanma xarakat, chiziqli xarakat, tezlik, tezlanish va x.o.)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zichligi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x.o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ashyo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yoqilg’i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ximikat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b.)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x.o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Malumki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Biz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egamiz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44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47076"/>
            <a:ext cx="7920880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Mexnat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qurollarining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qurollarini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biz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optimal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olsak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u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Kelinglar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qilaylik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fazoda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elektromotor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Val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Kavsharlovchi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robot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manipulyatorning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fazodagi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electromotor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minutiga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(3000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/min)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Robot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manipulyatorning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fazoda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santimetr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santimetr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santimetr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m/s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505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712879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qurollari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ro’lni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o’ynar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parameter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qurollarini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18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80728"/>
            <a:ext cx="72008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i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Yani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qurollarini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ashyoni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parametrlarni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optimal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saqlasin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Xozirgi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zamonda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qurollari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elektrotexnika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komputer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texnologiyalaridan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qurollari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avtomatlashtirilgan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qurollari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deb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miqyosida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avtomatlashtirilgan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sistemasi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(TJABS).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TJABSning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vazifasi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operatsiyalarni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o’tishlarni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avtomatlashtirishdan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tsexi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tsexi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miqyosida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tsexning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(TABS)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TJABSning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tsexdagi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Malumki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tsexlar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bo’linmalardan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332656"/>
            <a:ext cx="662473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Mexanik</a:t>
            </a:r>
            <a:r>
              <a:rPr lang="en-US" b="1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xarakatlarni</a:t>
            </a:r>
            <a:r>
              <a:rPr lang="en-US" b="1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boshqarishni</a:t>
            </a:r>
            <a:r>
              <a:rPr lang="en-US" b="1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avtomatlashtirish</a:t>
            </a:r>
            <a:r>
              <a:rPr lang="en-US" b="1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b="1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</a:t>
            </a:r>
            <a:r>
              <a:rPr lang="en-US" b="1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parametrlarini</a:t>
            </a:r>
            <a:r>
              <a:rPr lang="en-US" b="1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r>
              <a:rPr lang="en-US" b="1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jarayonini</a:t>
            </a:r>
            <a:r>
              <a:rPr lang="en-US" b="1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avtomatlashtirishdir</a:t>
            </a:r>
            <a:endParaRPr lang="ru-RU" i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63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7200800" cy="6996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miqyosida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IChABS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IChABSning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tsexlaridagi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tsexlaridagi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tsexlaridagi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tsexlarni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99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7200800" cy="6558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US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elektronika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elektrotexnika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texnologiyalarining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xamkorlikdagi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sinergetika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xarakatlari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boshqariluvchi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mashinalarni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loyihalashni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o’rgatuvchi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fandir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[1]. </a:t>
            </a:r>
            <a:endParaRPr lang="ru-RU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qurollarini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fandir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fanining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printsipial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ko’rsatkichlarga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yaratishdan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1600" b="1" dirty="0"/>
              <a:t> </a:t>
            </a:r>
            <a:r>
              <a:rPr lang="en-US" sz="1600" b="1" dirty="0" err="1"/>
              <a:t>Intellektual</a:t>
            </a:r>
            <a:r>
              <a:rPr lang="en-US" sz="1600" b="1" dirty="0"/>
              <a:t> </a:t>
            </a:r>
            <a:r>
              <a:rPr lang="en-US" sz="1600" b="1" dirty="0" err="1"/>
              <a:t>boshqarish</a:t>
            </a:r>
            <a:r>
              <a:rPr lang="en-US" sz="1600" b="1" dirty="0"/>
              <a:t> - </a:t>
            </a:r>
            <a:r>
              <a:rPr lang="en-US" sz="1600" b="1" dirty="0" err="1"/>
              <a:t>bu</a:t>
            </a:r>
            <a:r>
              <a:rPr lang="en-US" sz="1600" b="1" dirty="0"/>
              <a:t> </a:t>
            </a:r>
            <a:r>
              <a:rPr lang="en-US" sz="1600" b="1" dirty="0" err="1"/>
              <a:t>suniy</a:t>
            </a:r>
            <a:r>
              <a:rPr lang="en-US" sz="1600" b="1" dirty="0"/>
              <a:t> </a:t>
            </a:r>
            <a:r>
              <a:rPr lang="en-US" sz="1600" b="1" dirty="0" err="1"/>
              <a:t>aql</a:t>
            </a:r>
            <a:r>
              <a:rPr lang="en-US" sz="1600" b="1" dirty="0"/>
              <a:t> </a:t>
            </a:r>
            <a:r>
              <a:rPr lang="en-US" sz="1600" b="1" dirty="0" err="1"/>
              <a:t>yordamida</a:t>
            </a:r>
            <a:r>
              <a:rPr lang="en-US" sz="1600" b="1" dirty="0"/>
              <a:t> </a:t>
            </a:r>
            <a:r>
              <a:rPr lang="en-US" sz="1600" b="1" dirty="0" err="1"/>
              <a:t>boshqarish</a:t>
            </a:r>
            <a:r>
              <a:rPr lang="en-US" sz="1600" b="1" dirty="0"/>
              <a:t> </a:t>
            </a:r>
            <a:r>
              <a:rPr lang="en-US" sz="1600" b="1" dirty="0" err="1"/>
              <a:t>demakdir</a:t>
            </a:r>
            <a:r>
              <a:rPr lang="en-US" sz="1600" dirty="0" smtClean="0"/>
              <a:t>.</a:t>
            </a:r>
            <a:endParaRPr lang="ru-RU" sz="1600" dirty="0" smtClean="0"/>
          </a:p>
          <a:p>
            <a:pPr>
              <a:lnSpc>
                <a:spcPct val="150000"/>
              </a:lnSpc>
            </a:pPr>
            <a:r>
              <a:rPr lang="ru-RU" sz="1600" dirty="0"/>
              <a:t>	</a:t>
            </a:r>
            <a:r>
              <a:rPr lang="en-US" sz="1600" dirty="0" smtClean="0"/>
              <a:t> </a:t>
            </a:r>
            <a:r>
              <a:rPr lang="en-US" sz="1600" dirty="0" err="1"/>
              <a:t>Xozirgi</a:t>
            </a:r>
            <a:r>
              <a:rPr lang="en-US" sz="1600" dirty="0"/>
              <a:t> </a:t>
            </a:r>
            <a:r>
              <a:rPr lang="en-US" sz="1600" dirty="0" err="1"/>
              <a:t>zamonda</a:t>
            </a:r>
            <a:r>
              <a:rPr lang="en-US" sz="1600" dirty="0"/>
              <a:t> </a:t>
            </a:r>
            <a:r>
              <a:rPr lang="en-US" sz="1600" dirty="0" err="1"/>
              <a:t>suniy</a:t>
            </a:r>
            <a:r>
              <a:rPr lang="en-US" sz="1600" dirty="0"/>
              <a:t> </a:t>
            </a:r>
            <a:r>
              <a:rPr lang="en-US" sz="1600" dirty="0" err="1"/>
              <a:t>aql</a:t>
            </a:r>
            <a:r>
              <a:rPr lang="en-US" sz="1600" dirty="0"/>
              <a:t> </a:t>
            </a:r>
            <a:r>
              <a:rPr lang="en-US" sz="1600" dirty="0" err="1"/>
              <a:t>komputer</a:t>
            </a:r>
            <a:r>
              <a:rPr lang="en-US" sz="1600" dirty="0"/>
              <a:t> </a:t>
            </a:r>
            <a:r>
              <a:rPr lang="en-US" sz="1600" dirty="0" err="1"/>
              <a:t>texnologiyalari</a:t>
            </a:r>
            <a:r>
              <a:rPr lang="en-US" sz="1600" dirty="0"/>
              <a:t> </a:t>
            </a:r>
            <a:r>
              <a:rPr lang="en-US" sz="1600" dirty="0" err="1"/>
              <a:t>asosida</a:t>
            </a:r>
            <a:r>
              <a:rPr lang="en-US" sz="1600" dirty="0"/>
              <a:t> </a:t>
            </a:r>
            <a:r>
              <a:rPr lang="en-US" sz="1600" dirty="0" err="1"/>
              <a:t>ishlab</a:t>
            </a:r>
            <a:r>
              <a:rPr lang="en-US" sz="1600" dirty="0"/>
              <a:t> </a:t>
            </a:r>
            <a:r>
              <a:rPr lang="en-US" sz="1600" dirty="0" err="1"/>
              <a:t>chiqilmoqda</a:t>
            </a:r>
            <a:r>
              <a:rPr lang="en-US" sz="1600" dirty="0"/>
              <a:t>. </a:t>
            </a:r>
            <a:endParaRPr lang="ru-RU" sz="1600" dirty="0"/>
          </a:p>
          <a:p>
            <a:pPr>
              <a:lnSpc>
                <a:spcPct val="150000"/>
              </a:lnSpc>
            </a:pPr>
            <a:r>
              <a:rPr lang="ru-RU" sz="1600" dirty="0" smtClean="0"/>
              <a:t>	</a:t>
            </a:r>
            <a:r>
              <a:rPr lang="en-US" sz="1600" b="1" dirty="0" err="1" smtClean="0"/>
              <a:t>Texnik</a:t>
            </a:r>
            <a:r>
              <a:rPr lang="en-US" sz="1600" b="1" dirty="0" smtClean="0"/>
              <a:t> </a:t>
            </a:r>
            <a:r>
              <a:rPr lang="en-US" sz="1600" b="1" dirty="0" err="1"/>
              <a:t>tizimlarni</a:t>
            </a:r>
            <a:r>
              <a:rPr lang="en-US" sz="1600" b="1" dirty="0"/>
              <a:t> </a:t>
            </a:r>
            <a:r>
              <a:rPr lang="en-US" sz="1600" b="1" dirty="0" err="1"/>
              <a:t>boshqarish</a:t>
            </a:r>
            <a:r>
              <a:rPr lang="en-US" sz="1600" b="1" dirty="0"/>
              <a:t> </a:t>
            </a:r>
            <a:r>
              <a:rPr lang="en-US" sz="1600" b="1" dirty="0" err="1"/>
              <a:t>modullari</a:t>
            </a:r>
            <a:r>
              <a:rPr lang="en-US" sz="1600" b="1" dirty="0"/>
              <a:t> </a:t>
            </a:r>
            <a:r>
              <a:rPr lang="en-US" sz="1600" b="1" dirty="0" err="1"/>
              <a:t>fanining</a:t>
            </a:r>
            <a:r>
              <a:rPr lang="en-US" sz="1600" b="1" dirty="0"/>
              <a:t> </a:t>
            </a:r>
            <a:r>
              <a:rPr lang="en-US" sz="1600" b="1" dirty="0" err="1"/>
              <a:t>vazifasi</a:t>
            </a:r>
            <a:r>
              <a:rPr lang="en-US" sz="1600" b="1" dirty="0"/>
              <a:t> </a:t>
            </a:r>
            <a:r>
              <a:rPr lang="en-US" sz="1600" dirty="0"/>
              <a:t>– </a:t>
            </a:r>
            <a:r>
              <a:rPr lang="en-US" sz="1600" dirty="0" err="1"/>
              <a:t>bu</a:t>
            </a:r>
            <a:r>
              <a:rPr lang="en-US" sz="1600" dirty="0"/>
              <a:t> </a:t>
            </a:r>
            <a:r>
              <a:rPr lang="en-US" sz="1600" dirty="0" err="1"/>
              <a:t>zaruriy</a:t>
            </a:r>
            <a:r>
              <a:rPr lang="en-US" sz="1600" dirty="0"/>
              <a:t> </a:t>
            </a:r>
            <a:r>
              <a:rPr lang="en-US" sz="1600" dirty="0" err="1"/>
              <a:t>funktsional</a:t>
            </a:r>
            <a:r>
              <a:rPr lang="en-US" sz="1600" dirty="0"/>
              <a:t>  </a:t>
            </a:r>
            <a:r>
              <a:rPr lang="en-US" sz="1600" dirty="0" err="1"/>
              <a:t>xarakatlarni</a:t>
            </a:r>
            <a:r>
              <a:rPr lang="en-US" sz="1600" dirty="0"/>
              <a:t> </a:t>
            </a:r>
            <a:r>
              <a:rPr lang="en-US" sz="1600" dirty="0" err="1"/>
              <a:t>amalga</a:t>
            </a:r>
            <a:r>
              <a:rPr lang="en-US" sz="1600" dirty="0"/>
              <a:t> </a:t>
            </a:r>
            <a:r>
              <a:rPr lang="en-US" sz="1600" dirty="0" err="1"/>
              <a:t>oshira</a:t>
            </a:r>
            <a:r>
              <a:rPr lang="en-US" sz="1600" dirty="0"/>
              <a:t> </a:t>
            </a:r>
            <a:r>
              <a:rPr lang="en-US" sz="1600" dirty="0" err="1"/>
              <a:t>oluvchi</a:t>
            </a:r>
            <a:r>
              <a:rPr lang="en-US" sz="1600" dirty="0"/>
              <a:t> </a:t>
            </a:r>
            <a:r>
              <a:rPr lang="en-US" sz="1600" dirty="0" err="1"/>
              <a:t>modullar</a:t>
            </a:r>
            <a:r>
              <a:rPr lang="en-US" sz="1600" dirty="0"/>
              <a:t>, </a:t>
            </a:r>
            <a:r>
              <a:rPr lang="en-US" sz="1600" dirty="0" err="1"/>
              <a:t>mashinalar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sistemalarni</a:t>
            </a:r>
            <a:r>
              <a:rPr lang="en-US" sz="1600" dirty="0"/>
              <a:t> </a:t>
            </a:r>
            <a:r>
              <a:rPr lang="en-US" sz="1600" dirty="0" err="1"/>
              <a:t>loyihalash</a:t>
            </a:r>
            <a:r>
              <a:rPr lang="en-US" sz="1600" dirty="0"/>
              <a:t> </a:t>
            </a:r>
            <a:r>
              <a:rPr lang="en-US" sz="1600" dirty="0" err="1" smtClean="0"/>
              <a:t>va</a:t>
            </a:r>
            <a:r>
              <a:rPr lang="en-US" sz="1600" dirty="0" smtClean="0"/>
              <a:t> </a:t>
            </a:r>
            <a:r>
              <a:rPr lang="en-US" sz="1600" dirty="0" err="1" smtClean="0"/>
              <a:t>konstruksiyalashdan</a:t>
            </a:r>
            <a:r>
              <a:rPr lang="en-US" sz="1600" dirty="0" smtClean="0"/>
              <a:t> </a:t>
            </a:r>
            <a:r>
              <a:rPr lang="en-US" sz="1600" dirty="0" err="1"/>
              <a:t>iborat</a:t>
            </a:r>
            <a:r>
              <a:rPr lang="en-US" sz="1600" dirty="0"/>
              <a:t>. </a:t>
            </a:r>
            <a:endParaRPr lang="ru-RU" sz="1600" dirty="0"/>
          </a:p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95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6624736" cy="559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fan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obektlarning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obektlardagi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energetik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muxitni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tasirlarini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obektlarni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sintezi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shug’ullanadi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 algn="just">
              <a:lnSpc>
                <a:spcPct val="150000"/>
              </a:lnSpc>
              <a:spcAft>
                <a:spcPts val="10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hulosa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maxsulot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chiqarilayotgan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maxsulotni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ko’rsatkichiga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intellectual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boshqarilishini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64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705678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fanida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qurollariga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obektiga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Vaxolanki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qurollarisiz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tasavvur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maxsulotlar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boshqarilsin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«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modullari»ga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qiziqishni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66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118</TotalTime>
  <Words>955</Words>
  <Application>Microsoft Office PowerPoint</Application>
  <PresentationFormat>Экран (4:3)</PresentationFormat>
  <Paragraphs>54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Times New Roman</vt:lpstr>
      <vt:lpstr>Trebuchet MS</vt:lpstr>
      <vt:lpstr>Wingdings</vt:lpstr>
      <vt:lpstr>Wingdings 3</vt:lpstr>
      <vt:lpstr>Грань</vt:lpstr>
      <vt:lpstr>        “TEXNIK TIZIMLARNI BOSHQARISH MODULLARINI LOYIHALASH”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«TEXNIK TIZIMLARNI BOSHQARISH MODULLARINI LOYIHALASH”</dc:title>
  <dc:creator>МИЧА</dc:creator>
  <cp:lastModifiedBy>Ёкубжон</cp:lastModifiedBy>
  <cp:revision>16</cp:revision>
  <dcterms:created xsi:type="dcterms:W3CDTF">2017-10-06T03:14:27Z</dcterms:created>
  <dcterms:modified xsi:type="dcterms:W3CDTF">2017-10-08T13:09:29Z</dcterms:modified>
</cp:coreProperties>
</file>