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9213" y="1339403"/>
            <a:ext cx="8915399" cy="383790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</a:t>
            </a:r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маъруза: </a:t>
            </a:r>
            <a:endParaRPr lang="uz-Cyrl-UZ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“Озиқ-овқат </a:t>
            </a:r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</a:t>
            </a:r>
            <a:r>
              <a:rPr lang="uz-Cyrl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тақдим этилаётган озиқ-овқатлар учун гигиеник талаблар”.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1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31065"/>
            <a:ext cx="8915400" cy="5280157"/>
          </a:xfrm>
        </p:spPr>
        <p:txBody>
          <a:bodyPr>
            <a:normAutofit/>
          </a:bodyPr>
          <a:lstStyle/>
          <a:p>
            <a:pPr algn="just"/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Глобал иқтисодиётда юз бераётган ўзгаришлар ва жаҳон мамлакатларида озиқ-овқат хавфсизлиги масаласи.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Озиқ-овқат хавфсизлигини таъминлашда халқаро тажрибалар.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Озиқ-овқат хавфсизлигини таъминлашда халқаро ташкилотларнинг мақсад ва вазифалари.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Глобал иқтисодиётда ривожланган мамлакатларнинг озик-овкат хавфсизлигини таъминлашда халқаро ташкилотларнинг ўрни.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76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120462"/>
            <a:ext cx="8915400" cy="4790760"/>
          </a:xfrm>
        </p:spPr>
        <p:txBody>
          <a:bodyPr>
            <a:noAutofit/>
          </a:bodyPr>
          <a:lstStyle/>
          <a:p>
            <a:pPr algn="just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даромадларни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кўмаклашади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Марказ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134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1300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манбаларидан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38 миллиард доллар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204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50006"/>
            <a:ext cx="8915400" cy="5061216"/>
          </a:xfrm>
        </p:spPr>
        <p:txBody>
          <a:bodyPr>
            <a:normAutofit/>
          </a:bodyPr>
          <a:lstStyle/>
          <a:p>
            <a:pPr algn="just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кишини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персонал 2,2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кишини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штаб-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квартираси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Римда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БМТ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1963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гуманитар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ривожланаётган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қашшоқликка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курашиш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таъминлайди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809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08339"/>
            <a:ext cx="8915400" cy="5473520"/>
          </a:xfrm>
        </p:spPr>
        <p:txBody>
          <a:bodyPr>
            <a:noAutofit/>
          </a:bodyPr>
          <a:lstStyle/>
          <a:p>
            <a:pPr marL="0" indent="0" algn="ctr" fontAlgn="t">
              <a:buNone/>
            </a:pP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Асосий тушунчалар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Ушбу Қонунда қуйидаги асосий тушунчалар қўлланилади: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аҳолининг санитария-эпидемиологик осойишталиги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аҳоли соғлиғининг ҳолати бўлиб, бунда инсонга яшаш муҳити омилларининг зарарли таъсири мавжуд бўлмайди ва унинг ҳаёт фаолияти учун қулай шарт-шароитлар таъминланади;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санитария назорати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аҳолининг санитария-эпидемиологик осойишталиги тўғрисидаги қонун ҳужжатлари бузилишларининг олдини олишга, уларни аниқлаш ва бартараф этишга доир фаолият;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инсоннинг яшаш муҳити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инсоннинг ҳаёт фаолияти шарт-шароитларини белгилайдиган объектлар, ҳодисалар ва атроф-муҳит омиллари мажмуи;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555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334851"/>
            <a:ext cx="8915400" cy="5576371"/>
          </a:xfrm>
        </p:spPr>
        <p:txBody>
          <a:bodyPr>
            <a:noAutofit/>
          </a:bodyPr>
          <a:lstStyle/>
          <a:p>
            <a:pPr algn="just" fontAlgn="t"/>
            <a:r>
              <a:rPr lang="uz-Cyrl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санитария-гигиена тадбирлари ва эпидемияга қарши тадбирлар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юқумли ва паразитар касалликлар пайдо бўлишининг ҳамда тарқалишининг олдини олишга ва уларни бартараф этишга қаратилган ташкилий, маъмурий, муҳандислик-техник, тиббий-санитария чора-тадбирлари ҳамда бошқа чора-тадбирлар;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uz-Cyrl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санитария-эпидемиологик вазият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аҳоли яшаётган муҳитининг ва соғлиғининг муайян ҳудуддаги, кўрсатилган аниқ вақтдаги ҳолати;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uz-Cyrl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санитария-эпидемиология хизмати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аҳолининг санитария-эпидемиологик осойишталиги соҳасидаги фаолиятни амалга оширувчи давлат санитария-эпидемиология назорати марказларини, орттирилган иммунитет танқислиги синдромига (ОИТСга) қарши курашиш марказларини, дезинфекция станцияларини, ўлат, карантин ва ўта хавфли инфекцияларни профилактика қилиш марказларини, илмий-тадқиқот муассасаларини ўз ичига олган ягона тизим;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234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133341"/>
            <a:ext cx="8915400" cy="4777881"/>
          </a:xfrm>
        </p:spPr>
        <p:txBody>
          <a:bodyPr>
            <a:normAutofit/>
          </a:bodyPr>
          <a:lstStyle/>
          <a:p>
            <a:pPr algn="just" fontAlgn="t"/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чекловчи тадбирлар (карантин)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юқумли ва паразитар касалликлар тарқалишининг олдини олишга қаратилган, хўжалик фаолияти ва бошқа фаолиятнинг алоҳида тартибини, аҳоли, транспорт воситалари, юклар ва (ёки) товарлар ҳаракатланишининг чекланишини назарда тутадиган маъмурий, тиббий-санитария чора-тадбирлари ва бошқа чора-тадбирлар;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юқумли ва паразитар касалликлар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инсонга у яшаётган муҳитнинг биологик омиллари таъсир кўрсатиши ҳамда касалликка чалинган инсондан ёки ҳайвондан соғлом инсонга касаллик юқиши мумкинлиги сабабли пайдо бўладиган ва тарқаладиган инсон касалликлари.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35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95459"/>
            <a:ext cx="8915400" cy="52157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тушунчалар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ФАО, БМТ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дастури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855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262130"/>
            <a:ext cx="8915400" cy="46490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Мавзу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саволлар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топшириқлар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бераётган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қўяди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озик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овкат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эссе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ёзинг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1903886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</TotalTime>
  <Words>264</Words>
  <Application>Microsoft Office PowerPoint</Application>
  <PresentationFormat>Широкоэкранный</PresentationFormat>
  <Paragraphs>26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</cp:revision>
  <dcterms:created xsi:type="dcterms:W3CDTF">2017-11-25T06:57:29Z</dcterms:created>
  <dcterms:modified xsi:type="dcterms:W3CDTF">2017-11-25T07:13:15Z</dcterms:modified>
</cp:coreProperties>
</file>