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7" r:id="rId14"/>
    <p:sldId id="266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1944710"/>
            <a:ext cx="8915399" cy="2832671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қ-овқат хавфсизлигини ва меъёрий ривожлантиришнинг ижтимоий-ташкилий асослари. Жаҳон мамлакатларида 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хавфсизлиги”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494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71223"/>
            <a:ext cx="8915400" cy="4339999"/>
          </a:xfrm>
        </p:spPr>
        <p:txBody>
          <a:bodyPr>
            <a:normAutofit/>
          </a:bodyPr>
          <a:lstStyle/>
          <a:p>
            <a:pPr algn="jus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Ахолининг озиқ-овқат маҳсулотлари билан таъминланганлиги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Тўғри овқатланишнинг цикли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Глобал иқтисодиётда юз бераётган ўзгаришлар ва жаҳон мамлакатларида озиқ-овқат хавфсизлиги масаласига тавсиф беринг.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Озиқ-овқат хавфсизлигини таъминлашда халқаро тажрибалари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405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53037"/>
            <a:ext cx="8915400" cy="4958185"/>
          </a:xfrm>
        </p:spPr>
        <p:txBody>
          <a:bodyPr>
            <a:noAutofit/>
          </a:bodyPr>
          <a:lstStyle/>
          <a:p>
            <a:pPr algn="just"/>
            <a:r>
              <a:rPr lang="uz-Cyrl-UZ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етишмовчилиги ёки озиқ-овқат хавфсизлиги даражаси пастлиги аҳоли орасида қониқарсиз озиқланишга олиб келиб, у ўз 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навбатида одамлар</a:t>
            </a:r>
            <a:r>
              <a:rPr lang="uz-Cyrl-UZ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оилалар ва бутун халқ учун жиддий оқибатларга олиб келади. Озиқ-овқат маҳсулотлари билан таъминланганлик даражаси аҳоли жон бошига озиқ-овқат маҳсулотларининг умумқабул қилинган меъёрларнинг худи шундай ўлчовда уларнинг истеъмол қилинган миқдори билан таққослаш орқали аниқланади. Жаҳон статистикасида озиқ-овқат маҳсулотларининг аҳоли жон бошига ҳисоби ФАО тавсия этган меъёрлар қабул қилинган. ФАО меъёрлари бўйича бу маҳсулотларнинг бир суткалик истеъмоли 3000 ккал ни ташкил қилади.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149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08337"/>
            <a:ext cx="8915400" cy="5409127"/>
          </a:xfrm>
        </p:spPr>
        <p:txBody>
          <a:bodyPr>
            <a:noAutofit/>
          </a:bodyPr>
          <a:lstStyle/>
          <a:p>
            <a:pPr algn="just"/>
            <a:r>
              <a:rPr lang="uz-Cyrl-UZ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ФАО маълумотларига кўра охирги ўн йилда бутун дунёда </a:t>
            </a:r>
            <a:r>
              <a:rPr lang="uz-Cyrl-UZ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қониқарсиз </a:t>
            </a:r>
            <a:r>
              <a:rPr lang="ru-RU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озиқланишга</a:t>
            </a: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йўлиққан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18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етиб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852 миллион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кишидан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ошиқдир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815 миллион киши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28 миллион киши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иқтиодиётига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ўтиш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давридаги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собиқ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социалистик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миллион киши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яшашади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 ташқари ФАО ҳисоб-китобларига кўра йод ва темир моддаси танқислиги сурункали қониқарсиз озиқланишни кучайтириб, мамлакатларнинг ялпи ички маҳсулотини икки фоиздан тўрт фоизгача камайишига сабаб бўлади.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192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589213" y="747713"/>
            <a:ext cx="8915400" cy="5562935"/>
          </a:xfrm>
        </p:spPr>
        <p:txBody>
          <a:bodyPr>
            <a:noAutofit/>
          </a:bodyPr>
          <a:lstStyle/>
          <a:p>
            <a:pPr algn="just"/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Туғилишда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энергия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оқсил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ҳаётий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витаминлар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минерал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моддаларнинг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йўқлиги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жисмоний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қисқариши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унумдорлиги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пасайиши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фоизигача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йўқотилишига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ФАО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тадқиқотлари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кўрсатадики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озиқланишнинг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бевосита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Шри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Ланкада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оқсил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истеъмолининг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0,49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ўсишини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таъминлади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699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69701"/>
            <a:ext cx="8915400" cy="5602310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турмуш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киши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энерниясининг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соғлиқни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аниқлайдилар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 = К*М*Во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(5.1)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 —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энергетик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ккал;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— тана1 кг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массасининг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ккал;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кг;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сутканинг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484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030309"/>
            <a:ext cx="8915400" cy="5267459"/>
          </a:xfrm>
        </p:spPr>
        <p:txBody>
          <a:bodyPr>
            <a:noAutofit/>
          </a:bodyPr>
          <a:lstStyle/>
          <a:p>
            <a:pPr algn="just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цикл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фарқланади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“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овқатланмаслик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-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қилмайди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“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баланслашмаган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протеинлар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организм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эҳтиёжига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Баланслашмаган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асоратларини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қолиши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</a:t>
            </a:r>
            <a:r>
              <a:rPr lang="uz-Cyrl-UZ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ёшдагиларда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оғирлигининг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</p:spTree>
    <p:extLst>
      <p:ext uri="{BB962C8B-B14F-4D97-AF65-F5344CB8AC3E}">
        <p14:creationId xmlns:p14="http://schemas.microsoft.com/office/powerpoint/2010/main" val="2855101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589213" y="398463"/>
            <a:ext cx="8915400" cy="5757638"/>
          </a:xfrm>
        </p:spPr>
        <p:txBody>
          <a:bodyPr>
            <a:noAutofit/>
          </a:bodyPr>
          <a:lstStyle/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микроэлементларнинг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яширин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»-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микроэлементлар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витамин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минералларни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олмаслик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“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овқатланмаслик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”-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соғлиғининг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биронбир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қилаолмаслик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хазм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қилаолмаслик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“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”-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ҳаддан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калория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қилгандаги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самарасини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антропометрик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ўлчовлар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биохимик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таҳлиллар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19477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72731"/>
            <a:ext cx="8915400" cy="55765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бераётган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ҳамжамияти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суръатларининг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суръатларининг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очарчиликнинг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озайиши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нархнингсақланиб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074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34096"/>
            <a:ext cx="8915400" cy="5177126"/>
          </a:xfrm>
        </p:spPr>
        <p:txBody>
          <a:bodyPr>
            <a:normAutofit/>
          </a:bodyPr>
          <a:lstStyle/>
          <a:p>
            <a:pPr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инсоният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бўғини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БМТ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Мингйиллик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Саммити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БМТнинг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Мингйиллик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емасликнинг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анъанавий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кескин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табақаланиши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планда-синфлар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табақалар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тизимли-географик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кескин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олмоқда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8399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589213" y="644525"/>
            <a:ext cx="8915400" cy="5704760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БМТнинг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Мингйиллик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1-мақсад: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қашшоқлик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очликни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2-мақсад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таъминлаш.Очлик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ақлий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пасайтиради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3-мақсад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Гендерлик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тенгликни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аёллар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имкониятларини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Қиз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</a:t>
            </a:r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йўлининг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имкониятларига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мактаб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таълимини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якунлаш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4-мақсад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ўлимини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қисқартириш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50 % дан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ҳалок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Тўйиб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емаслик-ривожланаётган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касалланиши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сабабларидан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908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1521"/>
            <a:ext cx="8915400" cy="5009701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қашшоқлик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очликни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Гендерлик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тенгликни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аёллар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имкониятларини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ўлимини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қисқартириш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Оналикни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6-мақсад: ОИТС, малярия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касалликларга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курашиш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7-мақсад: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барқарорликни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004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1521"/>
            <a:ext cx="8915400" cy="5190186"/>
          </a:xfrm>
        </p:spPr>
        <p:txBody>
          <a:bodyPr>
            <a:noAutofit/>
          </a:bodyPr>
          <a:lstStyle/>
          <a:p>
            <a:pPr algn="just"/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БМТнинг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Мингйиллик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5-мақсад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Оналикни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ҳимоя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таъминланмаганлик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оналар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ҳаётига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жиддий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туғдирувчи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омилдир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6-мақсад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ОИТС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малярия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касалликларга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курашиш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таъминланмаганлик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организмнинг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касалликларга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қаршилигини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пасайтиради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касалланишини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тезлаштиради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7-мақсад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Экологик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барқарорликни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таъминланмаганлик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ўрмон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мавзелари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ресурсларининг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ишлатилиш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барқарорлигини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йўқотади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494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50006"/>
            <a:ext cx="8915400" cy="50612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тушунчалар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ФАО, </a:t>
            </a:r>
            <a:r>
              <a:rPr lang="ru-RU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БМТнинг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353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01521"/>
            <a:ext cx="8915400" cy="50097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қўяди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эссе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276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34096"/>
            <a:ext cx="8915400" cy="5177126"/>
          </a:xfrm>
        </p:spPr>
        <p:txBody>
          <a:bodyPr/>
          <a:lstStyle/>
          <a:p>
            <a:pPr algn="ctr"/>
            <a:endParaRPr lang="uz-Cyrl-UZ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 УЧУН РАХМАТ!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34696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</TotalTime>
  <Words>958</Words>
  <Application>Microsoft Office PowerPoint</Application>
  <PresentationFormat>Широкоэкранный</PresentationFormat>
  <Paragraphs>66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Легкий дым</vt:lpstr>
      <vt:lpstr>5-маъруза:  “Озиқ-овқат хавфсизлигини ва меъёрий ривожлантиришнинг ижтимоий-ташкилий асослари. Жаҳон мамлакатларида озиқ-овқат хавфсизлиги”.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5-маъруза:  Озиқ-овқат хавфсизлигини ва меъёрий ривожлантиришнинг ижтимоий-ташкилий асослари. Жаҳон мамлакатларида озиқ-овқат хавфсизлиги.</dc:title>
  <dc:creator>User</dc:creator>
  <cp:lastModifiedBy>User</cp:lastModifiedBy>
  <cp:revision>4</cp:revision>
  <dcterms:created xsi:type="dcterms:W3CDTF">2017-11-25T06:32:43Z</dcterms:created>
  <dcterms:modified xsi:type="dcterms:W3CDTF">2017-11-25T06:56:58Z</dcterms:modified>
</cp:coreProperties>
</file>