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2" r:id="rId17"/>
    <p:sldId id="271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1365162"/>
            <a:ext cx="8915399" cy="341222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маъруза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ҳолаш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мезонлари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Озиқ-овқат хавфсизлигининг омиллари ва агросаноат секторини ривожлантирш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074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815921"/>
            <a:ext cx="8915400" cy="40953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хавфсизлигини таъминлаш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АСМда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аҳамиятли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 мезонлари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 омиллари ва агросаноат ривожлантириш сектори.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469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25003"/>
            <a:ext cx="8915400" cy="5795493"/>
          </a:xfrm>
        </p:spPr>
        <p:txBody>
          <a:bodyPr>
            <a:noAutofit/>
          </a:bodyPr>
          <a:lstStyle/>
          <a:p>
            <a:pPr algn="just"/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хавфсизлигини таъминлашни аҳоли озиқ-овқат маҳсулотларини олишидаги тегишли таҳликаларга сабаб бўлувчи таҳдидларнинг таъсири билан ҳам боғлаш зарур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таснифлаш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-АСМ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АСМ дан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объектив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субъектив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-бевосита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мехнат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нооптимал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002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37881"/>
            <a:ext cx="8915400" cy="5834129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башоратлаш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башорат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башорат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рўй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эҳтимоли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pPr algn="just"/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 (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исталган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вақтда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потенциал (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юз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бериши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оқибатлари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мамлакатнинг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ҳудудида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кўпчилик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субъектларида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ҳудудий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ҳудуд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даражасида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локал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маҳаллий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миқёсдаги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кутилаётган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зарарнинг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pPr algn="just"/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унча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аҳамиятсиз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аҳамиятли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қийинчиликларни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келтириб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ҳалоккатли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373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589213" y="604838"/>
            <a:ext cx="8915400" cy="5307012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хомашёси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аҳолисининг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имкониятларнинг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чиқарилаётган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товарларнинг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рақобатбардошлиги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фаолиятнинг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кўрсатувчи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омилларга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037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356834" y="399245"/>
            <a:ext cx="9147778" cy="597579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АСМда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макроиқтисодий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АСМ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жозибадорлигининг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мамлактимизда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рақобатбардошлигининг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конъюнктурага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тақозо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-мамлакат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АСМнинг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етакчи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агроэкологик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ноқулай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табиий-иқлим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техноген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фавқулодда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вазиятларинг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тақозо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конъюнктурасининг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қўллаб-қувватлаш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таҳликаларнинг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ҳудудларнинг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келтирадики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бўсағавий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олмасликка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spcBef>
                <a:spcPts val="0"/>
              </a:spcBef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259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9713" y="296215"/>
            <a:ext cx="9134899" cy="6117464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блокадалар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-техника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қолишлар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хориждаги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сотув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бозорларининг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йўқотилиши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маҳсулотларининг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ортиқча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мамлакатлардан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қарамлик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қуйидагилардир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импорт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қарамликнинг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кучайиши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иқтисодиётнинг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ҳаддан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очиқлиги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даражалар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(макро, мезо, микро) да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иқтисодиётнинг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молиявий-иқтисодий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беқарорлиги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60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37881"/>
            <a:ext cx="8915400" cy="5859887"/>
          </a:xfrm>
        </p:spPr>
        <p:txBody>
          <a:bodyPr>
            <a:noAutofit/>
          </a:bodyPr>
          <a:lstStyle/>
          <a:p>
            <a:pPr algn="just"/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хавфсизлигининг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кафолатчиси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давлатдир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Бунда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захирамиз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айниқса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Ушбу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тартибловчи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мамлакатимиздаги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қилинишининг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кредитларининг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ажратилишига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донга,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номутаносибликлар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келганда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интервенцияларини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пул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олимларнинг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фикрига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захираси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 кун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217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579549"/>
            <a:ext cx="8915400" cy="597579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Озиқ-овқат маҳсулотлари билан тўлиқ таъминланиш, халқаро озиқ-овқат бозорларига олиб чиқишда захира ва қувватларининг етарлилиги;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Барқарор озиқ-овқат хавфсизлиги. Асосий озиқ-овқат маҳсулотлари билан тўлиқ таъминланиш, халқаро озиқ-овқат бозорларига олиб чиқиш;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Озиқ-овқат хавфсизлиги Озиқ-овқат маҳсулотлари билан таъминланиш,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чегаравий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меъёрлар даражасида, ундан ортиқчаси қўшни мамлакатлардан олиб кирилади;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Озиқ-овқат хавфсизлигига таҳдид. Инқироз ҳолатининг мавжудлиги, озиқ-овқат хавфсизлиги таъминланмаган;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Озиқ-овқат таъминотининг ҳалокатли бўсағаси. Мамлакат озиқ-овқат таъминотида тўлиқ четдан олиб киришга боғланиб қолган;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Озиқ-овқат таъминотида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ҳалокат. Очарчилик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ҳолати, аҳолининг табиий ва эмиграцион қисқариши.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240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31065"/>
            <a:ext cx="8915400" cy="5589431"/>
          </a:xfrm>
        </p:spPr>
        <p:txBody>
          <a:bodyPr>
            <a:noAutofit/>
          </a:bodyPr>
          <a:lstStyle/>
          <a:p>
            <a:pPr algn="just"/>
            <a:r>
              <a:rPr lang="uz-Cyrl-UZ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 омиллари ва агросаноат ривожлантириш сектори.</a:t>
            </a:r>
            <a:r>
              <a:rPr lang="uz-Cyrl-UZ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Ўзбекистонда аҳолининг озиқ-овқат ҳамда қишлоқ хўжалиги маҳсулотларига бўлган эхтиёжларни тўла қондириш, озиқ-овқат бозоридаги барқарорликни таъминлаш йўлида фаолият  юритадиган муҳим тармоқ – аграр соҳасида ислоҳотларни янада чуқурлаштириш масаласига катта эътибор қаратилмоқда.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маҳсулотларининг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90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яқини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сектор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доирасида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тайёрланади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Бунда пахта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хомашёсининг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ялпи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таркибидаги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салмоғи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1990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йилдаги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15,9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2014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1,8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камайиши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юз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берган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пайтда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доннинг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улуши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1,4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2, 064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сабзавотлар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- 1,3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2,3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мевалар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- 0,7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1,1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ортиши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йўналишидаги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тармоғининг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аҳамиятини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ўзида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яққол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акс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эттиради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733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56823"/>
            <a:ext cx="8915400" cy="5254399"/>
          </a:xfrm>
        </p:spPr>
        <p:txBody>
          <a:bodyPr>
            <a:noAutofit/>
          </a:bodyPr>
          <a:lstStyle/>
          <a:p>
            <a:pPr algn="just"/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тармоғида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қонунчиликни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қатор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қонцепция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мажмуининг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ҳаётга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ҳажмининг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таъминланмоқда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устуворлик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мулкдорлар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синфини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томонлама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қўллаб-қувватлашга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сиёсат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озиқовқат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оширилаётган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рақобатбардош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етказиб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эришилди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780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75763"/>
            <a:ext cx="8915400" cy="5035459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Мамлакатимизда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миллион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тоннага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етиштирилмоқда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қарийб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 килограмм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сабзавот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75 килограмм картошка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44 килограмм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мақбул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меъёридан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оширилаётган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зиқ-овқат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тўлақонли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мутаносиб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рацион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таъминлашдек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омиллар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аввало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саломатлигини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тубдан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ижобий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688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56823"/>
            <a:ext cx="8915400" cy="5628067"/>
          </a:xfrm>
        </p:spPr>
        <p:txBody>
          <a:bodyPr>
            <a:noAutofit/>
          </a:bodyPr>
          <a:lstStyle/>
          <a:p>
            <a:pPr algn="just"/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Мамлакатимизда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модернизация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истиқболли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Демократик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ислоҳотларни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янада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чуқурлаштириш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фуқаролик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концепцияси»да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баён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устувор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сув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2011–2015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мобайнида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1,3 марта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маҳсулотидаги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17,5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13,5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689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386366"/>
            <a:ext cx="8915400" cy="5524856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илғор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агротехнологиялар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тежайдиган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селекция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уруғчилик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ҳосилдорлигини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Бунда минерал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ўғитлардан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сарфини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мева-сабзавот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картошка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етиштиришни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1,4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полиз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узумни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наслчилик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озуқа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базасини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мустаҳкамлаш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модернизация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наслчилик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2,5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озуқа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917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360608"/>
            <a:ext cx="8915400" cy="5550614"/>
          </a:xfrm>
        </p:spPr>
        <p:txBody>
          <a:bodyPr>
            <a:normAutofit/>
          </a:bodyPr>
          <a:lstStyle/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зооветеринария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пунктларини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жиҳозлаш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1,3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гўшт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1,3 марта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паррандачилик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балиқчилик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ривожига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паррандалар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1,8 марта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670 та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балиқчилик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қишлоқларда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минитехнологиялар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негизида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мева-сабзавот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консервалари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1,7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гўшт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консерваларини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2,2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колбаса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1,8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1,9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684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553792"/>
            <a:ext cx="8915400" cy="5357430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суғориладиган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мелиоратив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жамғармаси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мелиоратив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иншоотларни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реконструкция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таъмирлаш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томчилатиб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суғориш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мелиорация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қарийб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500 миллион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лойиҳалар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1,4 миллион гектар ер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мелиоратив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паркларини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жиҳатдан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унумли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сифатини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7624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46975"/>
            <a:ext cx="8915400" cy="51642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тушунчалар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роли,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таҳдидлар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таъминлашнинг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1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589213" y="334963"/>
            <a:ext cx="8915400" cy="55768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Мавзу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нималарда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тизимида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тавсифланг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таъриф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Жавобларингизни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53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56823"/>
            <a:ext cx="8915400" cy="5254399"/>
          </a:xfrm>
        </p:spPr>
        <p:txBody>
          <a:bodyPr/>
          <a:lstStyle/>
          <a:p>
            <a:pPr algn="ctr"/>
            <a:endParaRPr lang="ru-RU" sz="6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рахмат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5088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36</TotalTime>
  <Words>1284</Words>
  <Application>Microsoft Office PowerPoint</Application>
  <PresentationFormat>Широкоэкранный</PresentationFormat>
  <Paragraphs>88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Times New Roman</vt:lpstr>
      <vt:lpstr>Wingdings 3</vt:lpstr>
      <vt:lpstr>Легкий дым</vt:lpstr>
      <vt:lpstr>4-маъруза:  « Озиқ-овқат хавфсизлигини баҳолаш мезонлари. Озиқ-овқат хавфсизлигининг омиллари ва агросаноат секторини ривожлантирш».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4-маъруза:  « Озиқ-овқат хавфсизлигини баҳолаш мезонлари. Озиқ-овқат хавфсизлигининг омиллари ва агросаноат секторини ривожлантирш».</dc:title>
  <dc:creator>User</dc:creator>
  <cp:lastModifiedBy>User</cp:lastModifiedBy>
  <cp:revision>5</cp:revision>
  <dcterms:created xsi:type="dcterms:W3CDTF">2017-11-23T18:44:28Z</dcterms:created>
  <dcterms:modified xsi:type="dcterms:W3CDTF">2017-11-23T19:21:19Z</dcterms:modified>
</cp:coreProperties>
</file>