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669702"/>
            <a:ext cx="8915399" cy="4107680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маъруза: </a:t>
            </a: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 миллий- озиқ-овқат маҳсулотлари бозорининг стратегияси. Озиқ-овқат давлат томонидан тартибга солиш озиқ-овқат хавфсизлигини таъминлаш асоси”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936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50006"/>
            <a:ext cx="8915400" cy="50612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азифаларни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барқарорлиги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етарлилиги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86761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59854"/>
            <a:ext cx="8915400" cy="5550794"/>
          </a:xfrm>
        </p:spPr>
        <p:txBody>
          <a:bodyPr>
            <a:no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бунда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қатъий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илмий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тиббий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меъёрлар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шарт-шароит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кафолатланади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салбий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ишловчи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хомашё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ҳатто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валютанинг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етишмаслиги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четдан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эмбарго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тўсиқлар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318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25003"/>
            <a:ext cx="8915400" cy="6014433"/>
          </a:xfrm>
        </p:spPr>
        <p:txBody>
          <a:bodyPr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таклифи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итимоий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тоифалари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таминланган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жиҳатдан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талабининг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тўлов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меъёрда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овқатланиш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3465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9865" y="528034"/>
            <a:ext cx="9044747" cy="5937160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Барқарорлик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узилмаслиги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оила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алоҳида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доим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кутилмаган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иқлимий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бўҳрон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циклик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иқлимий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танқислиги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узилиб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қолмаслиги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импорт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(шу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озиқавий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кўмак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калорияларда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энергия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сарфидир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(КЭС). ФАО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услубларига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КЭС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биноан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ФАО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муайян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жамғармалар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(ем,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уруғлик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оид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ҳисоблайди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8828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63639"/>
            <a:ext cx="8915400" cy="5834129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тўйимли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озиқланиш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озуқаларга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моддий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инфратузилма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харид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қурби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айтганда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хариди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импорти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хорижий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валютага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оғлиқни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физиологик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қондирилувчи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ҳолатга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етишмаслик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етишмаслигига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3507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06062"/>
            <a:ext cx="8915400" cy="6336406"/>
          </a:xfrm>
        </p:spPr>
        <p:txBody>
          <a:bodyPr>
            <a:noAutofit/>
          </a:bodyPr>
          <a:lstStyle/>
          <a:p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етишмаслиги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вазиятки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аҳоли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меъерда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турмуш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тарзи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тўйимли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ололмайди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етишмовчилиги ёки озиқ-овқат хавфсизлиги даражаси пастлиги аҳоли орасида қониқарсиз озиқланишга олиб келиб, у ўз навбатида одамлар, оилалар ва бутун халқ учун жиддий оқибатларга олиб келади.  Миллий даражада озиқ-овқат хавфсизлигига даражасининг таҳлили </a:t>
            </a:r>
            <a:r>
              <a:rPr lang="uz-Cyrl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баланси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(ООБ) да, яъни мамлакатда озиқ-овқат мавжудлигида акс эттирилади. ООБ муайян даврда мамлакатда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 ва инсон истеъмоли учун мавжуд озиқ-овқат миқдори ва уларнинг озуқавий қийматига оид статистик маълумотларнинг ҳисоб-китобларини таъминлайди. Озиқ-овқат балансида озиқ-овқат, қишлоқ хўжалиги ва импортга оид маълумотлар йиғилган бўлиб, мамлакатда озиқ-овқат ва қишлоқ хўжалиги шароитини ҳамда мамлакат қай даражада импортга қарамлигини (импортга қарамлик кўрсаткичи) баҳолашга имкон беради.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058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46975"/>
            <a:ext cx="8915400" cy="5164247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озик-овкат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Ўзбекистонда аҳолининг озиқ-овқат ҳамда қишлоқ хўжалиги маҳсулотларига бўлган эхтиёжларни тўла қондириш, озиқ-овқат бозоридаги барқарорликни таъминлаш йўлида фаолият юритадиган муҳим тармоқ – аграр соҳасида ислоҳотларни янада чуқурлаштириш масаласига катта эътибор қаратилмоқда.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 мамлакат аҳолисининг асосий озиқ-овқат маҳсулотлари билан етарли даражада ички имкониятлардан фойдаланган ҳолда таъминланишини, импортга боғлиқликни минимум даражасига эришишни ифодалайди.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219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95459"/>
            <a:ext cx="8915400" cy="5215763"/>
          </a:xfrm>
        </p:spPr>
        <p:txBody>
          <a:bodyPr>
            <a:normAutofit/>
          </a:bodyPr>
          <a:lstStyle/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Давлатнинг озиқ-овқатга оид сиёсати картошка, мева-сабзавот маҳсулотлари билан ҳам ўз-ўзини таъминлашни кўзда тутади. Аҳолига етарли даражада чорвачилик маҳсулотлари ва ўсимлик ёғи етказиб бериш, қишлоқ хўжалик маҳсулотларини қайта ишлаш ва сақлаш учун зарур бўлган базани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барпо этиш, шунингдек, озиқ-овқат маҳсулотлари асосий турларининг етарли захирасини шакллантириш, уларнинг чакана баҳолари барқарорлигини таъминлашга эришиш, четдан келтирилаётган маҳсулотлар ҳажмларини қисқартириб бориш кабилар ҳам озиқ-овқат хавфсизлигини таъминлашнинг муҳим йўналишлари ҳисобланади.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094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78794"/>
            <a:ext cx="8915400" cy="4932428"/>
          </a:xfrm>
        </p:spPr>
        <p:txBody>
          <a:bodyPr>
            <a:normAutofit/>
          </a:bodyPr>
          <a:lstStyle/>
          <a:p>
            <a:pPr algn="just"/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Мустақиллик йилларида Республика аграр тармоғида қонунчиликни такомиллаштириш, шунингдек, қишлоқ хўжалигини ривожлантириш борасидаги қатор Давлат дастурлари, қонцепция ва чора-тадбирлар мажмуининг ҳаётга тадбиқ этиш натижасида қишлоқ хўжалиги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таъминланмоқда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диверсификациялаш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оқилона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қаратилган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эвазига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2005-2013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5,1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этди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906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88643"/>
            <a:ext cx="8915400" cy="50225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 таянч тушунчалар: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хавфсизлиги, озиқ-овқат хавфсизлигига эришишнинг асосий мақсади, озиқ-овқат хавфсизлигига эришишнинг муҳим шартлари, озиқ-овқат барқарорлиги, озиқ-овқат етарлилиги, иқтисодий имконият, ижтимоий имконият, озиқ-овқат таъминоти.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46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82579"/>
            <a:ext cx="8915400" cy="579549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Мавзу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саволлар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топшириқлар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таъриф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нималарни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тақозо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кўзда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махсулот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ўйнади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Мамлакатимизда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ислоҳотларнинг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ислоҳотларнинг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таққосланг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021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146220"/>
            <a:ext cx="8915400" cy="4765002"/>
          </a:xfrm>
        </p:spPr>
        <p:txBody>
          <a:bodyPr/>
          <a:lstStyle/>
          <a:p>
            <a:pPr algn="ctr"/>
            <a:endParaRPr lang="ru-RU" sz="6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</a:t>
            </a:r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рахмат</a:t>
            </a:r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966625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</TotalTime>
  <Words>830</Words>
  <Application>Microsoft Office PowerPoint</Application>
  <PresentationFormat>Широкоэкранный</PresentationFormat>
  <Paragraphs>36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Times New Roman</vt:lpstr>
      <vt:lpstr>Wingdings 3</vt:lpstr>
      <vt:lpstr>Легкий дым</vt:lpstr>
      <vt:lpstr>3-маъруза:  “Озиқ-овқат хавфсизлиги миллий- озиқ-овқат маҳсулотлари бозорининг стратегияси. Озиқ-овқат давлат томонидан тартибга солиш озиқ-овқат хавфсизлигини таъминлаш асоси”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3-маъруза:  “Озиқ-овқат хавфсизлиги миллий- озиқ-овқат маҳсулотлари бозорининг стратегияси. Озиқ-овқат давлат томонидан тартибга солиш озиқ-овқат хавфсизлигини таъминлаш асоси”</dc:title>
  <dc:creator>User</dc:creator>
  <cp:lastModifiedBy>User</cp:lastModifiedBy>
  <cp:revision>4</cp:revision>
  <dcterms:created xsi:type="dcterms:W3CDTF">2017-11-23T18:15:08Z</dcterms:created>
  <dcterms:modified xsi:type="dcterms:W3CDTF">2017-11-23T19:22:56Z</dcterms:modified>
</cp:coreProperties>
</file>