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C95044D-F018-4DEF-ABE0-88365FA07E6D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B01CD77-0C94-4B52-964D-44A17E5FE3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2514600"/>
          </a:xfrm>
        </p:spPr>
        <p:txBody>
          <a:bodyPr>
            <a:noAutofit/>
          </a:bodyPr>
          <a:lstStyle/>
          <a:p>
            <a:pPr algn="l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Миссионерликнинг келиб чиқиши, мақсади ва вазифалари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Прозелетизм келтириб чиқараётган салбий оқибатлар.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Миссионерлик ва прозелитизм</a:t>
            </a:r>
            <a:br>
              <a:rPr lang="uz-Cyrl-UZ" dirty="0" smtClean="0"/>
            </a:br>
            <a:r>
              <a:rPr lang="uz-Cyrl-UZ" dirty="0" smtClean="0"/>
              <a:t>РЕЖА: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Миссионерлик (миссия-лотинча юбориш, топшириқ)-бирор динга эътиқод қилувчи халқлар орасида бошқа бир дини тарғиб қилиш демакдир.</a:t>
            </a:r>
            <a:endParaRPr lang="ru-RU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uz-Cyrl-UZ" dirty="0"/>
              <a:t>Миссионерлик асосан, христианликка хос бўлиб, бу харакат христианлик Византия имперасида давлат дини сифатида эълон қилиганидан эътиборан олиб борилади. </a:t>
            </a:r>
            <a:endParaRPr lang="en-US" dirty="0" smtClean="0"/>
          </a:p>
          <a:p>
            <a:r>
              <a:rPr lang="uz-Cyrl-UZ" dirty="0" smtClean="0"/>
              <a:t>Мазкур </a:t>
            </a:r>
            <a:r>
              <a:rPr lang="uz-Cyrl-UZ" dirty="0"/>
              <a:t>харакатнинг илк даврида христиан миссионерлари ўзларининг миссионерлик харакатларини Европа ва Яқин Шарқдаги кўп худоликка сиғиниб келган аҳолини якка худоликка тарқиб қилишдан иборат деб кўрсатганлар.</a:t>
            </a:r>
            <a:endParaRPr lang="ru-RU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Христиан миссионерлик ташкилотларнинг мақсадлари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uz-Cyrl-UZ" dirty="0"/>
              <a:t>Христиан миссионерлик ташкилотларнинг мақсадлари асосан уч нуқтага қаратилган:</a:t>
            </a:r>
            <a:endParaRPr lang="ru-RU" dirty="0"/>
          </a:p>
          <a:p>
            <a:r>
              <a:rPr lang="uz-Cyrl-UZ" dirty="0"/>
              <a:t>1</a:t>
            </a:r>
            <a:r>
              <a:rPr lang="uz-Cyrl-UZ" dirty="0" smtClean="0"/>
              <a:t>.</a:t>
            </a:r>
            <a:r>
              <a:rPr lang="en-US" dirty="0" smtClean="0"/>
              <a:t> </a:t>
            </a:r>
            <a:r>
              <a:rPr lang="uz-Cyrl-UZ" dirty="0" smtClean="0"/>
              <a:t>Халқларни </a:t>
            </a:r>
            <a:r>
              <a:rPr lang="uz-Cyrl-UZ" dirty="0"/>
              <a:t>христианлаштириш. Шу орқали уларни иқтисодий, сиёсий ва маънавий жиҳатдан ғарб давлатлари таъсир доирасига тушуриш.</a:t>
            </a:r>
            <a:endParaRPr lang="ru-RU" dirty="0"/>
          </a:p>
          <a:p>
            <a:r>
              <a:rPr lang="uz-Cyrl-UZ" dirty="0"/>
              <a:t>2</a:t>
            </a:r>
            <a:r>
              <a:rPr lang="uz-Cyrl-UZ" dirty="0" smtClean="0"/>
              <a:t>.</a:t>
            </a:r>
            <a:r>
              <a:rPr lang="en-US" dirty="0" smtClean="0"/>
              <a:t> </a:t>
            </a:r>
            <a:r>
              <a:rPr lang="uz-Cyrl-UZ" dirty="0" smtClean="0"/>
              <a:t>Халқлар </a:t>
            </a:r>
            <a:r>
              <a:rPr lang="uz-Cyrl-UZ" dirty="0"/>
              <a:t>ўртасида ўз эътиқодига шубҳа уйғотиш ишонч ва эътиқоддан юз ўгириш ва ундан чиққишига олиб келиш.</a:t>
            </a:r>
            <a:endParaRPr lang="ru-RU" dirty="0"/>
          </a:p>
          <a:p>
            <a:r>
              <a:rPr lang="uz-Cyrl-UZ" dirty="0"/>
              <a:t>3</a:t>
            </a:r>
            <a:r>
              <a:rPr lang="uz-Cyrl-UZ" dirty="0" smtClean="0"/>
              <a:t>.</a:t>
            </a:r>
            <a:r>
              <a:rPr lang="en-US" dirty="0" smtClean="0"/>
              <a:t> </a:t>
            </a:r>
            <a:r>
              <a:rPr lang="uz-Cyrl-UZ" dirty="0" smtClean="0"/>
              <a:t>Христианликни </a:t>
            </a:r>
            <a:r>
              <a:rPr lang="uz-Cyrl-UZ" dirty="0"/>
              <a:t>қабул қилганларни ўз эътиқодида қаттиқ туришини таъминлаш ва шу орқали уларнинг сафини «Янги христианлар» билан тўлдириш.</a:t>
            </a:r>
            <a:endParaRPr lang="ru-RU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2400" dirty="0" smtClean="0"/>
              <a:t> Миссионерлик фаолиятини олиб бориш тактикалари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uz-Cyrl-UZ" dirty="0"/>
              <a:t>  -хайрия ёрдамини кўрсатиш, бунга биринчи навбатда моддий ёрдам киради, тиббий ёрдам, дори-дармон топиб бериш ҳамда озиқ-овқат билан таъминлаш ҳам хайрия ёрдами ҳисобланади. Бундай ҳаракатлари билан улар ўзлари ҳақида ижобий хулоса ёки баҳога эга бўладилар. Ҳамкорликни йўлга қўйишга муваффақ бўладилар:</a:t>
            </a:r>
            <a:endParaRPr lang="ru-RU" dirty="0"/>
          </a:p>
          <a:p>
            <a:r>
              <a:rPr lang="uz-Cyrl-UZ" dirty="0"/>
              <a:t>-бепул христианликни тарғиб қилувчи маҳаллий тилда чоп этилган, жуда сифатли рангли ишланган китоб ва журналларни тарқатиш.</a:t>
            </a:r>
            <a:endParaRPr lang="ru-RU" dirty="0"/>
          </a:p>
          <a:p>
            <a:r>
              <a:rPr lang="uz-Cyrl-UZ" dirty="0"/>
              <a:t>-христианликга чақирувчи видео-аудио кассеталарни тарқатиш;</a:t>
            </a:r>
            <a:endParaRPr lang="ru-RU" dirty="0"/>
          </a:p>
          <a:p>
            <a:r>
              <a:rPr lang="uz-Cyrl-UZ" dirty="0"/>
              <a:t>-тиббий, таълим-тарбия соҳасига махсус кадрларни юбориш (тиббий хизматчи, ўқитувчи-мураббий);</a:t>
            </a:r>
            <a:endParaRPr lang="ru-RU" dirty="0"/>
          </a:p>
          <a:p>
            <a:r>
              <a:rPr lang="uz-Cyrl-UZ" dirty="0"/>
              <a:t>-миссионерлик руҳидаги кутубхона, инглиз тили ва компьютер ўргатиш хоналарини ташкил этиш;</a:t>
            </a:r>
            <a:endParaRPr lang="ru-RU" dirty="0"/>
          </a:p>
          <a:p>
            <a:r>
              <a:rPr lang="uz-Cyrl-UZ" dirty="0"/>
              <a:t>-ўз сафларига қўшилганларни моддий рағбатлантириш, уларни хорижий сафарларга юбориш ва иш билан таъминлаш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7467600" cy="1752600"/>
          </a:xfrm>
        </p:spPr>
        <p:txBody>
          <a:bodyPr>
            <a:normAutofit/>
          </a:bodyPr>
          <a:lstStyle/>
          <a:p>
            <a:r>
              <a:rPr lang="uz-Cyrl-UZ" sz="2700" dirty="0"/>
              <a:t>Улар кўпинча қуйидаги турдаги кишиларни ўз таъсир доираларига олишга уринадилар.</a:t>
            </a:r>
            <a:r>
              <a:rPr lang="ru-RU" dirty="0"/>
              <a:t/>
            </a:r>
            <a:br>
              <a:rPr lang="ru-RU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286000"/>
            <a:ext cx="7467600" cy="4187952"/>
          </a:xfrm>
        </p:spPr>
        <p:txBody>
          <a:bodyPr>
            <a:normAutofit/>
          </a:bodyPr>
          <a:lstStyle/>
          <a:p>
            <a:r>
              <a:rPr lang="uz-Cyrl-UZ" dirty="0" smtClean="0"/>
              <a:t>-</a:t>
            </a:r>
            <a:r>
              <a:rPr lang="uz-Cyrl-UZ" dirty="0"/>
              <a:t>биринчи ва тўртинчи курс талабалари;</a:t>
            </a:r>
            <a:endParaRPr lang="ru-RU" dirty="0"/>
          </a:p>
          <a:p>
            <a:r>
              <a:rPr lang="uz-Cyrl-UZ" dirty="0"/>
              <a:t>-кексалар, айниқса, эндигина нафақага чиққанлар ва ёлғиз қариялар;</a:t>
            </a:r>
            <a:endParaRPr lang="ru-RU" dirty="0"/>
          </a:p>
          <a:p>
            <a:r>
              <a:rPr lang="uz-Cyrl-UZ" dirty="0"/>
              <a:t>-ўз ўрнини топишга интилаётган ўсмирлар;</a:t>
            </a:r>
            <a:endParaRPr lang="ru-RU" dirty="0"/>
          </a:p>
          <a:p>
            <a:r>
              <a:rPr lang="uz-Cyrl-UZ" dirty="0"/>
              <a:t>-кучли стрессни (касаллик, яқин одамининг вафоти, ажралиш ва х.к.) бошидан кечираётганлар;</a:t>
            </a:r>
            <a:endParaRPr lang="ru-RU" dirty="0"/>
          </a:p>
          <a:p>
            <a:r>
              <a:rPr lang="uz-Cyrl-UZ" dirty="0"/>
              <a:t>-қочоқлар, беморлар ва ишсизлар.</a:t>
            </a:r>
            <a:endParaRPr lang="ru-RU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 Прозелитизм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z-Cyrl-UZ" dirty="0"/>
              <a:t>Миссионерлик фаолиятининг энг чўққиси бу прозелитизм</a:t>
            </a:r>
            <a:r>
              <a:rPr lang="uz-Cyrl-UZ" dirty="0" smtClean="0"/>
              <a:t>.</a:t>
            </a:r>
            <a:endParaRPr lang="en-US" dirty="0" smtClean="0"/>
          </a:p>
          <a:p>
            <a:r>
              <a:rPr lang="uz-Cyrl-UZ" dirty="0" smtClean="0"/>
              <a:t> </a:t>
            </a:r>
            <a:r>
              <a:rPr lang="uz-Cyrl-UZ" dirty="0"/>
              <a:t>Прозелитизм - бу тўғридан-тўғри бирон бир динга ишонган фуқарони мажбуран ўз динидан воз кечтириш ва ўзга динни қабул қилишга мажбур қилишдан иборат.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0096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z-Cyrl-UZ" dirty="0"/>
              <a:t>Прозелитизм иллатининг баъзи бир нохуш натижаларини келтириш мумкин: бир қанча вақт ислом динида юриб, кейин христиан динини қабул қилган кишилар вафот этганда, жасадларини мусулмон қарларига қўйиш муаммо туғдирмоқда. Сабаби, майитнинг мусулмон ота-оналари ўз фарзандларини христиан мозорига дафн этишни хоҳламайдилар. Мусулмонлар эса, христиан дини вакили жасадини ўз мусулмон биродарлари ётган жойга улар учун ҳақорат деб биладилар. Натижада келишмовчиликлар келиб чиқади.</a:t>
            </a:r>
            <a:endParaRPr lang="ru-RU"/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620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b1400980\Pictures\1440417763_slayd2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b1400980\Pictures\1440417791_slayd2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b1400980\Pictures\1440417792_slayd1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683</TotalTime>
  <Words>326</Words>
  <Application>Microsoft Office PowerPoint</Application>
  <PresentationFormat>Экран (4:3)</PresentationFormat>
  <Paragraphs>29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Civic</vt:lpstr>
      <vt:lpstr>Миссионерлик ва прозелитизм РЕЖА:</vt:lpstr>
      <vt:lpstr>Презентация PowerPoint</vt:lpstr>
      <vt:lpstr>Презентация PowerPoint</vt:lpstr>
      <vt:lpstr>Христиан миссионерлик ташкилотларнинг мақсадлари</vt:lpstr>
      <vt:lpstr> Миссионерлик фаолиятини олиб бориш тактикалари</vt:lpstr>
      <vt:lpstr>Улар кўпинча қуйидаги турдаги кишиларни ўз таъсир доираларига олишга уринадилар. </vt:lpstr>
      <vt:lpstr> Прозелитизм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b1400980</dc:creator>
  <cp:lastModifiedBy>Admin</cp:lastModifiedBy>
  <cp:revision>21</cp:revision>
  <dcterms:created xsi:type="dcterms:W3CDTF">2017-11-03T05:37:20Z</dcterms:created>
  <dcterms:modified xsi:type="dcterms:W3CDTF">2017-12-25T08:49:35Z</dcterms:modified>
</cp:coreProperties>
</file>