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5" r:id="rId3"/>
    <p:sldId id="257" r:id="rId4"/>
    <p:sldId id="258" r:id="rId5"/>
    <p:sldId id="262" r:id="rId6"/>
    <p:sldId id="259" r:id="rId7"/>
    <p:sldId id="260" r:id="rId8"/>
    <p:sldId id="261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387B4EC-B59B-4E7B-B96D-FD9A13B6ABE6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2EEA6AC-A9E6-4D70-B20C-0BA293FF14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1780108"/>
          </a:xfrm>
        </p:spPr>
        <p:txBody>
          <a:bodyPr/>
          <a:lstStyle/>
          <a:p>
            <a:r>
              <a:rPr lang="ru-RU" dirty="0" err="1"/>
              <a:t>Виждон</a:t>
            </a:r>
            <a:r>
              <a:rPr lang="ru-RU" dirty="0"/>
              <a:t> </a:t>
            </a:r>
            <a:r>
              <a:rPr lang="ru-RU" dirty="0" err="1"/>
              <a:t>эркинлиги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endParaRPr lang="ru-RU" dirty="0"/>
          </a:p>
        </p:txBody>
      </p:sp>
      <p:pic>
        <p:nvPicPr>
          <p:cNvPr id="1026" name="Picture 2" descr="C:\Users\b1400980\Pictures\8353302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457200"/>
            <a:ext cx="70104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1688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3039533"/>
          </a:xfrm>
        </p:spPr>
        <p:txBody>
          <a:bodyPr/>
          <a:lstStyle/>
          <a:p>
            <a:r>
              <a:rPr lang="uz-Cyrl-UZ" sz="3200" dirty="0"/>
              <a:t>Виждон эркинлиги-диний эътиқод эркинлиги</a:t>
            </a:r>
            <a:r>
              <a:rPr lang="ru-RU" sz="3200" dirty="0"/>
              <a:t>.</a:t>
            </a:r>
          </a:p>
          <a:p>
            <a:r>
              <a:rPr lang="uz-Cyrl-UZ" sz="3200" dirty="0" smtClean="0"/>
              <a:t>Виждон </a:t>
            </a:r>
            <a:r>
              <a:rPr lang="uz-Cyrl-UZ" sz="3200" dirty="0"/>
              <a:t>эркинлиги ва диний ташкилотлар масаласи</a:t>
            </a:r>
            <a:r>
              <a:rPr lang="ru-RU" sz="32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РЕЖА: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5713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38200" y="2286000"/>
            <a:ext cx="4924069" cy="4281339"/>
          </a:xfrm>
        </p:spPr>
        <p:txBody>
          <a:bodyPr/>
          <a:lstStyle/>
          <a:p>
            <a:r>
              <a:rPr lang="ru-RU" i="1" dirty="0"/>
              <a:t>«</a:t>
            </a:r>
            <a:r>
              <a:rPr lang="ru-RU" i="1" dirty="0" err="1"/>
              <a:t>Ҳамма</a:t>
            </a:r>
            <a:r>
              <a:rPr lang="ru-RU" i="1" dirty="0"/>
              <a:t> </a:t>
            </a:r>
            <a:r>
              <a:rPr lang="ru-RU" i="1" dirty="0" err="1"/>
              <a:t>учун</a:t>
            </a:r>
            <a:r>
              <a:rPr lang="ru-RU" i="1" dirty="0"/>
              <a:t> </a:t>
            </a:r>
            <a:r>
              <a:rPr lang="ru-RU" i="1" dirty="0" err="1"/>
              <a:t>виждон</a:t>
            </a:r>
            <a:r>
              <a:rPr lang="ru-RU" i="1" dirty="0"/>
              <a:t> </a:t>
            </a:r>
            <a:r>
              <a:rPr lang="ru-RU" i="1" dirty="0" err="1"/>
              <a:t>эркинлиги</a:t>
            </a:r>
            <a:r>
              <a:rPr lang="ru-RU" i="1" dirty="0"/>
              <a:t> </a:t>
            </a:r>
            <a:r>
              <a:rPr lang="ru-RU" i="1" dirty="0" err="1"/>
              <a:t>кафолатланади</a:t>
            </a:r>
            <a:r>
              <a:rPr lang="ru-RU" i="1" dirty="0"/>
              <a:t>. </a:t>
            </a:r>
            <a:r>
              <a:rPr lang="ru-RU" i="1" dirty="0" err="1"/>
              <a:t>Ҳар</a:t>
            </a:r>
            <a:r>
              <a:rPr lang="ru-RU" i="1" dirty="0"/>
              <a:t> </a:t>
            </a:r>
            <a:r>
              <a:rPr lang="ru-RU" i="1" dirty="0" err="1"/>
              <a:t>бир</a:t>
            </a:r>
            <a:r>
              <a:rPr lang="ru-RU" i="1" dirty="0"/>
              <a:t> </a:t>
            </a:r>
            <a:r>
              <a:rPr lang="ru-RU" i="1" dirty="0" err="1"/>
              <a:t>инсон</a:t>
            </a:r>
            <a:r>
              <a:rPr lang="ru-RU" i="1" dirty="0"/>
              <a:t> </a:t>
            </a:r>
            <a:r>
              <a:rPr lang="ru-RU" i="1" dirty="0" err="1"/>
              <a:t>хоҳлаган</a:t>
            </a:r>
            <a:r>
              <a:rPr lang="ru-RU" i="1" dirty="0"/>
              <a:t> </a:t>
            </a:r>
            <a:r>
              <a:rPr lang="ru-RU" i="1" dirty="0" err="1"/>
              <a:t>динга</a:t>
            </a:r>
            <a:r>
              <a:rPr lang="ru-RU" i="1" dirty="0"/>
              <a:t> </a:t>
            </a:r>
            <a:r>
              <a:rPr lang="ru-RU" i="1" dirty="0" err="1"/>
              <a:t>эътиқод</a:t>
            </a:r>
            <a:r>
              <a:rPr lang="ru-RU" i="1" dirty="0"/>
              <a:t> </a:t>
            </a:r>
            <a:r>
              <a:rPr lang="ru-RU" i="1" dirty="0" err="1"/>
              <a:t>қилиш</a:t>
            </a:r>
            <a:r>
              <a:rPr lang="ru-RU" i="1" dirty="0"/>
              <a:t> </a:t>
            </a:r>
            <a:r>
              <a:rPr lang="ru-RU" i="1" dirty="0" err="1"/>
              <a:t>ёки</a:t>
            </a:r>
            <a:r>
              <a:rPr lang="ru-RU" i="1" dirty="0"/>
              <a:t> </a:t>
            </a:r>
            <a:r>
              <a:rPr lang="ru-RU" i="1" dirty="0" err="1"/>
              <a:t>ҳеч</a:t>
            </a:r>
            <a:r>
              <a:rPr lang="ru-RU" i="1" dirty="0"/>
              <a:t> </a:t>
            </a:r>
            <a:r>
              <a:rPr lang="ru-RU" i="1" dirty="0" err="1"/>
              <a:t>қайси</a:t>
            </a:r>
            <a:r>
              <a:rPr lang="ru-RU" i="1" dirty="0"/>
              <a:t> </a:t>
            </a:r>
            <a:r>
              <a:rPr lang="ru-RU" i="1" dirty="0" err="1"/>
              <a:t>динга</a:t>
            </a:r>
            <a:r>
              <a:rPr lang="ru-RU" i="1" dirty="0"/>
              <a:t> </a:t>
            </a:r>
            <a:r>
              <a:rPr lang="ru-RU" i="1" dirty="0" err="1"/>
              <a:t>эътиқод</a:t>
            </a:r>
            <a:r>
              <a:rPr lang="ru-RU" i="1" dirty="0"/>
              <a:t> </a:t>
            </a:r>
            <a:r>
              <a:rPr lang="ru-RU" i="1" dirty="0" err="1"/>
              <a:t>қилмаслик</a:t>
            </a:r>
            <a:r>
              <a:rPr lang="ru-RU" i="1" dirty="0"/>
              <a:t> </a:t>
            </a:r>
            <a:r>
              <a:rPr lang="ru-RU" i="1" dirty="0" err="1"/>
              <a:t>ҳуқуқига</a:t>
            </a:r>
            <a:r>
              <a:rPr lang="ru-RU" i="1" dirty="0"/>
              <a:t> </a:t>
            </a:r>
            <a:r>
              <a:rPr lang="ru-RU" i="1" dirty="0" err="1"/>
              <a:t>эга</a:t>
            </a:r>
            <a:r>
              <a:rPr lang="ru-RU" i="1" dirty="0"/>
              <a:t>. </a:t>
            </a:r>
            <a:r>
              <a:rPr lang="ru-RU" i="1" dirty="0" err="1"/>
              <a:t>Диний</a:t>
            </a:r>
            <a:r>
              <a:rPr lang="ru-RU" i="1" dirty="0"/>
              <a:t> </a:t>
            </a:r>
            <a:r>
              <a:rPr lang="ru-RU" i="1" dirty="0" err="1"/>
              <a:t>қарашларни</a:t>
            </a:r>
            <a:r>
              <a:rPr lang="ru-RU" i="1" dirty="0"/>
              <a:t> </a:t>
            </a:r>
            <a:r>
              <a:rPr lang="ru-RU" i="1" dirty="0" err="1"/>
              <a:t>мажбуран</a:t>
            </a:r>
            <a:r>
              <a:rPr lang="ru-RU" i="1" dirty="0"/>
              <a:t> </a:t>
            </a:r>
            <a:r>
              <a:rPr lang="ru-RU" i="1" dirty="0" err="1"/>
              <a:t>сингдиришга</a:t>
            </a:r>
            <a:r>
              <a:rPr lang="ru-RU" i="1" dirty="0"/>
              <a:t> </a:t>
            </a:r>
            <a:r>
              <a:rPr lang="ru-RU" i="1" dirty="0" err="1"/>
              <a:t>йўл</a:t>
            </a:r>
            <a:r>
              <a:rPr lang="ru-RU" i="1" dirty="0"/>
              <a:t> </a:t>
            </a:r>
            <a:r>
              <a:rPr lang="ru-RU" i="1" dirty="0" err="1"/>
              <a:t>қўйилмайди</a:t>
            </a:r>
            <a:r>
              <a:rPr lang="ru-RU" i="1" dirty="0"/>
              <a:t>».</a:t>
            </a:r>
            <a:endParaRPr lang="ru-RU" dirty="0"/>
          </a:p>
          <a:p>
            <a:r>
              <a:rPr lang="ru-RU" b="1" i="1" dirty="0" err="1"/>
              <a:t>Ўзбекистон</a:t>
            </a:r>
            <a:r>
              <a:rPr lang="ru-RU" b="1" i="1" dirty="0"/>
              <a:t> </a:t>
            </a:r>
            <a:r>
              <a:rPr lang="ru-RU" b="1" i="1" dirty="0" err="1"/>
              <a:t>Республикаси</a:t>
            </a:r>
            <a:endParaRPr lang="ru-RU" dirty="0"/>
          </a:p>
          <a:p>
            <a:r>
              <a:rPr lang="ru-RU" b="1" i="1" dirty="0" err="1"/>
              <a:t>Конституциясининг</a:t>
            </a:r>
            <a:r>
              <a:rPr lang="ru-RU" b="1" i="1" dirty="0"/>
              <a:t> </a:t>
            </a:r>
            <a:r>
              <a:rPr lang="ru-RU" b="1" i="1" dirty="0" smtClean="0"/>
              <a:t>31-моддаси</a:t>
            </a:r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rmAutofit/>
          </a:bodyPr>
          <a:lstStyle/>
          <a:p>
            <a:r>
              <a:rPr lang="ru-RU" sz="3200" b="1" dirty="0"/>
              <a:t>МУСТАҚИЛ ЎЗБЕКИСТОНДА ДИНИЙ </a:t>
            </a:r>
            <a:r>
              <a:rPr lang="ru-RU" sz="3200" b="1" dirty="0" smtClean="0"/>
              <a:t>ҲАЁТ</a:t>
            </a:r>
            <a:r>
              <a:rPr lang="ru-RU" sz="3200" i="1" dirty="0" smtClean="0"/>
              <a:t> </a:t>
            </a:r>
            <a:endParaRPr lang="ru-RU" sz="3200" dirty="0"/>
          </a:p>
        </p:txBody>
      </p:sp>
      <p:pic>
        <p:nvPicPr>
          <p:cNvPr id="2050" name="Picture 2" descr="C:\Users\b1400980\Pictures\kon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276600"/>
            <a:ext cx="2466975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38971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199" y="2675466"/>
            <a:ext cx="5638801" cy="4030133"/>
          </a:xfrm>
        </p:spPr>
        <p:txBody>
          <a:bodyPr>
            <a:normAutofit fontScale="92500"/>
          </a:bodyPr>
          <a:lstStyle/>
          <a:p>
            <a:r>
              <a:rPr lang="ru-RU" dirty="0" err="1"/>
              <a:t>Виждон</a:t>
            </a:r>
            <a:r>
              <a:rPr lang="ru-RU" dirty="0"/>
              <a:t> </a:t>
            </a:r>
            <a:r>
              <a:rPr lang="ru-RU" dirty="0" err="1"/>
              <a:t>эркинлиги</a:t>
            </a:r>
            <a:r>
              <a:rPr lang="ru-RU" dirty="0"/>
              <a:t> </a:t>
            </a:r>
            <a:r>
              <a:rPr lang="ru-RU" dirty="0" err="1"/>
              <a:t>қандайдир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мавҳум</a:t>
            </a:r>
            <a:r>
              <a:rPr lang="ru-RU" dirty="0"/>
              <a:t> </a:t>
            </a:r>
            <a:r>
              <a:rPr lang="ru-RU" dirty="0" err="1"/>
              <a:t>тушунча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у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вазиятда</a:t>
            </a:r>
            <a:r>
              <a:rPr lang="ru-RU" dirty="0"/>
              <a:t> </a:t>
            </a:r>
            <a:r>
              <a:rPr lang="ru-RU" dirty="0" err="1"/>
              <a:t>албатта</a:t>
            </a:r>
            <a:r>
              <a:rPr lang="ru-RU" dirty="0"/>
              <a:t> </a:t>
            </a:r>
            <a:r>
              <a:rPr lang="ru-RU" dirty="0" err="1"/>
              <a:t>намоён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конкрет</a:t>
            </a:r>
            <a:r>
              <a:rPr lang="ru-RU" dirty="0"/>
              <a:t> </a:t>
            </a:r>
            <a:r>
              <a:rPr lang="ru-RU" dirty="0" err="1"/>
              <a:t>тарихий</a:t>
            </a:r>
            <a:r>
              <a:rPr lang="ru-RU" dirty="0"/>
              <a:t>,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шароитсиз</a:t>
            </a:r>
            <a:r>
              <a:rPr lang="ru-RU" dirty="0"/>
              <a:t>, объектив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субъектив</a:t>
            </a:r>
            <a:r>
              <a:rPr lang="ru-RU" dirty="0"/>
              <a:t> </a:t>
            </a:r>
            <a:r>
              <a:rPr lang="ru-RU" dirty="0" err="1"/>
              <a:t>омилларсиз</a:t>
            </a:r>
            <a:r>
              <a:rPr lang="ru-RU" dirty="0"/>
              <a:t> </a:t>
            </a:r>
            <a:r>
              <a:rPr lang="ru-RU" dirty="0" err="1"/>
              <a:t>тасаввур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қийин</a:t>
            </a:r>
            <a:r>
              <a:rPr lang="ru-RU" dirty="0"/>
              <a:t>. </a:t>
            </a:r>
            <a:r>
              <a:rPr lang="ru-RU" dirty="0" err="1"/>
              <a:t>Бундан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 «</a:t>
            </a:r>
            <a:r>
              <a:rPr lang="ru-RU" dirty="0" err="1"/>
              <a:t>виждон</a:t>
            </a:r>
            <a:r>
              <a:rPr lang="ru-RU" dirty="0"/>
              <a:t> </a:t>
            </a:r>
            <a:r>
              <a:rPr lang="ru-RU" dirty="0" err="1"/>
              <a:t>эркинлиги</a:t>
            </a:r>
            <a:r>
              <a:rPr lang="ru-RU" dirty="0"/>
              <a:t>» </a:t>
            </a:r>
            <a:r>
              <a:rPr lang="ru-RU" dirty="0" err="1"/>
              <a:t>тушунчасини</a:t>
            </a:r>
            <a:r>
              <a:rPr lang="ru-RU" dirty="0"/>
              <a:t> </a:t>
            </a:r>
            <a:r>
              <a:rPr lang="ru-RU" dirty="0" err="1"/>
              <a:t>илмий</a:t>
            </a:r>
            <a:r>
              <a:rPr lang="ru-RU" dirty="0"/>
              <a:t> </a:t>
            </a:r>
            <a:r>
              <a:rPr lang="ru-RU" dirty="0" err="1"/>
              <a:t>талқин</a:t>
            </a:r>
            <a:r>
              <a:rPr lang="ru-RU" dirty="0"/>
              <a:t> </a:t>
            </a:r>
            <a:r>
              <a:rPr lang="ru-RU" dirty="0" err="1"/>
              <a:t>қилишда</a:t>
            </a:r>
            <a:r>
              <a:rPr lang="ru-RU" dirty="0"/>
              <a:t> </a:t>
            </a:r>
            <a:r>
              <a:rPr lang="ru-RU" dirty="0" err="1"/>
              <a:t>миллий</a:t>
            </a:r>
            <a:r>
              <a:rPr lang="ru-RU" dirty="0"/>
              <a:t>, </a:t>
            </a:r>
            <a:r>
              <a:rPr lang="ru-RU" dirty="0" err="1"/>
              <a:t>мафкуравий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маданий</a:t>
            </a:r>
            <a:r>
              <a:rPr lang="ru-RU" dirty="0"/>
              <a:t> </a:t>
            </a:r>
            <a:r>
              <a:rPr lang="ru-RU" dirty="0" err="1"/>
              <a:t>омилларни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албатта</a:t>
            </a:r>
            <a:r>
              <a:rPr lang="ru-RU" dirty="0"/>
              <a:t> </a:t>
            </a:r>
            <a:r>
              <a:rPr lang="ru-RU" dirty="0" err="1"/>
              <a:t>назарда</a:t>
            </a:r>
            <a:r>
              <a:rPr lang="ru-RU" dirty="0"/>
              <a:t> </a:t>
            </a:r>
            <a:r>
              <a:rPr lang="ru-RU" dirty="0" err="1"/>
              <a:t>тутиш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Виждон</a:t>
            </a:r>
            <a:r>
              <a:rPr lang="ru-RU" dirty="0"/>
              <a:t> </a:t>
            </a:r>
            <a:r>
              <a:rPr lang="ru-RU" dirty="0" err="1"/>
              <a:t>эркинлиги</a:t>
            </a:r>
            <a:endParaRPr lang="ru-RU" dirty="0"/>
          </a:p>
        </p:txBody>
      </p:sp>
      <p:pic>
        <p:nvPicPr>
          <p:cNvPr id="5122" name="Picture 2" descr="C:\Users\b1400980\Pictures\1462009639_slayd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3352800"/>
            <a:ext cx="3124200" cy="251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42808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1991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Ўзбекистон</a:t>
            </a:r>
            <a:r>
              <a:rPr lang="ru-RU" dirty="0"/>
              <a:t> </a:t>
            </a:r>
            <a:r>
              <a:rPr lang="ru-RU" dirty="0" err="1"/>
              <a:t>Республикаси</a:t>
            </a:r>
            <a:r>
              <a:rPr lang="ru-RU" dirty="0"/>
              <a:t> </a:t>
            </a:r>
            <a:r>
              <a:rPr lang="ru-RU" dirty="0" err="1"/>
              <a:t>Олий</a:t>
            </a:r>
            <a:r>
              <a:rPr lang="ru-RU" dirty="0"/>
              <a:t> </a:t>
            </a:r>
            <a:r>
              <a:rPr lang="ru-RU" dirty="0" err="1"/>
              <a:t>Мажлиси</a:t>
            </a:r>
            <a:r>
              <a:rPr lang="ru-RU" dirty="0"/>
              <a:t> «</a:t>
            </a:r>
            <a:r>
              <a:rPr lang="ru-RU" dirty="0" err="1"/>
              <a:t>Виждон</a:t>
            </a:r>
            <a:r>
              <a:rPr lang="ru-RU" dirty="0"/>
              <a:t> </a:t>
            </a:r>
            <a:r>
              <a:rPr lang="ru-RU" dirty="0" err="1"/>
              <a:t>эркинлиги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r>
              <a:rPr lang="ru-RU" dirty="0"/>
              <a:t> </a:t>
            </a:r>
            <a:r>
              <a:rPr lang="ru-RU" dirty="0" err="1"/>
              <a:t>тўғрисида»ги</a:t>
            </a:r>
            <a:r>
              <a:rPr lang="ru-RU" dirty="0"/>
              <a:t> </a:t>
            </a:r>
            <a:r>
              <a:rPr lang="ru-RU" dirty="0" err="1"/>
              <a:t>Қонунни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қилди</a:t>
            </a:r>
            <a:r>
              <a:rPr lang="ru-RU" dirty="0"/>
              <a:t>. 1998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қонуннинг</a:t>
            </a:r>
            <a:r>
              <a:rPr lang="ru-RU" dirty="0"/>
              <a:t>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таҳрири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қилиниб</a:t>
            </a:r>
            <a:r>
              <a:rPr lang="ru-RU" dirty="0"/>
              <a:t>, 15 май </a:t>
            </a:r>
            <a:r>
              <a:rPr lang="ru-RU" dirty="0" err="1"/>
              <a:t>куни</a:t>
            </a:r>
            <a:r>
              <a:rPr lang="ru-RU" dirty="0"/>
              <a:t> </a:t>
            </a:r>
            <a:r>
              <a:rPr lang="ru-RU" dirty="0" err="1"/>
              <a:t>матбуотда</a:t>
            </a:r>
            <a:r>
              <a:rPr lang="ru-RU" dirty="0"/>
              <a:t> </a:t>
            </a:r>
            <a:r>
              <a:rPr lang="ru-RU" dirty="0" err="1"/>
              <a:t>эълон</a:t>
            </a:r>
            <a:r>
              <a:rPr lang="ru-RU" dirty="0"/>
              <a:t> </a:t>
            </a:r>
            <a:r>
              <a:rPr lang="ru-RU" dirty="0" err="1"/>
              <a:t>қилинди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шу </a:t>
            </a:r>
            <a:r>
              <a:rPr lang="ru-RU" dirty="0" err="1"/>
              <a:t>кундан</a:t>
            </a:r>
            <a:r>
              <a:rPr lang="ru-RU" dirty="0"/>
              <a:t> </a:t>
            </a:r>
            <a:r>
              <a:rPr lang="ru-RU" dirty="0" err="1"/>
              <a:t>эътиборан</a:t>
            </a:r>
            <a:r>
              <a:rPr lang="ru-RU" dirty="0"/>
              <a:t> </a:t>
            </a:r>
            <a:r>
              <a:rPr lang="ru-RU" dirty="0" err="1"/>
              <a:t>кучга</a:t>
            </a:r>
            <a:r>
              <a:rPr lang="ru-RU" dirty="0"/>
              <a:t> </a:t>
            </a:r>
            <a:r>
              <a:rPr lang="ru-RU" dirty="0" err="1"/>
              <a:t>кирди</a:t>
            </a:r>
            <a:r>
              <a:rPr lang="ru-RU" dirty="0"/>
              <a:t>.</a:t>
            </a:r>
          </a:p>
          <a:p>
            <a:r>
              <a:rPr lang="ru-RU" dirty="0" err="1"/>
              <a:t>Мазкур</a:t>
            </a:r>
            <a:r>
              <a:rPr lang="ru-RU" dirty="0"/>
              <a:t> </a:t>
            </a:r>
            <a:r>
              <a:rPr lang="ru-RU" dirty="0" err="1"/>
              <a:t>қонун</a:t>
            </a:r>
            <a:r>
              <a:rPr lang="ru-RU" dirty="0"/>
              <a:t> 23 </a:t>
            </a:r>
            <a:r>
              <a:rPr lang="ru-RU" dirty="0" err="1"/>
              <a:t>моддадан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203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76600" y="2675467"/>
            <a:ext cx="5715000" cy="3450696"/>
          </a:xfrm>
        </p:spPr>
        <p:txBody>
          <a:bodyPr>
            <a:normAutofit fontScale="92500"/>
          </a:bodyPr>
          <a:lstStyle/>
          <a:p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</a:t>
            </a:r>
            <a:r>
              <a:rPr lang="ru-RU" dirty="0"/>
              <a:t> –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динга</a:t>
            </a:r>
            <a:r>
              <a:rPr lang="ru-RU" dirty="0"/>
              <a:t> </a:t>
            </a:r>
            <a:r>
              <a:rPr lang="ru-RU" dirty="0" err="1"/>
              <a:t>ишонувчилар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жамоаларининг</a:t>
            </a:r>
            <a:r>
              <a:rPr lang="ru-RU" dirty="0"/>
              <a:t> </a:t>
            </a:r>
            <a:r>
              <a:rPr lang="ru-RU" dirty="0" err="1"/>
              <a:t>уюшмасидир</a:t>
            </a:r>
            <a:r>
              <a:rPr lang="ru-RU" dirty="0"/>
              <a:t> (</a:t>
            </a:r>
            <a:r>
              <a:rPr lang="ru-RU" dirty="0" err="1"/>
              <a:t>масжид</a:t>
            </a:r>
            <a:r>
              <a:rPr lang="ru-RU" dirty="0"/>
              <a:t>, </a:t>
            </a:r>
            <a:r>
              <a:rPr lang="ru-RU" dirty="0" err="1"/>
              <a:t>черков</a:t>
            </a:r>
            <a:r>
              <a:rPr lang="ru-RU" dirty="0"/>
              <a:t>, синагога,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ўқув</a:t>
            </a:r>
            <a:r>
              <a:rPr lang="ru-RU" dirty="0"/>
              <a:t> </a:t>
            </a:r>
            <a:r>
              <a:rPr lang="ru-RU" dirty="0" err="1"/>
              <a:t>юртлари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ҳ.к</a:t>
            </a:r>
            <a:r>
              <a:rPr lang="ru-RU" dirty="0"/>
              <a:t>.).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унга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хил </a:t>
            </a:r>
            <a:r>
              <a:rPr lang="ru-RU" dirty="0" err="1"/>
              <a:t>эътиқодга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камида</a:t>
            </a:r>
            <a:r>
              <a:rPr lang="ru-RU" dirty="0"/>
              <a:t> 100 киши </a:t>
            </a:r>
            <a:r>
              <a:rPr lang="ru-RU" dirty="0" err="1"/>
              <a:t>аъзо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  <a:r>
              <a:rPr lang="ru-RU" dirty="0" err="1"/>
              <a:t>Ўзбекистон</a:t>
            </a:r>
            <a:r>
              <a:rPr lang="ru-RU" dirty="0"/>
              <a:t> </a:t>
            </a:r>
            <a:r>
              <a:rPr lang="ru-RU" dirty="0" err="1"/>
              <a:t>Республикасининг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фуқароси</a:t>
            </a:r>
            <a:r>
              <a:rPr lang="ru-RU" dirty="0"/>
              <a:t> 18 </a:t>
            </a:r>
            <a:r>
              <a:rPr lang="ru-RU" dirty="0" err="1"/>
              <a:t>ёшга</a:t>
            </a:r>
            <a:r>
              <a:rPr lang="ru-RU" dirty="0"/>
              <a:t> </a:t>
            </a:r>
            <a:r>
              <a:rPr lang="ru-RU" dirty="0" err="1"/>
              <a:t>тўлганидан</a:t>
            </a:r>
            <a:r>
              <a:rPr lang="ru-RU" dirty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жамиятга</a:t>
            </a:r>
            <a:r>
              <a:rPr lang="ru-RU" dirty="0"/>
              <a:t> </a:t>
            </a:r>
            <a:r>
              <a:rPr lang="ru-RU" dirty="0" err="1"/>
              <a:t>аъзо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</a:t>
            </a:r>
            <a:endParaRPr lang="ru-RU" dirty="0"/>
          </a:p>
        </p:txBody>
      </p:sp>
      <p:pic>
        <p:nvPicPr>
          <p:cNvPr id="3074" name="Picture 2" descr="C:\Users\b1400980\Pictures\n_2828160740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67000"/>
            <a:ext cx="3048000" cy="2909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5799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057400" y="2895600"/>
            <a:ext cx="6477000" cy="3450696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мулкларига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бўладилар</a:t>
            </a:r>
            <a:r>
              <a:rPr lang="ru-RU" dirty="0"/>
              <a:t>. </a:t>
            </a:r>
            <a:r>
              <a:rPr lang="ru-RU" dirty="0" err="1"/>
              <a:t>Бинолар</a:t>
            </a:r>
            <a:r>
              <a:rPr lang="ru-RU" dirty="0"/>
              <a:t>, дин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буюмлар</a:t>
            </a:r>
            <a:r>
              <a:rPr lang="ru-RU" dirty="0"/>
              <a:t>,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хайрия</a:t>
            </a:r>
            <a:r>
              <a:rPr lang="ru-RU" dirty="0"/>
              <a:t> </a:t>
            </a:r>
            <a:r>
              <a:rPr lang="ru-RU" dirty="0" err="1"/>
              <a:t>ишларига</a:t>
            </a:r>
            <a:r>
              <a:rPr lang="ru-RU" dirty="0"/>
              <a:t> </a:t>
            </a:r>
            <a:r>
              <a:rPr lang="ru-RU" dirty="0" err="1"/>
              <a:t>мўлжалланган</a:t>
            </a:r>
            <a:r>
              <a:rPr lang="ru-RU" dirty="0"/>
              <a:t> </a:t>
            </a:r>
            <a:r>
              <a:rPr lang="ru-RU" dirty="0" err="1"/>
              <a:t>иншоотлар</a:t>
            </a:r>
            <a:r>
              <a:rPr lang="ru-RU" dirty="0"/>
              <a:t>, пул </a:t>
            </a:r>
            <a:r>
              <a:rPr lang="ru-RU" dirty="0" err="1"/>
              <a:t>маблағлари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dirty="0" err="1"/>
              <a:t>таъминлаш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мол-</a:t>
            </a:r>
            <a:r>
              <a:rPr lang="ru-RU" dirty="0" err="1"/>
              <a:t>мулк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ташкилотларнинг</a:t>
            </a:r>
            <a:r>
              <a:rPr lang="ru-RU" dirty="0"/>
              <a:t> </a:t>
            </a:r>
            <a:r>
              <a:rPr lang="ru-RU" dirty="0" err="1"/>
              <a:t>мулки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ташкилотларга</a:t>
            </a:r>
            <a:r>
              <a:rPr lang="ru-RU" dirty="0"/>
              <a:t> </a:t>
            </a:r>
            <a:r>
              <a:rPr lang="ru-RU" dirty="0" err="1"/>
              <a:t>тушадиган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мулкий</a:t>
            </a:r>
            <a:r>
              <a:rPr lang="ru-RU" dirty="0"/>
              <a:t> </a:t>
            </a:r>
            <a:r>
              <a:rPr lang="ru-RU" dirty="0" err="1"/>
              <a:t>хайриялардан</a:t>
            </a:r>
            <a:r>
              <a:rPr lang="ru-RU" dirty="0"/>
              <a:t>, </a:t>
            </a:r>
            <a:r>
              <a:rPr lang="ru-RU" dirty="0" err="1"/>
              <a:t>шунингдек</a:t>
            </a:r>
            <a:r>
              <a:rPr lang="ru-RU" dirty="0"/>
              <a:t>, </a:t>
            </a:r>
            <a:r>
              <a:rPr lang="ru-RU" dirty="0" err="1"/>
              <a:t>фуқаролардан</a:t>
            </a:r>
            <a:r>
              <a:rPr lang="ru-RU" dirty="0"/>
              <a:t> </a:t>
            </a:r>
            <a:r>
              <a:rPr lang="ru-RU" dirty="0" err="1"/>
              <a:t>тушган</a:t>
            </a:r>
            <a:r>
              <a:rPr lang="ru-RU" dirty="0"/>
              <a:t> </a:t>
            </a:r>
            <a:r>
              <a:rPr lang="ru-RU" dirty="0" err="1"/>
              <a:t>маблағлардан</a:t>
            </a:r>
            <a:r>
              <a:rPr lang="ru-RU" dirty="0"/>
              <a:t>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солиғи</a:t>
            </a:r>
            <a:r>
              <a:rPr lang="ru-RU" dirty="0"/>
              <a:t> </a:t>
            </a:r>
            <a:r>
              <a:rPr lang="ru-RU" dirty="0" err="1"/>
              <a:t>ундирилмайди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7171" name="Picture 3" descr="C:\Users\b1400980\Pictures\Imom-al-Buxoriy-yodgorlik-majmua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838200"/>
            <a:ext cx="25146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C:\Users\b1400980\Pictures\Kukeldash.Madrasah.original.319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04800"/>
            <a:ext cx="2590800" cy="1920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3" name="Picture 5" descr="C:\Users\b1400980\Pictures\Idor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990600"/>
            <a:ext cx="26670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89536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47800" y="3276600"/>
            <a:ext cx="7408333" cy="3450696"/>
          </a:xfrm>
        </p:spPr>
        <p:txBody>
          <a:bodyPr/>
          <a:lstStyle/>
          <a:p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таълим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фуқароларни</a:t>
            </a:r>
            <a:r>
              <a:rPr lang="ru-RU" dirty="0"/>
              <a:t> чет </a:t>
            </a:r>
            <a:r>
              <a:rPr lang="ru-RU" dirty="0" err="1"/>
              <a:t>элга</a:t>
            </a:r>
            <a:r>
              <a:rPr lang="ru-RU" dirty="0"/>
              <a:t> </a:t>
            </a:r>
            <a:r>
              <a:rPr lang="ru-RU" dirty="0" err="1"/>
              <a:t>юборишлари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чет эл </a:t>
            </a:r>
            <a:r>
              <a:rPr lang="ru-RU" dirty="0" err="1"/>
              <a:t>фуқароларини</a:t>
            </a:r>
            <a:r>
              <a:rPr lang="ru-RU" dirty="0"/>
              <a:t> </a:t>
            </a:r>
            <a:r>
              <a:rPr lang="ru-RU" dirty="0" err="1"/>
              <a:t>таълим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қилишлари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</a:t>
            </a:r>
          </a:p>
          <a:p>
            <a:r>
              <a:rPr lang="ru-RU" dirty="0" err="1"/>
              <a:t>Ибодат</a:t>
            </a:r>
            <a:r>
              <a:rPr lang="ru-RU" dirty="0"/>
              <a:t>,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расм-русум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маросимлар</a:t>
            </a:r>
            <a:r>
              <a:rPr lang="ru-RU" dirty="0"/>
              <a:t> </a:t>
            </a:r>
            <a:r>
              <a:rPr lang="ru-RU" dirty="0" err="1"/>
              <a:t>ўтказиш</a:t>
            </a:r>
            <a:r>
              <a:rPr lang="ru-RU" dirty="0"/>
              <a:t> </a:t>
            </a:r>
            <a:r>
              <a:rPr lang="ru-RU" dirty="0" err="1"/>
              <a:t>маҳаллий</a:t>
            </a:r>
            <a:r>
              <a:rPr lang="ru-RU" dirty="0"/>
              <a:t> </a:t>
            </a:r>
            <a:r>
              <a:rPr lang="ru-RU" dirty="0" err="1"/>
              <a:t>ҳокимият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тақиқланмайди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b1400980\Pictures\5762b215b5d1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990600"/>
            <a:ext cx="2171700" cy="2171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652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33800" y="2675467"/>
            <a:ext cx="5105400" cy="3450696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ташкилотлар</a:t>
            </a:r>
            <a:r>
              <a:rPr lang="ru-RU" dirty="0"/>
              <a:t> </a:t>
            </a:r>
            <a:r>
              <a:rPr lang="ru-RU" dirty="0" err="1"/>
              <a:t>фуқароларни</a:t>
            </a:r>
            <a:r>
              <a:rPr lang="ru-RU" dirty="0"/>
              <a:t> </a:t>
            </a:r>
            <a:r>
              <a:rPr lang="ru-RU" dirty="0" err="1"/>
              <a:t>ишга</a:t>
            </a:r>
            <a:r>
              <a:rPr lang="ru-RU" dirty="0"/>
              <a:t> </a:t>
            </a:r>
            <a:r>
              <a:rPr lang="ru-RU" dirty="0" err="1"/>
              <a:t>олишга</a:t>
            </a:r>
            <a:r>
              <a:rPr lang="ru-RU" dirty="0"/>
              <a:t> </a:t>
            </a:r>
            <a:r>
              <a:rPr lang="ru-RU" dirty="0" err="1"/>
              <a:t>ҳақлидирлар</a:t>
            </a:r>
            <a:r>
              <a:rPr lang="ru-RU" dirty="0"/>
              <a:t>. Улар </a:t>
            </a:r>
            <a:r>
              <a:rPr lang="ru-RU" dirty="0" err="1"/>
              <a:t>давлат</a:t>
            </a:r>
            <a:r>
              <a:rPr lang="ru-RU" dirty="0"/>
              <a:t>, </a:t>
            </a:r>
            <a:r>
              <a:rPr lang="ru-RU" dirty="0" err="1"/>
              <a:t>жамоат</a:t>
            </a:r>
            <a:r>
              <a:rPr lang="ru-RU" dirty="0"/>
              <a:t> </a:t>
            </a:r>
            <a:r>
              <a:rPr lang="ru-RU" dirty="0" err="1"/>
              <a:t>корхоналари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ташкилотларининг</a:t>
            </a:r>
            <a:r>
              <a:rPr lang="ru-RU" dirty="0"/>
              <a:t> </a:t>
            </a:r>
            <a:r>
              <a:rPr lang="ru-RU" dirty="0" err="1"/>
              <a:t>ишчи-хизматчилари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баравар</a:t>
            </a:r>
            <a:r>
              <a:rPr lang="ru-RU" dirty="0"/>
              <a:t> </a:t>
            </a:r>
            <a:r>
              <a:rPr lang="ru-RU" dirty="0" err="1"/>
              <a:t>солиқ</a:t>
            </a:r>
            <a:r>
              <a:rPr lang="ru-RU" dirty="0"/>
              <a:t> </a:t>
            </a:r>
            <a:r>
              <a:rPr lang="ru-RU" dirty="0" err="1"/>
              <a:t>тўлайдилар</a:t>
            </a:r>
            <a:r>
              <a:rPr lang="ru-RU" dirty="0"/>
              <a:t>,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таъминланиш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суғурта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хизматларидан</a:t>
            </a:r>
            <a:r>
              <a:rPr lang="ru-RU" dirty="0"/>
              <a:t> </a:t>
            </a:r>
            <a:r>
              <a:rPr lang="ru-RU" dirty="0" err="1"/>
              <a:t>фойдаланадилар</a:t>
            </a:r>
            <a:r>
              <a:rPr lang="ru-RU" dirty="0"/>
              <a:t>.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асосда</a:t>
            </a:r>
            <a:r>
              <a:rPr lang="ru-RU" dirty="0"/>
              <a:t> </a:t>
            </a:r>
            <a:r>
              <a:rPr lang="ru-RU" dirty="0" err="1"/>
              <a:t>нафақа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ҳуқуқига</a:t>
            </a:r>
            <a:r>
              <a:rPr lang="ru-RU" dirty="0"/>
              <a:t> </a:t>
            </a:r>
            <a:r>
              <a:rPr lang="ru-RU" dirty="0" err="1"/>
              <a:t>эгалар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b1400980\Pictures\rasm-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752600"/>
            <a:ext cx="28956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b1400980\Pictures\4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4114800"/>
            <a:ext cx="2971800" cy="230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0976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90600" y="3276600"/>
            <a:ext cx="7408333" cy="3450696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Ўзбекистон</a:t>
            </a:r>
            <a:r>
              <a:rPr lang="ru-RU" dirty="0"/>
              <a:t> </a:t>
            </a:r>
            <a:r>
              <a:rPr lang="ru-RU" dirty="0" err="1"/>
              <a:t>Республикасида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ҳаёт</a:t>
            </a:r>
            <a:r>
              <a:rPr lang="ru-RU" dirty="0"/>
              <a:t> </a:t>
            </a:r>
            <a:r>
              <a:rPr lang="ru-RU" dirty="0" err="1"/>
              <a:t>сиёсий</a:t>
            </a:r>
            <a:r>
              <a:rPr lang="ru-RU" dirty="0"/>
              <a:t> </a:t>
            </a:r>
            <a:r>
              <a:rPr lang="ru-RU" dirty="0" err="1"/>
              <a:t>институтлар</a:t>
            </a:r>
            <a:r>
              <a:rPr lang="ru-RU" dirty="0"/>
              <a:t>, </a:t>
            </a:r>
            <a:r>
              <a:rPr lang="ru-RU" dirty="0" err="1"/>
              <a:t>мафкуралар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фикрларнинг</a:t>
            </a:r>
            <a:r>
              <a:rPr lang="ru-RU" dirty="0"/>
              <a:t> </a:t>
            </a:r>
            <a:r>
              <a:rPr lang="ru-RU" dirty="0" err="1"/>
              <a:t>хилма-хиллиги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ривожланади</a:t>
            </a:r>
            <a:r>
              <a:rPr lang="ru-RU" dirty="0"/>
              <a:t>.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ҳудудида</a:t>
            </a:r>
            <a:r>
              <a:rPr lang="ru-RU" dirty="0"/>
              <a:t> 15 та </a:t>
            </a:r>
            <a:r>
              <a:rPr lang="ru-RU" dirty="0" err="1"/>
              <a:t>диний</a:t>
            </a:r>
            <a:r>
              <a:rPr lang="ru-RU" dirty="0"/>
              <a:t> конфессия </a:t>
            </a:r>
            <a:r>
              <a:rPr lang="ru-RU" dirty="0" err="1"/>
              <a:t>вакиллари</a:t>
            </a:r>
            <a:r>
              <a:rPr lang="ru-RU" dirty="0"/>
              <a:t> </a:t>
            </a:r>
            <a:r>
              <a:rPr lang="ru-RU" dirty="0" err="1"/>
              <a:t>истиқомат</a:t>
            </a:r>
            <a:r>
              <a:rPr lang="ru-RU" dirty="0"/>
              <a:t> </a:t>
            </a:r>
            <a:r>
              <a:rPr lang="ru-RU" dirty="0" err="1"/>
              <a:t>қиладилар</a:t>
            </a:r>
            <a:r>
              <a:rPr lang="ru-RU" dirty="0"/>
              <a:t>. </a:t>
            </a:r>
            <a:r>
              <a:rPr lang="ru-RU" dirty="0" err="1"/>
              <a:t>Юқоридаги</a:t>
            </a:r>
            <a:r>
              <a:rPr lang="ru-RU" dirty="0"/>
              <a:t> </a:t>
            </a:r>
            <a:r>
              <a:rPr lang="ru-RU" dirty="0" err="1"/>
              <a:t>қонунда</a:t>
            </a:r>
            <a:r>
              <a:rPr lang="ru-RU" dirty="0"/>
              <a:t> </a:t>
            </a:r>
            <a:r>
              <a:rPr lang="ru-RU" dirty="0" err="1"/>
              <a:t>келтирилганидек</a:t>
            </a:r>
            <a:r>
              <a:rPr lang="ru-RU" dirty="0"/>
              <a:t>, улар Конституция </a:t>
            </a:r>
            <a:r>
              <a:rPr lang="ru-RU" dirty="0" err="1"/>
              <a:t>олдида</a:t>
            </a:r>
            <a:r>
              <a:rPr lang="ru-RU" dirty="0"/>
              <a:t> </a:t>
            </a:r>
            <a:r>
              <a:rPr lang="ru-RU" dirty="0" err="1"/>
              <a:t>ҳуқуқ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мажбурият</a:t>
            </a:r>
            <a:r>
              <a:rPr lang="ru-RU" dirty="0"/>
              <a:t> </a:t>
            </a:r>
            <a:r>
              <a:rPr lang="ru-RU" dirty="0" err="1"/>
              <a:t>юзасидан</a:t>
            </a:r>
            <a:r>
              <a:rPr lang="ru-RU" dirty="0"/>
              <a:t> </a:t>
            </a:r>
            <a:r>
              <a:rPr lang="ru-RU" dirty="0" err="1"/>
              <a:t>тенгдирлар</a:t>
            </a:r>
            <a:r>
              <a:rPr lang="ru-RU" dirty="0"/>
              <a:t>. </a:t>
            </a:r>
            <a:r>
              <a:rPr lang="ru-RU" dirty="0" err="1"/>
              <a:t>Конституциянинг</a:t>
            </a:r>
            <a:r>
              <a:rPr lang="ru-RU" dirty="0"/>
              <a:t> 12-моддасида </a:t>
            </a:r>
            <a:r>
              <a:rPr lang="ru-RU" dirty="0" err="1"/>
              <a:t>таъкидланишича</a:t>
            </a:r>
            <a:r>
              <a:rPr lang="ru-RU" dirty="0"/>
              <a:t>, </a:t>
            </a:r>
            <a:r>
              <a:rPr lang="ru-RU" dirty="0" err="1"/>
              <a:t>ҳеч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мафкура</a:t>
            </a:r>
            <a:r>
              <a:rPr lang="ru-RU" dirty="0"/>
              <a:t>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мафкураси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ўрнатилиши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. </a:t>
            </a:r>
            <a:r>
              <a:rPr lang="ru-RU" dirty="0" err="1"/>
              <a:t>Шунга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ҳеч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конфессия </a:t>
            </a:r>
            <a:r>
              <a:rPr lang="ru-RU" dirty="0" err="1"/>
              <a:t>бошқаларидан</a:t>
            </a:r>
            <a:r>
              <a:rPr lang="ru-RU" dirty="0"/>
              <a:t> </a:t>
            </a:r>
            <a:r>
              <a:rPr lang="ru-RU" dirty="0" err="1"/>
              <a:t>устун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қаралиши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уларга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таъсирини</a:t>
            </a:r>
            <a:r>
              <a:rPr lang="ru-RU" dirty="0"/>
              <a:t> </a:t>
            </a:r>
            <a:r>
              <a:rPr lang="ru-RU" dirty="0" err="1"/>
              <a:t>ўтказишга</a:t>
            </a:r>
            <a:r>
              <a:rPr lang="ru-RU" dirty="0"/>
              <a:t> </a:t>
            </a:r>
            <a:r>
              <a:rPr lang="ru-RU" dirty="0" err="1"/>
              <a:t>интилиши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8196" name="Picture 4" descr="C:\Users\b1400980\Pictures\E1hplVvas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990600"/>
            <a:ext cx="2819400" cy="167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7" name="Picture 5" descr="C:\Users\b1400980\Pictures\downlo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600" y="914400"/>
            <a:ext cx="2619375" cy="174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082864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86</TotalTime>
  <Words>413</Words>
  <Application>Microsoft Office PowerPoint</Application>
  <PresentationFormat>Экран (4:3)</PresentationFormat>
  <Paragraphs>20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Виждон эркинлиги ва диний ташкилотлар</vt:lpstr>
      <vt:lpstr>РЕЖА:</vt:lpstr>
      <vt:lpstr>МУСТАҚИЛ ЎЗБЕКИСТОНДА ДИНИЙ ҲАЁТ </vt:lpstr>
      <vt:lpstr>Виждон эркинлиги</vt:lpstr>
      <vt:lpstr>Презентация PowerPoint</vt:lpstr>
      <vt:lpstr>Диний ташкилот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Виждон эркинлиги ва диний ташкилотлар</dc:title>
  <dc:creator>Пользователь</dc:creator>
  <cp:lastModifiedBy>Admin</cp:lastModifiedBy>
  <cp:revision>10</cp:revision>
  <dcterms:created xsi:type="dcterms:W3CDTF">2017-11-02T09:27:21Z</dcterms:created>
  <dcterms:modified xsi:type="dcterms:W3CDTF">2017-12-25T08:51:41Z</dcterms:modified>
</cp:coreProperties>
</file>