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61" r:id="rId4"/>
    <p:sldId id="257" r:id="rId5"/>
    <p:sldId id="258" r:id="rId6"/>
    <p:sldId id="262" r:id="rId7"/>
    <p:sldId id="259" r:id="rId8"/>
    <p:sldId id="264" r:id="rId9"/>
    <p:sldId id="260" r:id="rId10"/>
    <p:sldId id="268" r:id="rId11"/>
    <p:sldId id="263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EA4361-0641-48D8-8F5F-4959C7886023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D05CB9B-5162-4A34-9A87-A95D0BB0FD4F}">
      <dgm:prSet phldrT="[Текст]"/>
      <dgm:spPr/>
      <dgm:t>
        <a:bodyPr/>
        <a:lstStyle/>
        <a:p>
          <a:r>
            <a:rPr lang="ru-RU" dirty="0" err="1" smtClean="0"/>
            <a:t>манбалар</a:t>
          </a:r>
          <a:endParaRPr lang="ru-RU" dirty="0"/>
        </a:p>
      </dgm:t>
    </dgm:pt>
    <dgm:pt modelId="{67402D21-2AFD-430D-8DB2-AA186A12F020}" type="parTrans" cxnId="{92535371-DB38-45E5-B758-A8B97ABEA0DC}">
      <dgm:prSet/>
      <dgm:spPr/>
      <dgm:t>
        <a:bodyPr/>
        <a:lstStyle/>
        <a:p>
          <a:endParaRPr lang="ru-RU"/>
        </a:p>
      </dgm:t>
    </dgm:pt>
    <dgm:pt modelId="{FCB1492E-416B-4697-9ACA-74952B8E07A4}" type="sibTrans" cxnId="{92535371-DB38-45E5-B758-A8B97ABEA0DC}">
      <dgm:prSet/>
      <dgm:spPr/>
      <dgm:t>
        <a:bodyPr/>
        <a:lstStyle/>
        <a:p>
          <a:endParaRPr lang="ru-RU"/>
        </a:p>
      </dgm:t>
    </dgm:pt>
    <dgm:pt modelId="{0988EB27-CA60-4783-9467-BDA8A684D50B}">
      <dgm:prSet phldrT="[Текст]"/>
      <dgm:spPr/>
      <dgm:t>
        <a:bodyPr/>
        <a:lstStyle/>
        <a:p>
          <a:r>
            <a:rPr lang="ru-RU" dirty="0" smtClean="0"/>
            <a:t>Ҳадислар</a:t>
          </a:r>
          <a:endParaRPr lang="ru-RU" dirty="0"/>
        </a:p>
      </dgm:t>
    </dgm:pt>
    <dgm:pt modelId="{CE49DB4B-BAD4-4C61-81E9-DFD13E808E8F}" type="parTrans" cxnId="{6E86E459-6596-40B6-9D0B-AC379654B4A2}">
      <dgm:prSet/>
      <dgm:spPr/>
      <dgm:t>
        <a:bodyPr/>
        <a:lstStyle/>
        <a:p>
          <a:endParaRPr lang="ru-RU"/>
        </a:p>
      </dgm:t>
    </dgm:pt>
    <dgm:pt modelId="{E46E10E1-1ECF-4C20-89A9-F8D7CB40F9E6}" type="sibTrans" cxnId="{6E86E459-6596-40B6-9D0B-AC379654B4A2}">
      <dgm:prSet/>
      <dgm:spPr/>
      <dgm:t>
        <a:bodyPr/>
        <a:lstStyle/>
        <a:p>
          <a:endParaRPr lang="ru-RU"/>
        </a:p>
      </dgm:t>
    </dgm:pt>
    <dgm:pt modelId="{F66A930F-2FDD-43BA-B41E-84D12D576F62}">
      <dgm:prSet phldrT="[Текст]"/>
      <dgm:spPr/>
      <dgm:t>
        <a:bodyPr/>
        <a:lstStyle/>
        <a:p>
          <a:r>
            <a:rPr lang="ru-RU" dirty="0" smtClean="0">
              <a:effectLst/>
            </a:rPr>
            <a:t>ҚУРЪОН</a:t>
          </a:r>
          <a:endParaRPr lang="ru-RU" dirty="0"/>
        </a:p>
      </dgm:t>
    </dgm:pt>
    <dgm:pt modelId="{6B7C791B-68FE-4E2F-89E9-7639653A0CD8}" type="parTrans" cxnId="{C51ED89C-3685-4675-AB22-CE10B75D623A}">
      <dgm:prSet/>
      <dgm:spPr/>
      <dgm:t>
        <a:bodyPr/>
        <a:lstStyle/>
        <a:p>
          <a:endParaRPr lang="ru-RU"/>
        </a:p>
      </dgm:t>
    </dgm:pt>
    <dgm:pt modelId="{45C05B2F-D96F-4FDE-92CC-1E2933BC198A}" type="sibTrans" cxnId="{C51ED89C-3685-4675-AB22-CE10B75D623A}">
      <dgm:prSet/>
      <dgm:spPr/>
      <dgm:t>
        <a:bodyPr/>
        <a:lstStyle/>
        <a:p>
          <a:endParaRPr lang="ru-RU"/>
        </a:p>
      </dgm:t>
    </dgm:pt>
    <dgm:pt modelId="{5987AB6D-32B5-447B-B9FA-D23852909BBC}" type="pres">
      <dgm:prSet presAssocID="{7CEA4361-0641-48D8-8F5F-4959C788602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6D827F0-F971-4623-BF89-494D143FAFB1}" type="pres">
      <dgm:prSet presAssocID="{3D05CB9B-5162-4A34-9A87-A95D0BB0FD4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EE7362-464A-48BF-94F0-2292FBE3F4AA}" type="pres">
      <dgm:prSet presAssocID="{FCB1492E-416B-4697-9ACA-74952B8E07A4}" presName="sibTrans" presStyleLbl="sibTrans2D1" presStyleIdx="0" presStyleCnt="3"/>
      <dgm:spPr/>
      <dgm:t>
        <a:bodyPr/>
        <a:lstStyle/>
        <a:p>
          <a:endParaRPr lang="en-US"/>
        </a:p>
      </dgm:t>
    </dgm:pt>
    <dgm:pt modelId="{4C21ADA9-CE7B-426D-8D9B-C59573F64B34}" type="pres">
      <dgm:prSet presAssocID="{FCB1492E-416B-4697-9ACA-74952B8E07A4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ED2316E4-C308-4825-8427-90D6410C9CAB}" type="pres">
      <dgm:prSet presAssocID="{0988EB27-CA60-4783-9467-BDA8A684D50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0BB622-0CE9-4943-AEFB-1937970FB5B7}" type="pres">
      <dgm:prSet presAssocID="{E46E10E1-1ECF-4C20-89A9-F8D7CB40F9E6}" presName="sibTrans" presStyleLbl="sibTrans2D1" presStyleIdx="1" presStyleCnt="3"/>
      <dgm:spPr/>
      <dgm:t>
        <a:bodyPr/>
        <a:lstStyle/>
        <a:p>
          <a:endParaRPr lang="en-US"/>
        </a:p>
      </dgm:t>
    </dgm:pt>
    <dgm:pt modelId="{E2E31B3C-E277-4438-9C6C-68F9201C005E}" type="pres">
      <dgm:prSet presAssocID="{E46E10E1-1ECF-4C20-89A9-F8D7CB40F9E6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0EF3D0CD-44EF-4002-8F38-C5E87EC08F57}" type="pres">
      <dgm:prSet presAssocID="{F66A930F-2FDD-43BA-B41E-84D12D576F6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95B9B8-7282-4B83-A907-ED8845E0C30A}" type="pres">
      <dgm:prSet presAssocID="{45C05B2F-D96F-4FDE-92CC-1E2933BC198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5218727-BCC1-495F-BD52-83026C417F30}" type="pres">
      <dgm:prSet presAssocID="{45C05B2F-D96F-4FDE-92CC-1E2933BC198A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AF10E371-1ECB-4BE4-950A-E04DFB61EBBC}" type="presOf" srcId="{45C05B2F-D96F-4FDE-92CC-1E2933BC198A}" destId="{65218727-BCC1-495F-BD52-83026C417F30}" srcOrd="1" destOrd="0" presId="urn:microsoft.com/office/officeart/2005/8/layout/cycle7"/>
    <dgm:cxn modelId="{6B3E7AFC-BE71-48DA-97E0-E1355D488799}" type="presOf" srcId="{3D05CB9B-5162-4A34-9A87-A95D0BB0FD4F}" destId="{A6D827F0-F971-4623-BF89-494D143FAFB1}" srcOrd="0" destOrd="0" presId="urn:microsoft.com/office/officeart/2005/8/layout/cycle7"/>
    <dgm:cxn modelId="{D5601B87-C77D-4BF7-B9CC-86B5A701E8AB}" type="presOf" srcId="{F66A930F-2FDD-43BA-B41E-84D12D576F62}" destId="{0EF3D0CD-44EF-4002-8F38-C5E87EC08F57}" srcOrd="0" destOrd="0" presId="urn:microsoft.com/office/officeart/2005/8/layout/cycle7"/>
    <dgm:cxn modelId="{75097D56-D353-44D4-A97D-8EA6D993FAF2}" type="presOf" srcId="{0988EB27-CA60-4783-9467-BDA8A684D50B}" destId="{ED2316E4-C308-4825-8427-90D6410C9CAB}" srcOrd="0" destOrd="0" presId="urn:microsoft.com/office/officeart/2005/8/layout/cycle7"/>
    <dgm:cxn modelId="{7231E4C5-7EBD-4034-A0EC-D50998B3AE83}" type="presOf" srcId="{E46E10E1-1ECF-4C20-89A9-F8D7CB40F9E6}" destId="{FC0BB622-0CE9-4943-AEFB-1937970FB5B7}" srcOrd="0" destOrd="0" presId="urn:microsoft.com/office/officeart/2005/8/layout/cycle7"/>
    <dgm:cxn modelId="{92535371-DB38-45E5-B758-A8B97ABEA0DC}" srcId="{7CEA4361-0641-48D8-8F5F-4959C7886023}" destId="{3D05CB9B-5162-4A34-9A87-A95D0BB0FD4F}" srcOrd="0" destOrd="0" parTransId="{67402D21-2AFD-430D-8DB2-AA186A12F020}" sibTransId="{FCB1492E-416B-4697-9ACA-74952B8E07A4}"/>
    <dgm:cxn modelId="{4EFD8BD2-3923-4A3A-9525-4E4CC1DC785F}" type="presOf" srcId="{45C05B2F-D96F-4FDE-92CC-1E2933BC198A}" destId="{1595B9B8-7282-4B83-A907-ED8845E0C30A}" srcOrd="0" destOrd="0" presId="urn:microsoft.com/office/officeart/2005/8/layout/cycle7"/>
    <dgm:cxn modelId="{2481F517-9C42-49D1-B982-B00B61A20075}" type="presOf" srcId="{FCB1492E-416B-4697-9ACA-74952B8E07A4}" destId="{4C21ADA9-CE7B-426D-8D9B-C59573F64B34}" srcOrd="1" destOrd="0" presId="urn:microsoft.com/office/officeart/2005/8/layout/cycle7"/>
    <dgm:cxn modelId="{6E86E459-6596-40B6-9D0B-AC379654B4A2}" srcId="{7CEA4361-0641-48D8-8F5F-4959C7886023}" destId="{0988EB27-CA60-4783-9467-BDA8A684D50B}" srcOrd="1" destOrd="0" parTransId="{CE49DB4B-BAD4-4C61-81E9-DFD13E808E8F}" sibTransId="{E46E10E1-1ECF-4C20-89A9-F8D7CB40F9E6}"/>
    <dgm:cxn modelId="{C694A616-D3E8-4030-951C-2D5944F1B300}" type="presOf" srcId="{E46E10E1-1ECF-4C20-89A9-F8D7CB40F9E6}" destId="{E2E31B3C-E277-4438-9C6C-68F9201C005E}" srcOrd="1" destOrd="0" presId="urn:microsoft.com/office/officeart/2005/8/layout/cycle7"/>
    <dgm:cxn modelId="{C51ED89C-3685-4675-AB22-CE10B75D623A}" srcId="{7CEA4361-0641-48D8-8F5F-4959C7886023}" destId="{F66A930F-2FDD-43BA-B41E-84D12D576F62}" srcOrd="2" destOrd="0" parTransId="{6B7C791B-68FE-4E2F-89E9-7639653A0CD8}" sibTransId="{45C05B2F-D96F-4FDE-92CC-1E2933BC198A}"/>
    <dgm:cxn modelId="{96AAF610-8520-4BB9-B09D-077AE6DA7297}" type="presOf" srcId="{FCB1492E-416B-4697-9ACA-74952B8E07A4}" destId="{72EE7362-464A-48BF-94F0-2292FBE3F4AA}" srcOrd="0" destOrd="0" presId="urn:microsoft.com/office/officeart/2005/8/layout/cycle7"/>
    <dgm:cxn modelId="{B55DA444-6F9D-4DB5-8236-0CF4868797BC}" type="presOf" srcId="{7CEA4361-0641-48D8-8F5F-4959C7886023}" destId="{5987AB6D-32B5-447B-B9FA-D23852909BBC}" srcOrd="0" destOrd="0" presId="urn:microsoft.com/office/officeart/2005/8/layout/cycle7"/>
    <dgm:cxn modelId="{6E2B1AEF-0AF5-4B04-9CCE-EBFCCB033C15}" type="presParOf" srcId="{5987AB6D-32B5-447B-B9FA-D23852909BBC}" destId="{A6D827F0-F971-4623-BF89-494D143FAFB1}" srcOrd="0" destOrd="0" presId="urn:microsoft.com/office/officeart/2005/8/layout/cycle7"/>
    <dgm:cxn modelId="{FAA69F39-5DE5-42A9-9904-7BD7CEB0A300}" type="presParOf" srcId="{5987AB6D-32B5-447B-B9FA-D23852909BBC}" destId="{72EE7362-464A-48BF-94F0-2292FBE3F4AA}" srcOrd="1" destOrd="0" presId="urn:microsoft.com/office/officeart/2005/8/layout/cycle7"/>
    <dgm:cxn modelId="{316B509D-C0EC-4D5D-A801-9D0495EFB79D}" type="presParOf" srcId="{72EE7362-464A-48BF-94F0-2292FBE3F4AA}" destId="{4C21ADA9-CE7B-426D-8D9B-C59573F64B34}" srcOrd="0" destOrd="0" presId="urn:microsoft.com/office/officeart/2005/8/layout/cycle7"/>
    <dgm:cxn modelId="{3BAEA2DF-C798-4B35-BC61-3E97512849F5}" type="presParOf" srcId="{5987AB6D-32B5-447B-B9FA-D23852909BBC}" destId="{ED2316E4-C308-4825-8427-90D6410C9CAB}" srcOrd="2" destOrd="0" presId="urn:microsoft.com/office/officeart/2005/8/layout/cycle7"/>
    <dgm:cxn modelId="{67C42494-77B1-4C36-99C5-C38CAEFFE5BE}" type="presParOf" srcId="{5987AB6D-32B5-447B-B9FA-D23852909BBC}" destId="{FC0BB622-0CE9-4943-AEFB-1937970FB5B7}" srcOrd="3" destOrd="0" presId="urn:microsoft.com/office/officeart/2005/8/layout/cycle7"/>
    <dgm:cxn modelId="{9CDD71BF-FCFD-455D-BAC6-6843831B501F}" type="presParOf" srcId="{FC0BB622-0CE9-4943-AEFB-1937970FB5B7}" destId="{E2E31B3C-E277-4438-9C6C-68F9201C005E}" srcOrd="0" destOrd="0" presId="urn:microsoft.com/office/officeart/2005/8/layout/cycle7"/>
    <dgm:cxn modelId="{C1DE8379-92D2-4BF9-AA62-A13A56302A99}" type="presParOf" srcId="{5987AB6D-32B5-447B-B9FA-D23852909BBC}" destId="{0EF3D0CD-44EF-4002-8F38-C5E87EC08F57}" srcOrd="4" destOrd="0" presId="urn:microsoft.com/office/officeart/2005/8/layout/cycle7"/>
    <dgm:cxn modelId="{7B092784-37E5-4C8D-B51F-944628620894}" type="presParOf" srcId="{5987AB6D-32B5-447B-B9FA-D23852909BBC}" destId="{1595B9B8-7282-4B83-A907-ED8845E0C30A}" srcOrd="5" destOrd="0" presId="urn:microsoft.com/office/officeart/2005/8/layout/cycle7"/>
    <dgm:cxn modelId="{D095AF2B-0EBD-40E5-98BA-3042DE538BA3}" type="presParOf" srcId="{1595B9B8-7282-4B83-A907-ED8845E0C30A}" destId="{65218727-BCC1-495F-BD52-83026C417F30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D827F0-F971-4623-BF89-494D143FAFB1}">
      <dsp:nvSpPr>
        <dsp:cNvPr id="0" name=""/>
        <dsp:cNvSpPr/>
      </dsp:nvSpPr>
      <dsp:spPr>
        <a:xfrm>
          <a:off x="1042497" y="520152"/>
          <a:ext cx="1261454" cy="6307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манбалар</a:t>
          </a:r>
          <a:endParaRPr lang="ru-RU" sz="1900" kern="1200" dirty="0"/>
        </a:p>
      </dsp:txBody>
      <dsp:txXfrm>
        <a:off x="1060970" y="538625"/>
        <a:ext cx="1224508" cy="593781"/>
      </dsp:txXfrm>
    </dsp:sp>
    <dsp:sp modelId="{72EE7362-464A-48BF-94F0-2292FBE3F4AA}">
      <dsp:nvSpPr>
        <dsp:cNvPr id="0" name=""/>
        <dsp:cNvSpPr/>
      </dsp:nvSpPr>
      <dsp:spPr>
        <a:xfrm rot="3600000">
          <a:off x="1865344" y="1627141"/>
          <a:ext cx="657303" cy="2207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1931570" y="1671292"/>
        <a:ext cx="524851" cy="132452"/>
      </dsp:txXfrm>
    </dsp:sp>
    <dsp:sp modelId="{ED2316E4-C308-4825-8427-90D6410C9CAB}">
      <dsp:nvSpPr>
        <dsp:cNvPr id="0" name=""/>
        <dsp:cNvSpPr/>
      </dsp:nvSpPr>
      <dsp:spPr>
        <a:xfrm>
          <a:off x="2084039" y="2324156"/>
          <a:ext cx="1261454" cy="6307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Ҳадислар</a:t>
          </a:r>
          <a:endParaRPr lang="ru-RU" sz="1900" kern="1200" dirty="0"/>
        </a:p>
      </dsp:txBody>
      <dsp:txXfrm>
        <a:off x="2102512" y="2342629"/>
        <a:ext cx="1224508" cy="593781"/>
      </dsp:txXfrm>
    </dsp:sp>
    <dsp:sp modelId="{FC0BB622-0CE9-4943-AEFB-1937970FB5B7}">
      <dsp:nvSpPr>
        <dsp:cNvPr id="0" name=""/>
        <dsp:cNvSpPr/>
      </dsp:nvSpPr>
      <dsp:spPr>
        <a:xfrm rot="10800000">
          <a:off x="1344573" y="2529143"/>
          <a:ext cx="657303" cy="2207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1410799" y="2573294"/>
        <a:ext cx="524851" cy="132452"/>
      </dsp:txXfrm>
    </dsp:sp>
    <dsp:sp modelId="{0EF3D0CD-44EF-4002-8F38-C5E87EC08F57}">
      <dsp:nvSpPr>
        <dsp:cNvPr id="0" name=""/>
        <dsp:cNvSpPr/>
      </dsp:nvSpPr>
      <dsp:spPr>
        <a:xfrm>
          <a:off x="955" y="2324156"/>
          <a:ext cx="1261454" cy="6307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effectLst/>
            </a:rPr>
            <a:t>ҚУРЪОН</a:t>
          </a:r>
          <a:endParaRPr lang="ru-RU" sz="1900" kern="1200" dirty="0"/>
        </a:p>
      </dsp:txBody>
      <dsp:txXfrm>
        <a:off x="19428" y="2342629"/>
        <a:ext cx="1224508" cy="593781"/>
      </dsp:txXfrm>
    </dsp:sp>
    <dsp:sp modelId="{1595B9B8-7282-4B83-A907-ED8845E0C30A}">
      <dsp:nvSpPr>
        <dsp:cNvPr id="0" name=""/>
        <dsp:cNvSpPr/>
      </dsp:nvSpPr>
      <dsp:spPr>
        <a:xfrm rot="18000000">
          <a:off x="823802" y="1627141"/>
          <a:ext cx="657303" cy="2207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890028" y="1671292"/>
        <a:ext cx="524851" cy="132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826F06C-B1FB-4785-9730-67D78B4D74F4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8425D60-9580-4CA6-9DA3-539F7F8C961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064833"/>
            <a:ext cx="7175351" cy="1793167"/>
          </a:xfrm>
        </p:spPr>
        <p:txBody>
          <a:bodyPr/>
          <a:lstStyle/>
          <a:p>
            <a:r>
              <a:rPr lang="uz-Cyrl-UZ" dirty="0" smtClean="0"/>
              <a:t>Исломнинг асосий манбалари</a:t>
            </a:r>
            <a:endParaRPr lang="ru-RU" dirty="0"/>
          </a:p>
        </p:txBody>
      </p:sp>
      <p:pic>
        <p:nvPicPr>
          <p:cNvPr id="1027" name="Picture 3" descr="F:\images\islam-symbols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198884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950738"/>
      </p:ext>
    </p:extLst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1" y="1905000"/>
            <a:ext cx="7391400" cy="4038600"/>
          </a:xfrm>
        </p:spPr>
        <p:txBody>
          <a:bodyPr/>
          <a:lstStyle/>
          <a:p>
            <a:pPr lvl="0" algn="l"/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Қуръоннинг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 23 </a:t>
            </a:r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мобайнида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нозил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Қуръон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оятларининг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0" dirty="0" err="1">
                <a:effectLst/>
                <a:latin typeface="Times New Roman" pitchFamily="18" charset="0"/>
                <a:cs typeface="Times New Roman" pitchFamily="18" charset="0"/>
              </a:rPr>
              <a:t>жамланиши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z-Cyrl-UZ" sz="3600" b="0" dirty="0">
                <a:effectLst/>
                <a:latin typeface="Times New Roman" pitchFamily="18" charset="0"/>
                <a:cs typeface="Times New Roman" pitchFamily="18" charset="0"/>
              </a:rPr>
              <a:t>Ҳадис. Ҳадислар ислом динининг Қуръондан кейинги манбаи.</a:t>
            </a:r>
            <a: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792480"/>
          </a:xfrm>
        </p:spPr>
        <p:txBody>
          <a:bodyPr>
            <a:normAutofit/>
          </a:bodyPr>
          <a:lstStyle/>
          <a:p>
            <a:pPr algn="ctr"/>
            <a:r>
              <a:rPr lang="uz-Cyrl-UZ" sz="3600" dirty="0" smtClean="0"/>
              <a:t>РЕЖА: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94479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793136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динининг</a:t>
            </a:r>
            <a:r>
              <a:rPr lang="ru-RU" dirty="0"/>
              <a:t>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dirty="0" err="1" smtClean="0"/>
              <a:t>манба</a:t>
            </a:r>
            <a:r>
              <a:rPr lang="ru-RU" dirty="0" err="1"/>
              <a:t>лар</a:t>
            </a:r>
            <a:r>
              <a:rPr lang="ru-RU" dirty="0" err="1" smtClean="0"/>
              <a:t>и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632049693"/>
              </p:ext>
            </p:extLst>
          </p:nvPr>
        </p:nvGraphicFramePr>
        <p:xfrm>
          <a:off x="1143000" y="731838"/>
          <a:ext cx="334645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D:\images\quran_hadith_hdr.gif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5029200" y="304800"/>
            <a:ext cx="3651250" cy="3733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4483560"/>
      </p:ext>
    </p:extLst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6512511" cy="1008112"/>
          </a:xfrm>
        </p:spPr>
        <p:txBody>
          <a:bodyPr/>
          <a:lstStyle/>
          <a:p>
            <a:r>
              <a:rPr lang="en-US" dirty="0">
                <a:effectLst/>
              </a:rPr>
              <a:t> </a:t>
            </a:r>
            <a:r>
              <a:rPr lang="ru-RU" dirty="0" smtClean="0">
                <a:effectLst/>
              </a:rPr>
              <a:t>ҚУРЪОНИ </a:t>
            </a:r>
            <a:r>
              <a:rPr lang="ru-RU" dirty="0">
                <a:effectLst/>
              </a:rPr>
              <a:t>КАРИМ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131840" y="908720"/>
            <a:ext cx="5760640" cy="5688632"/>
          </a:xfrm>
        </p:spPr>
        <p:txBody>
          <a:bodyPr/>
          <a:lstStyle/>
          <a:p>
            <a:r>
              <a:rPr lang="ru-RU" dirty="0" err="1"/>
              <a:t>Қуръони</a:t>
            </a:r>
            <a:r>
              <a:rPr lang="ru-RU" dirty="0"/>
              <a:t> карим</a:t>
            </a:r>
            <a:r>
              <a:rPr lang="en-US" dirty="0"/>
              <a:t> – </a:t>
            </a:r>
            <a:r>
              <a:rPr lang="ru-RU" dirty="0" err="1"/>
              <a:t>Аллоҳ</a:t>
            </a:r>
            <a:r>
              <a:rPr lang="ru-RU" dirty="0"/>
              <a:t> </a:t>
            </a:r>
            <a:r>
              <a:rPr lang="ru-RU" dirty="0" err="1"/>
              <a:t>тарафидан</a:t>
            </a:r>
            <a:r>
              <a:rPr lang="en-US" dirty="0"/>
              <a:t> 23 </a:t>
            </a:r>
            <a:r>
              <a:rPr lang="ru-RU" dirty="0" err="1"/>
              <a:t>йилга</a:t>
            </a:r>
            <a:r>
              <a:rPr lang="ru-RU" dirty="0"/>
              <a:t> </a:t>
            </a:r>
            <a:r>
              <a:rPr lang="ru-RU" dirty="0" err="1"/>
              <a:t>яқин</a:t>
            </a:r>
            <a:r>
              <a:rPr lang="ru-RU" dirty="0"/>
              <a:t> </a:t>
            </a:r>
            <a:r>
              <a:rPr lang="ru-RU" dirty="0" err="1"/>
              <a:t>муддат</a:t>
            </a:r>
            <a:r>
              <a:rPr lang="ru-RU" dirty="0"/>
              <a:t> </a:t>
            </a:r>
            <a:r>
              <a:rPr lang="ru-RU" dirty="0" err="1"/>
              <a:t>мобайнида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пайғамбарга</a:t>
            </a:r>
            <a:r>
              <a:rPr lang="ru-RU" dirty="0"/>
              <a:t> </a:t>
            </a:r>
            <a:r>
              <a:rPr lang="ru-RU" dirty="0" err="1"/>
              <a:t>оятма</a:t>
            </a:r>
            <a:r>
              <a:rPr lang="en-US" dirty="0"/>
              <a:t>-</a:t>
            </a:r>
            <a:r>
              <a:rPr lang="ru-RU" dirty="0" err="1"/>
              <a:t>оят</a:t>
            </a:r>
            <a:r>
              <a:rPr lang="en-US" dirty="0"/>
              <a:t>, </a:t>
            </a:r>
            <a:r>
              <a:rPr lang="ru-RU" dirty="0"/>
              <a:t>сура</a:t>
            </a:r>
            <a:r>
              <a:rPr lang="en-US" dirty="0"/>
              <a:t>-</a:t>
            </a:r>
            <a:r>
              <a:rPr lang="ru-RU" dirty="0"/>
              <a:t>сура </a:t>
            </a:r>
            <a:r>
              <a:rPr lang="ru-RU" dirty="0" err="1"/>
              <a:t>тарзида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илоҳий</a:t>
            </a:r>
            <a:r>
              <a:rPr lang="ru-RU" dirty="0"/>
              <a:t> </a:t>
            </a:r>
            <a:r>
              <a:rPr lang="ru-RU" dirty="0" err="1"/>
              <a:t>китобдир</a:t>
            </a:r>
            <a:r>
              <a:rPr lang="en-US" dirty="0" smtClean="0"/>
              <a:t>. </a:t>
            </a:r>
          </a:p>
          <a:p>
            <a:r>
              <a:rPr lang="ru-RU" dirty="0" err="1" smtClean="0"/>
              <a:t>Ислом</a:t>
            </a:r>
            <a:r>
              <a:rPr lang="ru-RU" dirty="0" smtClean="0"/>
              <a:t> </a:t>
            </a:r>
            <a:r>
              <a:rPr lang="ru-RU" dirty="0" err="1"/>
              <a:t>илоҳиёт</a:t>
            </a:r>
            <a:r>
              <a:rPr lang="ru-RU" dirty="0"/>
              <a:t> </a:t>
            </a:r>
            <a:r>
              <a:rPr lang="ru-RU" dirty="0" err="1"/>
              <a:t>мактабларидан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i="1" dirty="0" err="1"/>
              <a:t>аҳл</a:t>
            </a:r>
            <a:r>
              <a:rPr lang="ru-RU" i="1" dirty="0"/>
              <a:t> ас</a:t>
            </a:r>
            <a:r>
              <a:rPr lang="en-US" i="1" dirty="0"/>
              <a:t>-</a:t>
            </a:r>
            <a:r>
              <a:rPr lang="ru-RU" i="1" dirty="0"/>
              <a:t>сунна </a:t>
            </a:r>
            <a:r>
              <a:rPr lang="ru-RU" i="1" dirty="0" err="1"/>
              <a:t>ва</a:t>
            </a:r>
            <a:r>
              <a:rPr lang="en-US" i="1" dirty="0"/>
              <a:t>-</a:t>
            </a:r>
            <a:r>
              <a:rPr lang="ru-RU" i="1" dirty="0"/>
              <a:t>л</a:t>
            </a:r>
            <a:r>
              <a:rPr lang="en-US" i="1" dirty="0"/>
              <a:t>-</a:t>
            </a:r>
            <a:r>
              <a:rPr lang="ru-RU" i="1" dirty="0" err="1"/>
              <a:t>жамоа</a:t>
            </a:r>
            <a:r>
              <a:rPr lang="ru-RU" dirty="0"/>
              <a:t> </a:t>
            </a:r>
            <a:r>
              <a:rPr lang="ru-RU" dirty="0" err="1"/>
              <a:t>таълимотига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en-US" dirty="0"/>
              <a:t>,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Аллоҳ</a:t>
            </a:r>
            <a:r>
              <a:rPr lang="ru-RU" dirty="0"/>
              <a:t> </a:t>
            </a:r>
            <a:r>
              <a:rPr lang="ru-RU" dirty="0" err="1"/>
              <a:t>таолонинг</a:t>
            </a:r>
            <a:r>
              <a:rPr lang="ru-RU" dirty="0"/>
              <a:t> </a:t>
            </a:r>
            <a:r>
              <a:rPr lang="ru-RU" dirty="0" err="1"/>
              <a:t>сўзи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азалий </a:t>
            </a:r>
            <a:r>
              <a:rPr lang="ru-RU" dirty="0" err="1"/>
              <a:t>илмидир</a:t>
            </a:r>
            <a:r>
              <a:rPr lang="en-US" dirty="0" smtClean="0"/>
              <a:t>.</a:t>
            </a:r>
          </a:p>
          <a:p>
            <a:r>
              <a:rPr lang="ru-RU" dirty="0" err="1"/>
              <a:t>Мазкур</a:t>
            </a:r>
            <a:r>
              <a:rPr lang="ru-RU" dirty="0"/>
              <a:t> </a:t>
            </a:r>
            <a:r>
              <a:rPr lang="ru-RU" dirty="0" err="1"/>
              <a:t>илоҳий</a:t>
            </a:r>
            <a:r>
              <a:rPr lang="ru-RU" dirty="0"/>
              <a:t> </a:t>
            </a:r>
            <a:r>
              <a:rPr lang="ru-RU" dirty="0" err="1"/>
              <a:t>китобнинг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нечта</a:t>
            </a:r>
            <a:r>
              <a:rPr lang="ru-RU" dirty="0"/>
              <a:t> </a:t>
            </a:r>
            <a:r>
              <a:rPr lang="ru-RU" dirty="0" err="1"/>
              <a:t>номлари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en-US" dirty="0"/>
              <a:t>, </a:t>
            </a:r>
            <a:r>
              <a:rPr lang="ru-RU" dirty="0" err="1" smtClean="0"/>
              <a:t>улардан</a:t>
            </a:r>
            <a:r>
              <a:rPr lang="en-US" dirty="0" smtClean="0"/>
              <a:t> </a:t>
            </a:r>
            <a:r>
              <a:rPr lang="en-US" dirty="0"/>
              <a:t>«</a:t>
            </a:r>
            <a:r>
              <a:rPr lang="ru-RU" dirty="0" err="1"/>
              <a:t>Қуръон</a:t>
            </a:r>
            <a:r>
              <a:rPr lang="en-US" dirty="0"/>
              <a:t>» </a:t>
            </a:r>
            <a:r>
              <a:rPr lang="ru-RU" dirty="0" err="1"/>
              <a:t>сўзи</a:t>
            </a:r>
            <a:r>
              <a:rPr lang="en-US" dirty="0"/>
              <a:t> – </a:t>
            </a:r>
            <a:r>
              <a:rPr lang="ru-RU" dirty="0" err="1"/>
              <a:t>арабча</a:t>
            </a:r>
            <a:r>
              <a:rPr lang="en-US" dirty="0"/>
              <a:t> «</a:t>
            </a:r>
            <a:r>
              <a:rPr lang="ru-RU" i="1" dirty="0" err="1"/>
              <a:t>қара</a:t>
            </a:r>
            <a:r>
              <a:rPr lang="en-US" i="1" dirty="0"/>
              <a:t>’</a:t>
            </a:r>
            <a:r>
              <a:rPr lang="ru-RU" i="1" dirty="0"/>
              <a:t>а</a:t>
            </a:r>
            <a:r>
              <a:rPr lang="en-US" dirty="0"/>
              <a:t>» (</a:t>
            </a:r>
            <a:r>
              <a:rPr lang="ru-RU" dirty="0" err="1"/>
              <a:t>ўқимоқ</a:t>
            </a:r>
            <a:r>
              <a:rPr lang="en-US" dirty="0"/>
              <a:t>) </a:t>
            </a:r>
            <a:r>
              <a:rPr lang="ru-RU" dirty="0" err="1"/>
              <a:t>феълидан</a:t>
            </a:r>
            <a:r>
              <a:rPr lang="ru-RU" dirty="0"/>
              <a:t> </a:t>
            </a:r>
            <a:r>
              <a:rPr lang="ru-RU" dirty="0" err="1"/>
              <a:t>олинган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  <p:pic>
        <p:nvPicPr>
          <p:cNvPr id="2052" name="Picture 4" descr="F:\images\memorize-quran-800X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800"/>
            <a:ext cx="2811585" cy="302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96644"/>
      </p:ext>
    </p:extLst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55776" y="620688"/>
            <a:ext cx="5976664" cy="5760640"/>
          </a:xfrm>
        </p:spPr>
        <p:txBody>
          <a:bodyPr>
            <a:normAutofit/>
          </a:bodyPr>
          <a:lstStyle/>
          <a:p>
            <a:r>
              <a:rPr lang="ru-RU" dirty="0" err="1"/>
              <a:t>Қуръон</a:t>
            </a:r>
            <a:r>
              <a:rPr lang="en-US" dirty="0"/>
              <a:t> 114 </a:t>
            </a:r>
            <a:r>
              <a:rPr lang="ru-RU" dirty="0"/>
              <a:t>та </a:t>
            </a:r>
            <a:r>
              <a:rPr lang="ru-RU" dirty="0" err="1"/>
              <a:t>сурадан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ru-RU" dirty="0"/>
              <a:t>Сура </a:t>
            </a:r>
            <a:r>
              <a:rPr lang="ru-RU" dirty="0" err="1"/>
              <a:t>Қуръондан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бўлак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en-US" dirty="0"/>
              <a:t>,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ками</a:t>
            </a:r>
            <a:r>
              <a:rPr lang="ru-RU" dirty="0"/>
              <a:t> </a:t>
            </a:r>
            <a:r>
              <a:rPr lang="ru-RU" dirty="0" err="1"/>
              <a:t>учта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ундан</a:t>
            </a:r>
            <a:r>
              <a:rPr lang="ru-RU" dirty="0"/>
              <a:t> </a:t>
            </a:r>
            <a:r>
              <a:rPr lang="ru-RU" dirty="0" err="1"/>
              <a:t>ортиқ</a:t>
            </a:r>
            <a:r>
              <a:rPr lang="ru-RU" dirty="0"/>
              <a:t> </a:t>
            </a:r>
            <a:r>
              <a:rPr lang="ru-RU" dirty="0" err="1"/>
              <a:t>оятларни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ru-RU" dirty="0" err="1"/>
              <a:t>Оятлар</a:t>
            </a:r>
            <a:r>
              <a:rPr lang="ru-RU" dirty="0"/>
              <a:t> сони </a:t>
            </a:r>
            <a:r>
              <a:rPr lang="ru-RU" dirty="0" err="1"/>
              <a:t>эса</a:t>
            </a:r>
            <a:r>
              <a:rPr lang="en-US" dirty="0"/>
              <a:t>, </a:t>
            </a:r>
            <a:r>
              <a:rPr lang="ru-RU" dirty="0" err="1"/>
              <a:t>Қуръон</a:t>
            </a:r>
            <a:r>
              <a:rPr lang="ru-RU" dirty="0"/>
              <a:t> мат</a:t>
            </a:r>
            <a:r>
              <a:rPr lang="be-BY" dirty="0"/>
              <a:t>н</a:t>
            </a:r>
            <a:r>
              <a:rPr lang="ru-RU" dirty="0" err="1" smtClean="0"/>
              <a:t>ларини</a:t>
            </a:r>
            <a:r>
              <a:rPr lang="ru-RU" dirty="0" smtClean="0"/>
              <a:t> </a:t>
            </a:r>
            <a:r>
              <a:rPr lang="ru-RU" dirty="0" err="1"/>
              <a:t>тақсимлашнинг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йўлларига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en-US" dirty="0"/>
              <a:t>, 6204 </a:t>
            </a:r>
            <a:r>
              <a:rPr lang="ru-RU" dirty="0"/>
              <a:t>та</a:t>
            </a:r>
            <a:r>
              <a:rPr lang="en-US" dirty="0"/>
              <a:t>, 6232 </a:t>
            </a:r>
            <a:r>
              <a:rPr lang="ru-RU" dirty="0"/>
              <a:t>та</a:t>
            </a:r>
            <a:r>
              <a:rPr lang="en-US" dirty="0"/>
              <a:t>, </a:t>
            </a:r>
            <a:r>
              <a:rPr lang="ru-RU" dirty="0" err="1"/>
              <a:t>ҳатто</a:t>
            </a:r>
            <a:r>
              <a:rPr lang="en-US" dirty="0"/>
              <a:t> 6666 </a:t>
            </a:r>
            <a:r>
              <a:rPr lang="ru-RU" dirty="0" err="1"/>
              <a:t>тагача</a:t>
            </a:r>
            <a:r>
              <a:rPr lang="ru-RU" dirty="0"/>
              <a:t> </a:t>
            </a:r>
            <a:r>
              <a:rPr lang="ru-RU" dirty="0" err="1"/>
              <a:t>белгиланган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хиллик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нусхаларининг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en-US" dirty="0"/>
              <a:t>-</a:t>
            </a:r>
            <a:r>
              <a:rPr lang="ru-RU" dirty="0" err="1"/>
              <a:t>биридан</a:t>
            </a:r>
            <a:r>
              <a:rPr lang="ru-RU" dirty="0"/>
              <a:t> </a:t>
            </a:r>
            <a:r>
              <a:rPr lang="ru-RU" dirty="0" err="1"/>
              <a:t>фарқли</a:t>
            </a:r>
            <a:r>
              <a:rPr lang="ru-RU" dirty="0"/>
              <a:t> </a:t>
            </a:r>
            <a:r>
              <a:rPr lang="ru-RU" dirty="0" err="1"/>
              <a:t>эканлигини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en-US" dirty="0"/>
              <a:t>, </a:t>
            </a:r>
            <a:r>
              <a:rPr lang="ru-RU" dirty="0"/>
              <a:t>балки </a:t>
            </a:r>
            <a:r>
              <a:rPr lang="ru-RU" dirty="0" err="1"/>
              <a:t>ундаги</a:t>
            </a:r>
            <a:r>
              <a:rPr lang="ru-RU" dirty="0"/>
              <a:t> </a:t>
            </a:r>
            <a:r>
              <a:rPr lang="ru-RU" dirty="0" err="1"/>
              <a:t>оятларнинг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қироат</a:t>
            </a:r>
            <a:r>
              <a:rPr lang="ru-RU" dirty="0"/>
              <a:t> </a:t>
            </a:r>
            <a:r>
              <a:rPr lang="ru-RU" dirty="0" err="1"/>
              <a:t>мактабларининг</a:t>
            </a:r>
            <a:r>
              <a:rPr lang="en-US" dirty="0"/>
              <a:t> (</a:t>
            </a:r>
            <a:r>
              <a:rPr lang="ru-RU" dirty="0" err="1"/>
              <a:t>уларнинг</a:t>
            </a:r>
            <a:r>
              <a:rPr lang="ru-RU" dirty="0"/>
              <a:t> сони</a:t>
            </a:r>
            <a:r>
              <a:rPr lang="en-US" dirty="0"/>
              <a:t> 14 </a:t>
            </a:r>
            <a:r>
              <a:rPr lang="ru-RU" dirty="0"/>
              <a:t>дан </a:t>
            </a:r>
            <a:r>
              <a:rPr lang="ru-RU" dirty="0" err="1"/>
              <a:t>ортиқ</a:t>
            </a:r>
            <a:r>
              <a:rPr lang="en-US" dirty="0"/>
              <a:t>) </a:t>
            </a:r>
            <a:r>
              <a:rPr lang="ru-RU" dirty="0" err="1"/>
              <a:t>анъаналари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турлича</a:t>
            </a:r>
            <a:r>
              <a:rPr lang="ru-RU" dirty="0"/>
              <a:t> </a:t>
            </a:r>
            <a:r>
              <a:rPr lang="ru-RU" dirty="0" err="1"/>
              <a:t>тақсимланганлигини</a:t>
            </a:r>
            <a:r>
              <a:rPr lang="ru-RU" dirty="0"/>
              <a:t> </a:t>
            </a:r>
            <a:r>
              <a:rPr lang="ru-RU" dirty="0" err="1"/>
              <a:t>билдиради</a:t>
            </a:r>
            <a:r>
              <a:rPr lang="en-US" dirty="0"/>
              <a:t>.</a:t>
            </a:r>
            <a:endParaRPr lang="ru-RU" dirty="0"/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3074" name="Picture 2" descr="F:\images\33085751-Closeup-of-Islamic-Book-Holy-Quran-with-Heart-Shaped-Subha-on-Black-Background-Stock-Ph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620688"/>
            <a:ext cx="2016223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373688"/>
      </p:ext>
    </p:extLst>
  </p:cSld>
  <p:clrMapOvr>
    <a:masterClrMapping/>
  </p:clrMapOvr>
  <p:transition>
    <p:pull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5373216"/>
            <a:ext cx="6512511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496944" cy="4896544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/>
              <a:t>Исломшунослик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қуръоншунослик</a:t>
            </a:r>
            <a:r>
              <a:rPr lang="ru-RU" dirty="0"/>
              <a:t> </a:t>
            </a:r>
            <a:r>
              <a:rPr lang="ru-RU" dirty="0" err="1"/>
              <a:t>хулосалари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сураларнинг</a:t>
            </a:r>
            <a:r>
              <a:rPr lang="ru-RU" dirty="0"/>
              <a:t> </a:t>
            </a:r>
            <a:r>
              <a:rPr lang="ru-RU" dirty="0" err="1"/>
              <a:t>хронологик</a:t>
            </a:r>
            <a:r>
              <a:rPr lang="ru-RU" dirty="0"/>
              <a:t> </a:t>
            </a:r>
            <a:r>
              <a:rPr lang="ru-RU" dirty="0" err="1"/>
              <a:t>тартибини</a:t>
            </a:r>
            <a:r>
              <a:rPr lang="ru-RU" dirty="0"/>
              <a:t> </a:t>
            </a:r>
            <a:r>
              <a:rPr lang="ru-RU" dirty="0" err="1"/>
              <a:t>қуйидагича</a:t>
            </a:r>
            <a:r>
              <a:rPr lang="ru-RU" dirty="0"/>
              <a:t> </a:t>
            </a:r>
            <a:r>
              <a:rPr lang="ru-RU" dirty="0" err="1"/>
              <a:t>шаклда</a:t>
            </a:r>
            <a:r>
              <a:rPr lang="ru-RU" dirty="0"/>
              <a:t> </a:t>
            </a:r>
            <a:r>
              <a:rPr lang="ru-RU" dirty="0" err="1"/>
              <a:t>тасаввур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Макка</a:t>
            </a:r>
            <a:r>
              <a:rPr lang="ru-RU" dirty="0"/>
              <a:t> </a:t>
            </a:r>
            <a:r>
              <a:rPr lang="ru-RU" dirty="0" err="1"/>
              <a:t>даври</a:t>
            </a:r>
            <a:r>
              <a:rPr lang="en-US" dirty="0"/>
              <a:t> (610</a:t>
            </a:r>
            <a:r>
              <a:rPr lang="be-BY" dirty="0"/>
              <a:t>-6</a:t>
            </a:r>
            <a:r>
              <a:rPr lang="en-US" dirty="0"/>
              <a:t>15 </a:t>
            </a:r>
            <a:r>
              <a:rPr lang="ru-RU" dirty="0" err="1"/>
              <a:t>йиллар</a:t>
            </a:r>
            <a:r>
              <a:rPr lang="en-US" dirty="0"/>
              <a:t>).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даврда</a:t>
            </a:r>
            <a:r>
              <a:rPr lang="ru-RU" dirty="0"/>
              <a:t> </a:t>
            </a:r>
            <a:r>
              <a:rPr lang="ru-RU" dirty="0" err="1"/>
              <a:t>юксак</a:t>
            </a:r>
            <a:r>
              <a:rPr lang="ru-RU" dirty="0"/>
              <a:t> </a:t>
            </a:r>
            <a:r>
              <a:rPr lang="ru-RU" dirty="0" err="1"/>
              <a:t>адабий</a:t>
            </a:r>
            <a:r>
              <a:rPr lang="ru-RU" dirty="0"/>
              <a:t> </a:t>
            </a:r>
            <a:r>
              <a:rPr lang="ru-RU" dirty="0" err="1"/>
              <a:t>ижод</a:t>
            </a:r>
            <a:r>
              <a:rPr lang="ru-RU" dirty="0"/>
              <a:t> </a:t>
            </a:r>
            <a:r>
              <a:rPr lang="ru-RU" dirty="0" err="1"/>
              <a:t>намуналари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i="1" dirty="0" err="1"/>
              <a:t>сажъ</a:t>
            </a:r>
            <a:r>
              <a:rPr lang="ru-RU" dirty="0"/>
              <a:t> </a:t>
            </a:r>
            <a:r>
              <a:rPr lang="ru-RU" dirty="0" err="1"/>
              <a:t>жанридаги</a:t>
            </a:r>
            <a:r>
              <a:rPr lang="ru-RU" dirty="0"/>
              <a:t> </a:t>
            </a:r>
            <a:r>
              <a:rPr lang="ru-RU" dirty="0" err="1"/>
              <a:t>суралар</a:t>
            </a:r>
            <a:r>
              <a:rPr lang="ru-RU" dirty="0"/>
              <a:t> </a:t>
            </a:r>
            <a:r>
              <a:rPr lang="ru-RU" dirty="0" err="1"/>
              <a:t>ўқилган</a:t>
            </a:r>
            <a:r>
              <a:rPr lang="en-US" dirty="0"/>
              <a:t>. </a:t>
            </a:r>
            <a:r>
              <a:rPr lang="ru-RU" dirty="0"/>
              <a:t>Европа </a:t>
            </a:r>
            <a:r>
              <a:rPr lang="ru-RU" dirty="0" err="1"/>
              <a:t>олимлари</a:t>
            </a:r>
            <a:r>
              <a:rPr lang="ru-RU" dirty="0"/>
              <a:t> </a:t>
            </a:r>
            <a:r>
              <a:rPr lang="ru-RU" dirty="0" err="1"/>
              <a:t>уларга</a:t>
            </a:r>
            <a:r>
              <a:rPr lang="ru-RU" dirty="0"/>
              <a:t> «</a:t>
            </a:r>
            <a:r>
              <a:rPr lang="ru-RU" dirty="0" err="1"/>
              <a:t>Назмий</a:t>
            </a:r>
            <a:r>
              <a:rPr lang="ru-RU" dirty="0"/>
              <a:t> </a:t>
            </a:r>
            <a:r>
              <a:rPr lang="ru-RU" dirty="0" err="1"/>
              <a:t>суралар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ном </a:t>
            </a:r>
            <a:r>
              <a:rPr lang="ru-RU" dirty="0" err="1"/>
              <a:t>берганлар</a:t>
            </a:r>
            <a:r>
              <a:rPr lang="ru-RU" dirty="0"/>
              <a:t>.</a:t>
            </a:r>
          </a:p>
          <a:p>
            <a:r>
              <a:rPr lang="ru-RU" dirty="0"/>
              <a:t>2.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Макка</a:t>
            </a:r>
            <a:r>
              <a:rPr lang="ru-RU" dirty="0"/>
              <a:t> </a:t>
            </a:r>
            <a:r>
              <a:rPr lang="ru-RU" dirty="0" err="1"/>
              <a:t>даври</a:t>
            </a:r>
            <a:r>
              <a:rPr lang="ru-RU" dirty="0"/>
              <a:t> (616</a:t>
            </a:r>
            <a:r>
              <a:rPr lang="be-BY" dirty="0"/>
              <a:t>-</a:t>
            </a:r>
            <a:r>
              <a:rPr lang="ru-RU" dirty="0"/>
              <a:t>619 </a:t>
            </a:r>
            <a:r>
              <a:rPr lang="ru-RU" dirty="0" err="1"/>
              <a:t>йиллар</a:t>
            </a:r>
            <a:r>
              <a:rPr lang="ru-RU" dirty="0"/>
              <a:t>).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суралар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издошлари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r>
              <a:rPr lang="ru-RU" dirty="0"/>
              <a:t> </a:t>
            </a:r>
            <a:r>
              <a:rPr lang="ru-RU" dirty="0" err="1"/>
              <a:t>таъқиб</a:t>
            </a:r>
            <a:r>
              <a:rPr lang="ru-RU" dirty="0"/>
              <a:t> </a:t>
            </a:r>
            <a:r>
              <a:rPr lang="ru-RU" dirty="0" err="1"/>
              <a:t>остида</a:t>
            </a:r>
            <a:r>
              <a:rPr lang="ru-RU" dirty="0"/>
              <a:t> </a:t>
            </a:r>
            <a:r>
              <a:rPr lang="ru-RU" dirty="0" err="1"/>
              <a:t>яшаган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кўпчилиги</a:t>
            </a:r>
            <a:r>
              <a:rPr lang="ru-RU" dirty="0"/>
              <a:t> </a:t>
            </a:r>
            <a:r>
              <a:rPr lang="ru-RU" dirty="0" err="1"/>
              <a:t>Ҳабашистонга</a:t>
            </a:r>
            <a:r>
              <a:rPr lang="ru-RU" dirty="0"/>
              <a:t> </a:t>
            </a:r>
            <a:r>
              <a:rPr lang="ru-RU" dirty="0" err="1"/>
              <a:t>кўчиб</a:t>
            </a:r>
            <a:r>
              <a:rPr lang="ru-RU" dirty="0"/>
              <a:t> </a:t>
            </a:r>
            <a:r>
              <a:rPr lang="ru-RU" dirty="0" err="1"/>
              <a:t>кетган</a:t>
            </a:r>
            <a:r>
              <a:rPr lang="ru-RU" dirty="0"/>
              <a:t> </a:t>
            </a:r>
            <a:r>
              <a:rPr lang="ru-RU" dirty="0" err="1"/>
              <a:t>вақтда</a:t>
            </a:r>
            <a:r>
              <a:rPr lang="ru-RU" dirty="0"/>
              <a:t> </a:t>
            </a:r>
            <a:r>
              <a:rPr lang="ru-RU" dirty="0" err="1"/>
              <a:t>ўқилган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сураларда</a:t>
            </a:r>
            <a:r>
              <a:rPr lang="ru-RU" dirty="0"/>
              <a:t> </a:t>
            </a:r>
            <a:r>
              <a:rPr lang="ru-RU" dirty="0" err="1"/>
              <a:t>Аллоҳ</a:t>
            </a:r>
            <a:r>
              <a:rPr lang="ru-RU" dirty="0"/>
              <a:t> «</a:t>
            </a:r>
            <a:r>
              <a:rPr lang="ru-RU" dirty="0" err="1"/>
              <a:t>Раҳмон</a:t>
            </a:r>
            <a:r>
              <a:rPr lang="ru-RU" dirty="0"/>
              <a:t>»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кўп</a:t>
            </a:r>
            <a:r>
              <a:rPr lang="ru-RU" dirty="0"/>
              <a:t> </a:t>
            </a:r>
            <a:r>
              <a:rPr lang="ru-RU" dirty="0" err="1"/>
              <a:t>тилга</a:t>
            </a:r>
            <a:r>
              <a:rPr lang="ru-RU" dirty="0"/>
              <a:t> </a:t>
            </a:r>
            <a:r>
              <a:rPr lang="ru-RU" dirty="0" err="1"/>
              <a:t>олинганлиги</a:t>
            </a:r>
            <a:r>
              <a:rPr lang="ru-RU" dirty="0"/>
              <a:t> </a:t>
            </a:r>
            <a:r>
              <a:rPr lang="ru-RU" dirty="0" err="1"/>
              <a:t>сабабли</a:t>
            </a:r>
            <a:r>
              <a:rPr lang="ru-RU" dirty="0"/>
              <a:t> Европа </a:t>
            </a:r>
            <a:r>
              <a:rPr lang="ru-RU" dirty="0" err="1"/>
              <a:t>олимлари</a:t>
            </a:r>
            <a:r>
              <a:rPr lang="ru-RU" dirty="0"/>
              <a:t> </a:t>
            </a:r>
            <a:r>
              <a:rPr lang="ru-RU" dirty="0" err="1"/>
              <a:t>уларни</a:t>
            </a:r>
            <a:r>
              <a:rPr lang="ru-RU" dirty="0"/>
              <a:t> «</a:t>
            </a:r>
            <a:r>
              <a:rPr lang="ru-RU" dirty="0" err="1"/>
              <a:t>Раҳмон</a:t>
            </a:r>
            <a:r>
              <a:rPr lang="ru-RU" dirty="0"/>
              <a:t> </a:t>
            </a:r>
            <a:r>
              <a:rPr lang="ru-RU" dirty="0" err="1"/>
              <a:t>суралари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атаганлар</a:t>
            </a:r>
            <a:r>
              <a:rPr lang="ru-RU" dirty="0"/>
              <a:t>.</a:t>
            </a:r>
          </a:p>
          <a:p>
            <a:r>
              <a:rPr lang="ru-RU" dirty="0"/>
              <a:t>3. </a:t>
            </a:r>
            <a:r>
              <a:rPr lang="ru-RU" dirty="0" err="1"/>
              <a:t>Учинчи</a:t>
            </a:r>
            <a:r>
              <a:rPr lang="ru-RU" dirty="0"/>
              <a:t> </a:t>
            </a:r>
            <a:r>
              <a:rPr lang="ru-RU" dirty="0" err="1"/>
              <a:t>Макка</a:t>
            </a:r>
            <a:r>
              <a:rPr lang="ru-RU" dirty="0"/>
              <a:t> </a:t>
            </a:r>
            <a:r>
              <a:rPr lang="ru-RU" dirty="0" err="1"/>
              <a:t>даври</a:t>
            </a:r>
            <a:r>
              <a:rPr lang="ru-RU" dirty="0"/>
              <a:t> (619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бошларидан</a:t>
            </a:r>
            <a:r>
              <a:rPr lang="ru-RU" dirty="0"/>
              <a:t> – 622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сентябригача</a:t>
            </a:r>
            <a:r>
              <a:rPr lang="ru-RU" dirty="0"/>
              <a:t>).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даврда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издошлари</a:t>
            </a:r>
            <a:r>
              <a:rPr lang="ru-RU" dirty="0"/>
              <a:t> </a:t>
            </a:r>
            <a:r>
              <a:rPr lang="ru-RU" dirty="0" err="1"/>
              <a:t>таъқиб</a:t>
            </a:r>
            <a:r>
              <a:rPr lang="ru-RU" dirty="0"/>
              <a:t> </a:t>
            </a:r>
            <a:r>
              <a:rPr lang="ru-RU" dirty="0" err="1"/>
              <a:t>остида</a:t>
            </a:r>
            <a:r>
              <a:rPr lang="ru-RU" dirty="0"/>
              <a:t> </a:t>
            </a:r>
            <a:r>
              <a:rPr lang="ru-RU" dirty="0" err="1"/>
              <a:t>яшаганлар</a:t>
            </a:r>
            <a:r>
              <a:rPr lang="ru-RU" dirty="0"/>
              <a:t>, </a:t>
            </a:r>
            <a:r>
              <a:rPr lang="ru-RU" dirty="0" err="1"/>
              <a:t>махфий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, </a:t>
            </a:r>
            <a:r>
              <a:rPr lang="ru-RU" dirty="0" err="1"/>
              <a:t>кўпинча</a:t>
            </a:r>
            <a:r>
              <a:rPr lang="ru-RU" dirty="0"/>
              <a:t> </a:t>
            </a:r>
            <a:r>
              <a:rPr lang="ru-RU" dirty="0" err="1"/>
              <a:t>шаҳардан</a:t>
            </a:r>
            <a:r>
              <a:rPr lang="ru-RU" dirty="0"/>
              <a:t> </a:t>
            </a:r>
            <a:r>
              <a:rPr lang="ru-RU" dirty="0" err="1"/>
              <a:t>ташқарида</a:t>
            </a:r>
            <a:r>
              <a:rPr lang="ru-RU" dirty="0"/>
              <a:t> </a:t>
            </a:r>
            <a:r>
              <a:rPr lang="ru-RU" dirty="0" err="1"/>
              <a:t>ибодатга</a:t>
            </a:r>
            <a:r>
              <a:rPr lang="ru-RU" dirty="0"/>
              <a:t> </a:t>
            </a:r>
            <a:r>
              <a:rPr lang="ru-RU" dirty="0" err="1"/>
              <a:t>тўпланганлар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давр</a:t>
            </a:r>
            <a:r>
              <a:rPr lang="ru-RU" dirty="0"/>
              <a:t> </a:t>
            </a:r>
            <a:r>
              <a:rPr lang="ru-RU" dirty="0" err="1"/>
              <a:t>сураларида</a:t>
            </a:r>
            <a:r>
              <a:rPr lang="ru-RU" dirty="0"/>
              <a:t> </a:t>
            </a:r>
            <a:r>
              <a:rPr lang="ru-RU" dirty="0" err="1"/>
              <a:t>пайғамбарлар</a:t>
            </a:r>
            <a:r>
              <a:rPr lang="ru-RU" dirty="0"/>
              <a:t> </a:t>
            </a:r>
            <a:r>
              <a:rPr lang="ru-RU" dirty="0" err="1"/>
              <a:t>ҳақидаги</a:t>
            </a:r>
            <a:r>
              <a:rPr lang="ru-RU" dirty="0"/>
              <a:t> </a:t>
            </a:r>
            <a:r>
              <a:rPr lang="ru-RU" dirty="0" err="1"/>
              <a:t>асотир-ҳикоятларга</a:t>
            </a:r>
            <a:r>
              <a:rPr lang="ru-RU" dirty="0"/>
              <a:t> </a:t>
            </a:r>
            <a:r>
              <a:rPr lang="ru-RU" dirty="0" err="1"/>
              <a:t>кенг</a:t>
            </a:r>
            <a:r>
              <a:rPr lang="ru-RU" dirty="0"/>
              <a:t> </a:t>
            </a:r>
            <a:r>
              <a:rPr lang="ru-RU" dirty="0" err="1"/>
              <a:t>ўрин</a:t>
            </a:r>
            <a:r>
              <a:rPr lang="ru-RU" dirty="0"/>
              <a:t> </a:t>
            </a:r>
            <a:r>
              <a:rPr lang="ru-RU" dirty="0" err="1"/>
              <a:t>берилганлиги</a:t>
            </a:r>
            <a:r>
              <a:rPr lang="ru-RU" dirty="0"/>
              <a:t> </a:t>
            </a:r>
            <a:r>
              <a:rPr lang="ru-RU" dirty="0" err="1"/>
              <a:t>сабабли</a:t>
            </a:r>
            <a:r>
              <a:rPr lang="ru-RU" dirty="0"/>
              <a:t> </a:t>
            </a:r>
            <a:r>
              <a:rPr lang="ru-RU" dirty="0" err="1"/>
              <a:t>европалик</a:t>
            </a:r>
            <a:r>
              <a:rPr lang="ru-RU" dirty="0"/>
              <a:t> </a:t>
            </a:r>
            <a:r>
              <a:rPr lang="ru-RU" dirty="0" err="1"/>
              <a:t>олимлар</a:t>
            </a:r>
            <a:r>
              <a:rPr lang="ru-RU" dirty="0"/>
              <a:t> </a:t>
            </a:r>
            <a:r>
              <a:rPr lang="ru-RU" dirty="0" err="1"/>
              <a:t>буларга</a:t>
            </a:r>
            <a:r>
              <a:rPr lang="ru-RU" dirty="0"/>
              <a:t> «</a:t>
            </a:r>
            <a:r>
              <a:rPr lang="ru-RU" dirty="0" err="1"/>
              <a:t>Пайғамбарлик</a:t>
            </a:r>
            <a:r>
              <a:rPr lang="ru-RU" dirty="0"/>
              <a:t> </a:t>
            </a:r>
            <a:r>
              <a:rPr lang="ru-RU" dirty="0" err="1"/>
              <a:t>суралари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ном </a:t>
            </a:r>
            <a:r>
              <a:rPr lang="ru-RU" dirty="0" err="1"/>
              <a:t>берганлар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3141533"/>
      </p:ext>
    </p:extLst>
  </p:cSld>
  <p:clrMapOvr>
    <a:masterClrMapping/>
  </p:clrMapOvr>
  <p:transition>
    <p:wipe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5517232"/>
            <a:ext cx="6512511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88640"/>
            <a:ext cx="8280920" cy="5184576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Тарихий</a:t>
            </a:r>
            <a:r>
              <a:rPr lang="ru-RU" dirty="0"/>
              <a:t> </a:t>
            </a:r>
            <a:r>
              <a:rPr lang="ru-RU" dirty="0" err="1"/>
              <a:t>воқеаларни</a:t>
            </a:r>
            <a:r>
              <a:rPr lang="ru-RU" dirty="0"/>
              <a:t> </a:t>
            </a:r>
            <a:r>
              <a:rPr lang="ru-RU" dirty="0" err="1"/>
              <a:t>аниқроқ</a:t>
            </a:r>
            <a:r>
              <a:rPr lang="ru-RU" dirty="0"/>
              <a:t> </a:t>
            </a:r>
            <a:r>
              <a:rPr lang="ru-RU" dirty="0" err="1"/>
              <a:t>акс</a:t>
            </a:r>
            <a:r>
              <a:rPr lang="ru-RU" dirty="0"/>
              <a:t> </a:t>
            </a:r>
            <a:r>
              <a:rPr lang="ru-RU" dirty="0" err="1"/>
              <a:t>эттиришини</a:t>
            </a:r>
            <a:r>
              <a:rPr lang="ru-RU" dirty="0"/>
              <a:t> </a:t>
            </a:r>
            <a:r>
              <a:rPr lang="ru-RU" dirty="0" err="1"/>
              <a:t>эътиборга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 </a:t>
            </a:r>
            <a:r>
              <a:rPr lang="ru-RU" dirty="0" err="1"/>
              <a:t>Мадинада</a:t>
            </a:r>
            <a:r>
              <a:rPr lang="ru-RU" dirty="0"/>
              <a:t> </a:t>
            </a:r>
            <a:r>
              <a:rPr lang="ru-RU" dirty="0" err="1"/>
              <a:t>туширилган</a:t>
            </a:r>
            <a:r>
              <a:rPr lang="ru-RU" dirty="0"/>
              <a:t> 24 та </a:t>
            </a:r>
            <a:r>
              <a:rPr lang="ru-RU" dirty="0" err="1"/>
              <a:t>суранинг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бўлиш</a:t>
            </a:r>
            <a:r>
              <a:rPr lang="ru-RU" dirty="0"/>
              <a:t> </a:t>
            </a:r>
            <a:r>
              <a:rPr lang="ru-RU" dirty="0" err="1"/>
              <a:t>даврини</a:t>
            </a:r>
            <a:r>
              <a:rPr lang="ru-RU" dirty="0"/>
              <a:t> </a:t>
            </a:r>
            <a:r>
              <a:rPr lang="ru-RU" dirty="0" err="1"/>
              <a:t>қуйидаги</a:t>
            </a:r>
            <a:r>
              <a:rPr lang="ru-RU" dirty="0"/>
              <a:t> </a:t>
            </a:r>
            <a:r>
              <a:rPr lang="ru-RU" dirty="0" err="1"/>
              <a:t>беш</a:t>
            </a:r>
            <a:r>
              <a:rPr lang="ru-RU" dirty="0"/>
              <a:t> </a:t>
            </a:r>
            <a:r>
              <a:rPr lang="ru-RU" dirty="0" err="1"/>
              <a:t>босқичга</a:t>
            </a:r>
            <a:r>
              <a:rPr lang="ru-RU" dirty="0"/>
              <a:t> </a:t>
            </a:r>
            <a:r>
              <a:rPr lang="ru-RU" dirty="0" err="1"/>
              <a:t>ажратиш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:</a:t>
            </a:r>
          </a:p>
          <a:p>
            <a:r>
              <a:rPr lang="ru-RU" dirty="0"/>
              <a:t>I </a:t>
            </a:r>
            <a:r>
              <a:rPr lang="ru-RU" dirty="0" err="1"/>
              <a:t>давр</a:t>
            </a:r>
            <a:r>
              <a:rPr lang="ru-RU" dirty="0"/>
              <a:t> (622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октябридан</a:t>
            </a:r>
            <a:r>
              <a:rPr lang="ru-RU" dirty="0"/>
              <a:t> 624 </a:t>
            </a:r>
            <a:r>
              <a:rPr lang="ru-RU" dirty="0" err="1"/>
              <a:t>йилгача</a:t>
            </a:r>
            <a:r>
              <a:rPr lang="ru-RU" dirty="0"/>
              <a:t>)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Мадинага</a:t>
            </a:r>
            <a:r>
              <a:rPr lang="ru-RU" dirty="0"/>
              <a:t> </a:t>
            </a:r>
            <a:r>
              <a:rPr lang="ru-RU" dirty="0" err="1"/>
              <a:t>кўчиб</a:t>
            </a:r>
            <a:r>
              <a:rPr lang="ru-RU" dirty="0"/>
              <a:t> </a:t>
            </a:r>
            <a:r>
              <a:rPr lang="ru-RU" dirty="0" err="1"/>
              <a:t>ўтганидан</a:t>
            </a:r>
            <a:r>
              <a:rPr lang="ru-RU" dirty="0"/>
              <a:t> </a:t>
            </a:r>
            <a:r>
              <a:rPr lang="ru-RU" dirty="0" err="1"/>
              <a:t>сўнг</a:t>
            </a:r>
            <a:r>
              <a:rPr lang="ru-RU" dirty="0"/>
              <a:t> то </a:t>
            </a:r>
            <a:r>
              <a:rPr lang="ru-RU" dirty="0" err="1"/>
              <a:t>маккаликлар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йирик</a:t>
            </a:r>
            <a:r>
              <a:rPr lang="ru-RU" dirty="0"/>
              <a:t> </a:t>
            </a:r>
            <a:r>
              <a:rPr lang="ru-RU" dirty="0" err="1"/>
              <a:t>тўқнашув</a:t>
            </a:r>
            <a:r>
              <a:rPr lang="ru-RU" dirty="0"/>
              <a:t> – </a:t>
            </a:r>
            <a:r>
              <a:rPr lang="ru-RU" dirty="0" err="1"/>
              <a:t>Бадр</a:t>
            </a:r>
            <a:r>
              <a:rPr lang="ru-RU" dirty="0"/>
              <a:t> </a:t>
            </a:r>
            <a:r>
              <a:rPr lang="ru-RU" dirty="0" err="1"/>
              <a:t>жангигача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т</a:t>
            </a:r>
            <a:r>
              <a:rPr lang="uk-UA" dirty="0"/>
              <a:t>ў</a:t>
            </a:r>
            <a:r>
              <a:rPr lang="ru-RU" dirty="0" err="1"/>
              <a:t>рт</a:t>
            </a:r>
            <a:r>
              <a:rPr lang="ru-RU" dirty="0"/>
              <a:t> сура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даврга</a:t>
            </a:r>
            <a:r>
              <a:rPr lang="ru-RU" dirty="0"/>
              <a:t> </a:t>
            </a:r>
            <a:r>
              <a:rPr lang="ru-RU" dirty="0" err="1"/>
              <a:t>киради</a:t>
            </a:r>
            <a:r>
              <a:rPr lang="ru-RU" dirty="0"/>
              <a:t>.</a:t>
            </a:r>
          </a:p>
          <a:p>
            <a:r>
              <a:rPr lang="ru-RU" dirty="0"/>
              <a:t>II </a:t>
            </a:r>
            <a:r>
              <a:rPr lang="ru-RU" dirty="0" err="1"/>
              <a:t>давр</a:t>
            </a:r>
            <a:r>
              <a:rPr lang="ru-RU" dirty="0"/>
              <a:t> (624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мартидан</a:t>
            </a:r>
            <a:r>
              <a:rPr lang="ru-RU" dirty="0"/>
              <a:t> 625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мартигача</a:t>
            </a:r>
            <a:r>
              <a:rPr lang="ru-RU" dirty="0"/>
              <a:t>).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давр</a:t>
            </a:r>
            <a:r>
              <a:rPr lang="ru-RU" dirty="0"/>
              <a:t> </a:t>
            </a:r>
            <a:r>
              <a:rPr lang="ru-RU" dirty="0" err="1"/>
              <a:t>Бадр</a:t>
            </a:r>
            <a:r>
              <a:rPr lang="ru-RU" dirty="0"/>
              <a:t> </a:t>
            </a:r>
            <a:r>
              <a:rPr lang="ru-RU" dirty="0" err="1"/>
              <a:t>жангидан</a:t>
            </a:r>
            <a:r>
              <a:rPr lang="ru-RU" dirty="0"/>
              <a:t> то </a:t>
            </a:r>
            <a:r>
              <a:rPr lang="ru-RU" dirty="0" err="1"/>
              <a:t>Уҳуд</a:t>
            </a:r>
            <a:r>
              <a:rPr lang="ru-RU" dirty="0"/>
              <a:t> </a:t>
            </a:r>
            <a:r>
              <a:rPr lang="ru-RU" dirty="0" err="1"/>
              <a:t>жангигача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мобайнида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сурани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ru-RU" dirty="0"/>
              <a:t>.</a:t>
            </a:r>
          </a:p>
          <a:p>
            <a:r>
              <a:rPr lang="ru-RU" dirty="0"/>
              <a:t>III </a:t>
            </a:r>
            <a:r>
              <a:rPr lang="ru-RU" dirty="0" err="1"/>
              <a:t>давр</a:t>
            </a:r>
            <a:r>
              <a:rPr lang="ru-RU" dirty="0"/>
              <a:t> (625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мартидан</a:t>
            </a:r>
            <a:r>
              <a:rPr lang="ru-RU" dirty="0"/>
              <a:t> 627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мартигача</a:t>
            </a:r>
            <a:r>
              <a:rPr lang="ru-RU" dirty="0"/>
              <a:t>). </a:t>
            </a:r>
            <a:r>
              <a:rPr lang="ru-RU" dirty="0" err="1"/>
              <a:t>Уҳуддаги</a:t>
            </a:r>
            <a:r>
              <a:rPr lang="ru-RU" dirty="0"/>
              <a:t> </a:t>
            </a:r>
            <a:r>
              <a:rPr lang="ru-RU" dirty="0" err="1"/>
              <a:t>мағлубиятдан</a:t>
            </a:r>
            <a:r>
              <a:rPr lang="ru-RU" dirty="0"/>
              <a:t> то </a:t>
            </a:r>
            <a:r>
              <a:rPr lang="ru-RU" dirty="0" err="1"/>
              <a:t>Хандақ</a:t>
            </a:r>
            <a:r>
              <a:rPr lang="ru-RU" dirty="0"/>
              <a:t> </a:t>
            </a:r>
            <a:r>
              <a:rPr lang="ru-RU" dirty="0" err="1"/>
              <a:t>жангигача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бешта</a:t>
            </a:r>
            <a:r>
              <a:rPr lang="ru-RU" dirty="0"/>
              <a:t> сура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.</a:t>
            </a:r>
          </a:p>
          <a:p>
            <a:r>
              <a:rPr lang="ru-RU" dirty="0"/>
              <a:t>IV </a:t>
            </a:r>
            <a:r>
              <a:rPr lang="ru-RU" dirty="0" err="1"/>
              <a:t>давр</a:t>
            </a:r>
            <a:r>
              <a:rPr lang="ru-RU" dirty="0"/>
              <a:t> (627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апрелидан</a:t>
            </a:r>
            <a:r>
              <a:rPr lang="ru-RU" dirty="0"/>
              <a:t> 630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январигача</a:t>
            </a:r>
            <a:r>
              <a:rPr lang="ru-RU" dirty="0"/>
              <a:t>).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даврга</a:t>
            </a:r>
            <a:r>
              <a:rPr lang="ru-RU" dirty="0"/>
              <a:t> </a:t>
            </a:r>
            <a:r>
              <a:rPr lang="ru-RU" dirty="0" err="1"/>
              <a:t>Хандақ</a:t>
            </a:r>
            <a:r>
              <a:rPr lang="ru-RU" dirty="0"/>
              <a:t> </a:t>
            </a:r>
            <a:r>
              <a:rPr lang="ru-RU" dirty="0" err="1"/>
              <a:t>жангидан</a:t>
            </a:r>
            <a:r>
              <a:rPr lang="ru-RU" dirty="0"/>
              <a:t> то </a:t>
            </a:r>
            <a:r>
              <a:rPr lang="ru-RU" dirty="0" err="1"/>
              <a:t>Макка</a:t>
            </a:r>
            <a:r>
              <a:rPr lang="ru-RU" dirty="0"/>
              <a:t> </a:t>
            </a:r>
            <a:r>
              <a:rPr lang="ru-RU" dirty="0" err="1"/>
              <a:t>фатҳигача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салкам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саккиз</a:t>
            </a:r>
            <a:r>
              <a:rPr lang="ru-RU" dirty="0"/>
              <a:t> сура </a:t>
            </a:r>
            <a:r>
              <a:rPr lang="ru-RU" dirty="0" err="1"/>
              <a:t>киради</a:t>
            </a:r>
            <a:r>
              <a:rPr lang="ru-RU" dirty="0"/>
              <a:t>.</a:t>
            </a:r>
          </a:p>
          <a:p>
            <a:r>
              <a:rPr lang="ru-RU" dirty="0"/>
              <a:t>V </a:t>
            </a:r>
            <a:r>
              <a:rPr lang="ru-RU" dirty="0" err="1"/>
              <a:t>давр</a:t>
            </a:r>
            <a:r>
              <a:rPr lang="ru-RU" dirty="0"/>
              <a:t> (630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февралидан</a:t>
            </a:r>
            <a:r>
              <a:rPr lang="ru-RU" dirty="0"/>
              <a:t> 632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майигача</a:t>
            </a:r>
            <a:r>
              <a:rPr lang="ru-RU" dirty="0"/>
              <a:t>). </a:t>
            </a:r>
            <a:r>
              <a:rPr lang="ru-RU" dirty="0" err="1"/>
              <a:t>Макка</a:t>
            </a:r>
            <a:r>
              <a:rPr lang="ru-RU" dirty="0"/>
              <a:t> </a:t>
            </a:r>
            <a:r>
              <a:rPr lang="ru-RU" dirty="0" err="1"/>
              <a:t>фатҳидан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пайғамбарнинг</a:t>
            </a:r>
            <a:r>
              <a:rPr lang="ru-RU" dirty="0"/>
              <a:t> </a:t>
            </a:r>
            <a:r>
              <a:rPr lang="ru-RU" dirty="0" err="1"/>
              <a:t>вафотигача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йилдан</a:t>
            </a:r>
            <a:r>
              <a:rPr lang="ru-RU" dirty="0"/>
              <a:t> </a:t>
            </a:r>
            <a:r>
              <a:rPr lang="ru-RU" dirty="0" err="1"/>
              <a:t>ортиқроқ</a:t>
            </a:r>
            <a:r>
              <a:rPr lang="ru-RU" dirty="0"/>
              <a:t> </a:t>
            </a:r>
            <a:r>
              <a:rPr lang="ru-RU" dirty="0" err="1"/>
              <a:t>давр</a:t>
            </a:r>
            <a:r>
              <a:rPr lang="ru-RU" dirty="0"/>
              <a:t>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яна</a:t>
            </a:r>
            <a:r>
              <a:rPr lang="ru-RU" dirty="0"/>
              <a:t> </a:t>
            </a:r>
            <a:r>
              <a:rPr lang="ru-RU" dirty="0" err="1"/>
              <a:t>тўртта</a:t>
            </a:r>
            <a:r>
              <a:rPr lang="ru-RU" dirty="0"/>
              <a:t> сура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.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2662543"/>
      </p:ext>
    </p:extLst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702068"/>
            <a:ext cx="8096687" cy="8952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«Абу </a:t>
            </a:r>
            <a:r>
              <a:rPr lang="ru-RU" dirty="0" err="1"/>
              <a:t>Бакр</a:t>
            </a:r>
            <a:r>
              <a:rPr lang="ru-RU" dirty="0"/>
              <a:t> </a:t>
            </a:r>
            <a:r>
              <a:rPr lang="ru-RU" dirty="0" err="1"/>
              <a:t>саҳифалари</a:t>
            </a:r>
            <a:r>
              <a:rPr lang="ru-RU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332656"/>
            <a:ext cx="8352928" cy="5472608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вафотидан</a:t>
            </a:r>
            <a:r>
              <a:rPr lang="ru-RU" dirty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кишиларнинг</a:t>
            </a:r>
            <a:r>
              <a:rPr lang="ru-RU" dirty="0"/>
              <a:t> </a:t>
            </a:r>
            <a:r>
              <a:rPr lang="ru-RU" dirty="0" err="1"/>
              <a:t>хотирасида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ёзган</a:t>
            </a:r>
            <a:r>
              <a:rPr lang="ru-RU" dirty="0"/>
              <a:t> </a:t>
            </a:r>
            <a:r>
              <a:rPr lang="ru-RU" dirty="0" err="1"/>
              <a:t>нарсаларида</a:t>
            </a:r>
            <a:r>
              <a:rPr lang="ru-RU" dirty="0"/>
              <a:t> </a:t>
            </a:r>
            <a:r>
              <a:rPr lang="ru-RU" dirty="0" err="1"/>
              <a:t>сақланиб</a:t>
            </a:r>
            <a:r>
              <a:rPr lang="ru-RU" dirty="0"/>
              <a:t> </a:t>
            </a:r>
            <a:r>
              <a:rPr lang="ru-RU" dirty="0" err="1"/>
              <a:t>қолди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err="1" smtClean="0"/>
              <a:t>Пайғамбардан</a:t>
            </a:r>
            <a:r>
              <a:rPr lang="ru-RU" dirty="0" smtClean="0"/>
              <a:t> </a:t>
            </a:r>
            <a:r>
              <a:rPr lang="ru-RU" dirty="0" err="1"/>
              <a:t>сўнг</a:t>
            </a:r>
            <a:r>
              <a:rPr lang="ru-RU" dirty="0"/>
              <a:t> </a:t>
            </a:r>
            <a:r>
              <a:rPr lang="ru-RU" dirty="0" err="1"/>
              <a:t>мусулмонларга</a:t>
            </a:r>
            <a:r>
              <a:rPr lang="ru-RU" dirty="0"/>
              <a:t> Абу </a:t>
            </a:r>
            <a:r>
              <a:rPr lang="ru-RU" dirty="0" err="1"/>
              <a:t>Бакр</a:t>
            </a:r>
            <a:r>
              <a:rPr lang="ru-RU" dirty="0"/>
              <a:t> </a:t>
            </a:r>
            <a:r>
              <a:rPr lang="ru-RU" dirty="0" err="1"/>
              <a:t>бошлиқ</a:t>
            </a:r>
            <a:r>
              <a:rPr lang="ru-RU" dirty="0"/>
              <a:t> </a:t>
            </a:r>
            <a:r>
              <a:rPr lang="ru-RU" dirty="0" err="1"/>
              <a:t>этиб</a:t>
            </a:r>
            <a:r>
              <a:rPr lang="ru-RU" dirty="0"/>
              <a:t> </a:t>
            </a:r>
            <a:r>
              <a:rPr lang="ru-RU" dirty="0" err="1"/>
              <a:t>сайланди</a:t>
            </a:r>
            <a:r>
              <a:rPr lang="ru-RU" dirty="0"/>
              <a:t>.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халифалик</a:t>
            </a:r>
            <a:r>
              <a:rPr lang="ru-RU" dirty="0"/>
              <a:t> </a:t>
            </a:r>
            <a:r>
              <a:rPr lang="ru-RU" dirty="0" err="1"/>
              <a:t>даврида</a:t>
            </a:r>
            <a:r>
              <a:rPr lang="ru-RU" dirty="0"/>
              <a:t> (632-634) </a:t>
            </a:r>
            <a:r>
              <a:rPr lang="ru-RU" dirty="0" err="1"/>
              <a:t>мўминлар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муртадлар</a:t>
            </a:r>
            <a:r>
              <a:rPr lang="ru-RU" dirty="0"/>
              <a:t> (</a:t>
            </a:r>
            <a:r>
              <a:rPr lang="ru-RU" i="1" dirty="0" err="1"/>
              <a:t>диндан</a:t>
            </a:r>
            <a:r>
              <a:rPr lang="ru-RU" i="1" dirty="0"/>
              <a:t> </a:t>
            </a:r>
            <a:r>
              <a:rPr lang="ru-RU" i="1" dirty="0" err="1"/>
              <a:t>қайтганлар</a:t>
            </a:r>
            <a:r>
              <a:rPr lang="ru-RU" dirty="0"/>
              <a:t>) </a:t>
            </a:r>
            <a:r>
              <a:rPr lang="ru-RU" dirty="0" err="1"/>
              <a:t>ўртасида</a:t>
            </a:r>
            <a:r>
              <a:rPr lang="ru-RU" dirty="0"/>
              <a:t> </a:t>
            </a:r>
            <a:r>
              <a:rPr lang="ru-RU" dirty="0" err="1"/>
              <a:t>шиддатли</a:t>
            </a:r>
            <a:r>
              <a:rPr lang="ru-RU" dirty="0"/>
              <a:t> </a:t>
            </a:r>
            <a:r>
              <a:rPr lang="ru-RU" dirty="0" err="1"/>
              <a:t>жанглар</a:t>
            </a:r>
            <a:r>
              <a:rPr lang="ru-RU" dirty="0"/>
              <a:t> (</a:t>
            </a:r>
            <a:r>
              <a:rPr lang="ru-RU" dirty="0" err="1"/>
              <a:t>юқорида</a:t>
            </a:r>
            <a:r>
              <a:rPr lang="ru-RU" dirty="0"/>
              <a:t> </a:t>
            </a:r>
            <a:r>
              <a:rPr lang="ru-RU" dirty="0" err="1"/>
              <a:t>эслатилган</a:t>
            </a:r>
            <a:r>
              <a:rPr lang="ru-RU" dirty="0"/>
              <a:t> </a:t>
            </a:r>
            <a:r>
              <a:rPr lang="ru-RU" i="1" dirty="0" err="1"/>
              <a:t>Ридда</a:t>
            </a:r>
            <a:r>
              <a:rPr lang="ru-RU" dirty="0"/>
              <a:t> </a:t>
            </a:r>
            <a:r>
              <a:rPr lang="ru-RU" dirty="0" err="1"/>
              <a:t>воқеалари</a:t>
            </a:r>
            <a:r>
              <a:rPr lang="ru-RU" dirty="0"/>
              <a:t>)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ўтди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/>
              <a:t>Ушбу </a:t>
            </a:r>
            <a:r>
              <a:rPr lang="ru-RU" dirty="0" err="1"/>
              <a:t>жангларда</a:t>
            </a:r>
            <a:r>
              <a:rPr lang="ru-RU" dirty="0"/>
              <a:t> </a:t>
            </a:r>
            <a:r>
              <a:rPr lang="ru-RU" dirty="0" err="1"/>
              <a:t>Қуръонни</a:t>
            </a:r>
            <a:r>
              <a:rPr lang="ru-RU" dirty="0"/>
              <a:t> </a:t>
            </a:r>
            <a:r>
              <a:rPr lang="ru-RU" dirty="0" err="1"/>
              <a:t>тўлиқ</a:t>
            </a:r>
            <a:r>
              <a:rPr lang="ru-RU" dirty="0"/>
              <a:t> </a:t>
            </a:r>
            <a:r>
              <a:rPr lang="ru-RU" dirty="0" err="1"/>
              <a:t>ёд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кўплаб</a:t>
            </a:r>
            <a:r>
              <a:rPr lang="ru-RU" dirty="0"/>
              <a:t> </a:t>
            </a:r>
            <a:r>
              <a:rPr lang="ru-RU" dirty="0" err="1"/>
              <a:t>қорилар</a:t>
            </a:r>
            <a:r>
              <a:rPr lang="ru-RU" i="1" dirty="0"/>
              <a:t> </a:t>
            </a:r>
            <a:r>
              <a:rPr lang="ru-RU" dirty="0" err="1"/>
              <a:t>ҳалок</a:t>
            </a:r>
            <a:r>
              <a:rPr lang="ru-RU" dirty="0"/>
              <a:t> </a:t>
            </a:r>
            <a:r>
              <a:rPr lang="ru-RU" dirty="0" err="1"/>
              <a:t>бўлдилар</a:t>
            </a:r>
            <a:r>
              <a:rPr lang="ru-RU" dirty="0"/>
              <a:t>. </a:t>
            </a:r>
            <a:r>
              <a:rPr lang="ru-RU" dirty="0" err="1"/>
              <a:t>Шунда</a:t>
            </a:r>
            <a:r>
              <a:rPr lang="ru-RU" dirty="0"/>
              <a:t> </a:t>
            </a:r>
            <a:r>
              <a:rPr lang="ru-RU" dirty="0" err="1"/>
              <a:t>бўлажак</a:t>
            </a:r>
            <a:r>
              <a:rPr lang="ru-RU" dirty="0"/>
              <a:t> халифа </a:t>
            </a:r>
            <a:r>
              <a:rPr lang="ru-RU" dirty="0" err="1"/>
              <a:t>Умар</a:t>
            </a:r>
            <a:r>
              <a:rPr lang="ru-RU" dirty="0"/>
              <a:t> ибн ал-</a:t>
            </a:r>
            <a:r>
              <a:rPr lang="ru-RU" dirty="0" err="1"/>
              <a:t>Хаттоб</a:t>
            </a:r>
            <a:r>
              <a:rPr lang="ru-RU" dirty="0"/>
              <a:t> (634</a:t>
            </a:r>
            <a:r>
              <a:rPr lang="be-BY" dirty="0"/>
              <a:t>-</a:t>
            </a:r>
            <a:r>
              <a:rPr lang="ru-RU" dirty="0"/>
              <a:t>644) Абу </a:t>
            </a:r>
            <a:r>
              <a:rPr lang="ru-RU" dirty="0" err="1"/>
              <a:t>Бакрга</a:t>
            </a:r>
            <a:r>
              <a:rPr lang="ru-RU" dirty="0"/>
              <a:t>: «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қорилар</a:t>
            </a:r>
            <a:r>
              <a:rPr lang="ru-RU" dirty="0"/>
              <a:t> шу </a:t>
            </a:r>
            <a:r>
              <a:rPr lang="ru-RU" dirty="0" err="1"/>
              <a:t>зайлда</a:t>
            </a:r>
            <a:r>
              <a:rPr lang="ru-RU" dirty="0"/>
              <a:t> </a:t>
            </a:r>
            <a:r>
              <a:rPr lang="ru-RU" dirty="0" err="1"/>
              <a:t>ўлиб</a:t>
            </a:r>
            <a:r>
              <a:rPr lang="ru-RU" dirty="0"/>
              <a:t> </a:t>
            </a:r>
            <a:r>
              <a:rPr lang="ru-RU" dirty="0" err="1"/>
              <a:t>кетаверса</a:t>
            </a:r>
            <a:r>
              <a:rPr lang="ru-RU" dirty="0"/>
              <a:t>,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нуқсонли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қолиши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, шу </a:t>
            </a:r>
            <a:r>
              <a:rPr lang="ru-RU" dirty="0" err="1"/>
              <a:t>сабабли</a:t>
            </a:r>
            <a:r>
              <a:rPr lang="ru-RU" dirty="0"/>
              <a:t>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жамлаб</a:t>
            </a:r>
            <a:r>
              <a:rPr lang="ru-RU" dirty="0"/>
              <a:t> </a:t>
            </a:r>
            <a:r>
              <a:rPr lang="ru-RU" dirty="0" err="1"/>
              <a:t>китоб</a:t>
            </a:r>
            <a:r>
              <a:rPr lang="ru-RU" dirty="0"/>
              <a:t> </a:t>
            </a:r>
            <a:r>
              <a:rPr lang="ru-RU" dirty="0" err="1"/>
              <a:t>ҳолига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», - </a:t>
            </a:r>
            <a:r>
              <a:rPr lang="ru-RU" dirty="0" err="1"/>
              <a:t>деган</a:t>
            </a:r>
            <a:r>
              <a:rPr lang="ru-RU" dirty="0"/>
              <a:t> </a:t>
            </a:r>
            <a:r>
              <a:rPr lang="ru-RU" dirty="0" err="1"/>
              <a:t>маслаҳатни</a:t>
            </a:r>
            <a:r>
              <a:rPr lang="ru-RU" dirty="0"/>
              <a:t> </a:t>
            </a:r>
            <a:r>
              <a:rPr lang="ru-RU" dirty="0" err="1"/>
              <a:t>берди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Аввалига</a:t>
            </a:r>
            <a:r>
              <a:rPr lang="ru-RU" dirty="0"/>
              <a:t> Абу </a:t>
            </a:r>
            <a:r>
              <a:rPr lang="ru-RU" dirty="0" err="1"/>
              <a:t>Бакр</a:t>
            </a:r>
            <a:r>
              <a:rPr lang="ru-RU" dirty="0"/>
              <a:t> </a:t>
            </a:r>
            <a:r>
              <a:rPr lang="ru-RU" dirty="0" err="1"/>
              <a:t>иккиланиб</a:t>
            </a:r>
            <a:r>
              <a:rPr lang="ru-RU" dirty="0"/>
              <a:t> </a:t>
            </a:r>
            <a:r>
              <a:rPr lang="ru-RU" dirty="0" err="1"/>
              <a:t>туради</a:t>
            </a:r>
            <a:r>
              <a:rPr lang="ru-RU" dirty="0"/>
              <a:t>, </a:t>
            </a:r>
            <a:r>
              <a:rPr lang="ru-RU" dirty="0" err="1"/>
              <a:t>чунки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даврида</a:t>
            </a:r>
            <a:r>
              <a:rPr lang="ru-RU" dirty="0"/>
              <a:t> </a:t>
            </a:r>
            <a:r>
              <a:rPr lang="ru-RU" dirty="0" err="1"/>
              <a:t>қилинмаган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ҳол</a:t>
            </a:r>
            <a:r>
              <a:rPr lang="ru-RU" dirty="0"/>
              <a:t> </a:t>
            </a:r>
            <a:r>
              <a:rPr lang="ru-RU" dirty="0" err="1"/>
              <a:t>бидъат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қилиниши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</a:t>
            </a:r>
            <a:r>
              <a:rPr lang="ru-RU" dirty="0" err="1"/>
              <a:t>Кейинроқ</a:t>
            </a:r>
            <a:r>
              <a:rPr lang="ru-RU" dirty="0"/>
              <a:t> Абу </a:t>
            </a:r>
            <a:r>
              <a:rPr lang="ru-RU" dirty="0" err="1"/>
              <a:t>Бакр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Қуръонни</a:t>
            </a:r>
            <a:r>
              <a:rPr lang="ru-RU" dirty="0"/>
              <a:t> </a:t>
            </a:r>
            <a:r>
              <a:rPr lang="ru-RU" dirty="0" err="1"/>
              <a:t>китоб</a:t>
            </a:r>
            <a:r>
              <a:rPr lang="ru-RU" dirty="0"/>
              <a:t> </a:t>
            </a:r>
            <a:r>
              <a:rPr lang="ru-RU" dirty="0" err="1"/>
              <a:t>шаклига</a:t>
            </a:r>
            <a:r>
              <a:rPr lang="ru-RU" dirty="0"/>
              <a:t> </a:t>
            </a:r>
            <a:r>
              <a:rPr lang="ru-RU" dirty="0" err="1"/>
              <a:t>келтириб</a:t>
            </a:r>
            <a:r>
              <a:rPr lang="ru-RU" dirty="0"/>
              <a:t> </a:t>
            </a:r>
            <a:r>
              <a:rPr lang="ru-RU" dirty="0" err="1"/>
              <a:t>қўйиш</a:t>
            </a:r>
            <a:r>
              <a:rPr lang="ru-RU" dirty="0"/>
              <a:t> </a:t>
            </a:r>
            <a:r>
              <a:rPr lang="ru-RU" dirty="0" err="1"/>
              <a:t>зарурлигини</a:t>
            </a:r>
            <a:r>
              <a:rPr lang="ru-RU" dirty="0"/>
              <a:t> </a:t>
            </a:r>
            <a:r>
              <a:rPr lang="ru-RU" dirty="0" err="1"/>
              <a:t>англаб</a:t>
            </a:r>
            <a:r>
              <a:rPr lang="ru-RU" dirty="0"/>
              <a:t> </a:t>
            </a:r>
            <a:r>
              <a:rPr lang="ru-RU" dirty="0" err="1"/>
              <a:t>етди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Зайд</a:t>
            </a:r>
            <a:r>
              <a:rPr lang="ru-RU" dirty="0"/>
              <a:t> ибн </a:t>
            </a:r>
            <a:r>
              <a:rPr lang="ru-RU" dirty="0" err="1"/>
              <a:t>Собит</a:t>
            </a:r>
            <a:r>
              <a:rPr lang="ru-RU" dirty="0"/>
              <a:t> </a:t>
            </a:r>
            <a:r>
              <a:rPr lang="ru-RU" dirty="0" err="1"/>
              <a:t>исмли</a:t>
            </a:r>
            <a:r>
              <a:rPr lang="ru-RU" dirty="0"/>
              <a:t> </a:t>
            </a:r>
            <a:r>
              <a:rPr lang="ru-RU" dirty="0" err="1"/>
              <a:t>саҳобани</a:t>
            </a:r>
            <a:r>
              <a:rPr lang="ru-RU" dirty="0"/>
              <a:t> </a:t>
            </a:r>
            <a:r>
              <a:rPr lang="ru-RU" dirty="0" err="1"/>
              <a:t>чақириб</a:t>
            </a:r>
            <a:r>
              <a:rPr lang="be-BY" dirty="0"/>
              <a:t>,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ишни</a:t>
            </a:r>
            <a:r>
              <a:rPr lang="ru-RU" dirty="0"/>
              <a:t> </a:t>
            </a:r>
            <a:r>
              <a:rPr lang="ru-RU" dirty="0" err="1"/>
              <a:t>унга</a:t>
            </a:r>
            <a:r>
              <a:rPr lang="ru-RU" dirty="0"/>
              <a:t> </a:t>
            </a:r>
            <a:r>
              <a:rPr lang="ru-RU" dirty="0" err="1"/>
              <a:t>топширди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err="1" smtClean="0"/>
              <a:t>Шундай</a:t>
            </a:r>
            <a:r>
              <a:rPr lang="ru-RU" dirty="0" smtClean="0"/>
              <a:t> </a:t>
            </a:r>
            <a:r>
              <a:rPr lang="ru-RU" dirty="0" err="1"/>
              <a:t>қилиб</a:t>
            </a:r>
            <a:r>
              <a:rPr lang="ru-RU" dirty="0"/>
              <a:t>, </a:t>
            </a:r>
            <a:r>
              <a:rPr lang="ru-RU" dirty="0" err="1"/>
              <a:t>Зайд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қорилар</a:t>
            </a:r>
            <a:r>
              <a:rPr lang="ru-RU" dirty="0"/>
              <a:t> </a:t>
            </a:r>
            <a:r>
              <a:rPr lang="ru-RU" dirty="0" err="1"/>
              <a:t>машаққатли</a:t>
            </a:r>
            <a:r>
              <a:rPr lang="ru-RU" dirty="0"/>
              <a:t> </a:t>
            </a:r>
            <a:r>
              <a:rPr lang="ru-RU" dirty="0" err="1"/>
              <a:t>уринишлардан</a:t>
            </a:r>
            <a:r>
              <a:rPr lang="ru-RU" dirty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Қуръонни</a:t>
            </a:r>
            <a:r>
              <a:rPr lang="ru-RU" dirty="0"/>
              <a:t> </a:t>
            </a:r>
            <a:r>
              <a:rPr lang="ru-RU" dirty="0" err="1"/>
              <a:t>кийик</a:t>
            </a:r>
            <a:r>
              <a:rPr lang="ru-RU" dirty="0"/>
              <a:t> </a:t>
            </a:r>
            <a:r>
              <a:rPr lang="ru-RU" dirty="0" err="1"/>
              <a:t>терисидан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саҳифаларга</a:t>
            </a:r>
            <a:r>
              <a:rPr lang="ru-RU" dirty="0"/>
              <a:t> </a:t>
            </a:r>
            <a:r>
              <a:rPr lang="ru-RU" dirty="0" err="1"/>
              <a:t>ёзиб</a:t>
            </a:r>
            <a:r>
              <a:rPr lang="ru-RU" dirty="0"/>
              <a:t> </a:t>
            </a:r>
            <a:r>
              <a:rPr lang="ru-RU" dirty="0" err="1"/>
              <a:t>чиқдилар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боғлаб</a:t>
            </a:r>
            <a:r>
              <a:rPr lang="ru-RU" dirty="0"/>
              <a:t> Абу </a:t>
            </a:r>
            <a:r>
              <a:rPr lang="ru-RU" dirty="0" err="1"/>
              <a:t>Бакрнинг</a:t>
            </a:r>
            <a:r>
              <a:rPr lang="ru-RU" dirty="0"/>
              <a:t> </a:t>
            </a:r>
            <a:r>
              <a:rPr lang="ru-RU" dirty="0" err="1"/>
              <a:t>уйида</a:t>
            </a:r>
            <a:r>
              <a:rPr lang="ru-RU" dirty="0"/>
              <a:t> </a:t>
            </a:r>
            <a:r>
              <a:rPr lang="ru-RU" dirty="0" err="1"/>
              <a:t>сақлаб</a:t>
            </a:r>
            <a:r>
              <a:rPr lang="ru-RU" dirty="0"/>
              <a:t> </a:t>
            </a:r>
            <a:r>
              <a:rPr lang="ru-RU" dirty="0" err="1"/>
              <a:t>қўйдилар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жамланма</a:t>
            </a:r>
            <a:r>
              <a:rPr lang="ru-RU" dirty="0"/>
              <a:t> </a:t>
            </a:r>
            <a:r>
              <a:rPr lang="ru-RU" dirty="0" err="1"/>
              <a:t>кейинчалик</a:t>
            </a:r>
            <a:r>
              <a:rPr lang="ru-RU" dirty="0"/>
              <a:t> «ас-</a:t>
            </a:r>
            <a:r>
              <a:rPr lang="ru-RU" dirty="0" err="1"/>
              <a:t>Суҳуф</a:t>
            </a:r>
            <a:r>
              <a:rPr lang="ru-RU" dirty="0"/>
              <a:t> ал-</a:t>
            </a:r>
            <a:r>
              <a:rPr lang="ru-RU" dirty="0" err="1"/>
              <a:t>Бакрийа</a:t>
            </a:r>
            <a:r>
              <a:rPr lang="ru-RU" dirty="0"/>
              <a:t>» – «Абу </a:t>
            </a:r>
            <a:r>
              <a:rPr lang="ru-RU" dirty="0" err="1"/>
              <a:t>Бакр</a:t>
            </a:r>
            <a:r>
              <a:rPr lang="ru-RU" dirty="0"/>
              <a:t> </a:t>
            </a:r>
            <a:r>
              <a:rPr lang="ru-RU" dirty="0" err="1"/>
              <a:t>саҳифалари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номланди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09077674"/>
      </p:ext>
    </p:extLst>
  </p:cSld>
  <p:clrMapOvr>
    <a:masterClrMapping/>
  </p:clrMapOvr>
  <p:transition>
    <p:split orient="vert"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5589240"/>
            <a:ext cx="6512511" cy="1143000"/>
          </a:xfrm>
        </p:spPr>
        <p:txBody>
          <a:bodyPr/>
          <a:lstStyle/>
          <a:p>
            <a:r>
              <a:rPr lang="ru-RU" dirty="0" err="1">
                <a:effectLst/>
              </a:rPr>
              <a:t>Усмон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Қуръони</a:t>
            </a:r>
            <a:r>
              <a:rPr lang="ru-RU" dirty="0">
                <a:effectLst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6632"/>
            <a:ext cx="8712968" cy="5544616"/>
          </a:xfrm>
        </p:spPr>
        <p:txBody>
          <a:bodyPr/>
          <a:lstStyle/>
          <a:p>
            <a:r>
              <a:rPr lang="ru-RU" dirty="0" err="1"/>
              <a:t>Вақт</a:t>
            </a:r>
            <a:r>
              <a:rPr lang="ru-RU" dirty="0"/>
              <a:t> </a:t>
            </a:r>
            <a:r>
              <a:rPr lang="ru-RU" dirty="0" err="1"/>
              <a:t>ўтиши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давлатида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сиёсий</a:t>
            </a:r>
            <a:r>
              <a:rPr lang="ru-RU" dirty="0"/>
              <a:t> </a:t>
            </a:r>
            <a:r>
              <a:rPr lang="ru-RU" dirty="0" err="1"/>
              <a:t>гуруҳлар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бўлди</a:t>
            </a:r>
            <a:r>
              <a:rPr lang="ru-RU" dirty="0"/>
              <a:t>. Улар </a:t>
            </a:r>
            <a:r>
              <a:rPr lang="ru-RU" dirty="0" err="1"/>
              <a:t>ўртасидаги</a:t>
            </a:r>
            <a:r>
              <a:rPr lang="ru-RU" dirty="0"/>
              <a:t> </a:t>
            </a:r>
            <a:r>
              <a:rPr lang="ru-RU" dirty="0" err="1"/>
              <a:t>зиддиятлар</a:t>
            </a:r>
            <a:r>
              <a:rPr lang="ru-RU" dirty="0"/>
              <a:t> халифа </a:t>
            </a:r>
            <a:r>
              <a:rPr lang="ru-RU" dirty="0" err="1"/>
              <a:t>Усмон</a:t>
            </a:r>
            <a:r>
              <a:rPr lang="ru-RU" dirty="0"/>
              <a:t> ибн </a:t>
            </a:r>
            <a:r>
              <a:rPr lang="ru-RU" dirty="0" err="1"/>
              <a:t>Аффон</a:t>
            </a:r>
            <a:r>
              <a:rPr lang="ru-RU" dirty="0"/>
              <a:t> (644</a:t>
            </a:r>
            <a:r>
              <a:rPr lang="be-BY" dirty="0"/>
              <a:t>-</a:t>
            </a:r>
            <a:r>
              <a:rPr lang="ru-RU" dirty="0"/>
              <a:t>656) </a:t>
            </a:r>
            <a:r>
              <a:rPr lang="ru-RU" dirty="0" err="1"/>
              <a:t>даврида</a:t>
            </a:r>
            <a:r>
              <a:rPr lang="ru-RU" dirty="0"/>
              <a:t> </a:t>
            </a:r>
            <a:r>
              <a:rPr lang="ru-RU" dirty="0" err="1"/>
              <a:t>кескинлашди</a:t>
            </a:r>
            <a:r>
              <a:rPr lang="ru-RU" dirty="0"/>
              <a:t>.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гуруҳ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сиёсий</a:t>
            </a:r>
            <a:r>
              <a:rPr lang="ru-RU" dirty="0"/>
              <a:t> </a:t>
            </a:r>
            <a:r>
              <a:rPr lang="ru-RU" dirty="0" err="1"/>
              <a:t>даъволарини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асослашга</a:t>
            </a:r>
            <a:r>
              <a:rPr lang="ru-RU" dirty="0"/>
              <a:t> </a:t>
            </a:r>
            <a:r>
              <a:rPr lang="ru-RU" dirty="0" err="1"/>
              <a:t>уринар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</a:t>
            </a:r>
            <a:r>
              <a:rPr lang="ru-RU" dirty="0" err="1"/>
              <a:t>Қуръонни</a:t>
            </a:r>
            <a:r>
              <a:rPr lang="ru-RU" dirty="0"/>
              <a:t> </a:t>
            </a:r>
            <a:r>
              <a:rPr lang="ru-RU" dirty="0" err="1"/>
              <a:t>ўқишдаги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ихтилофлар</a:t>
            </a:r>
            <a:r>
              <a:rPr lang="ru-RU" dirty="0"/>
              <a:t> </a:t>
            </a:r>
            <a:r>
              <a:rPr lang="ru-RU" dirty="0" err="1"/>
              <a:t>бунга</a:t>
            </a:r>
            <a:r>
              <a:rPr lang="ru-RU" dirty="0"/>
              <a:t> </a:t>
            </a:r>
            <a:r>
              <a:rPr lang="ru-RU" dirty="0" err="1"/>
              <a:t>асос</a:t>
            </a:r>
            <a:r>
              <a:rPr lang="ru-RU" dirty="0"/>
              <a:t> </a:t>
            </a:r>
            <a:r>
              <a:rPr lang="ru-RU" dirty="0" err="1"/>
              <a:t>яратар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ихтилофларни</a:t>
            </a:r>
            <a:r>
              <a:rPr lang="ru-RU" dirty="0"/>
              <a:t> </a:t>
            </a:r>
            <a:r>
              <a:rPr lang="ru-RU" dirty="0" err="1"/>
              <a:t>бартараф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мақсадида</a:t>
            </a:r>
            <a:r>
              <a:rPr lang="ru-RU" dirty="0"/>
              <a:t> халифа </a:t>
            </a:r>
            <a:r>
              <a:rPr lang="ru-RU" dirty="0" err="1"/>
              <a:t>Усмон</a:t>
            </a:r>
            <a:r>
              <a:rPr lang="ru-RU" dirty="0"/>
              <a:t> ибн </a:t>
            </a:r>
            <a:r>
              <a:rPr lang="ru-RU" dirty="0" err="1"/>
              <a:t>Аффон</a:t>
            </a:r>
            <a:r>
              <a:rPr lang="ru-RU" dirty="0"/>
              <a:t> </a:t>
            </a:r>
            <a:r>
              <a:rPr lang="ru-RU" dirty="0" err="1"/>
              <a:t>Қуръоннинг</a:t>
            </a:r>
            <a:r>
              <a:rPr lang="ru-RU" dirty="0"/>
              <a:t>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таҳририни</a:t>
            </a:r>
            <a:r>
              <a:rPr lang="ru-RU" dirty="0"/>
              <a:t> </a:t>
            </a:r>
            <a:r>
              <a:rPr lang="ru-RU" dirty="0" err="1"/>
              <a:t>кўчиришга</a:t>
            </a:r>
            <a:r>
              <a:rPr lang="ru-RU" dirty="0"/>
              <a:t> </a:t>
            </a:r>
            <a:r>
              <a:rPr lang="ru-RU" dirty="0" err="1"/>
              <a:t>буйруқ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топшириққа</a:t>
            </a:r>
            <a:r>
              <a:rPr lang="ru-RU" dirty="0"/>
              <a:t> </a:t>
            </a:r>
            <a:r>
              <a:rPr lang="ru-RU" dirty="0" err="1"/>
              <a:t>биноан</a:t>
            </a:r>
            <a:r>
              <a:rPr lang="ru-RU" dirty="0"/>
              <a:t> </a:t>
            </a:r>
            <a:r>
              <a:rPr lang="ru-RU" dirty="0" err="1"/>
              <a:t>Зайд</a:t>
            </a:r>
            <a:r>
              <a:rPr lang="ru-RU" dirty="0"/>
              <a:t> ибн </a:t>
            </a:r>
            <a:r>
              <a:rPr lang="ru-RU" dirty="0" err="1"/>
              <a:t>Собит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қисмларини</a:t>
            </a:r>
            <a:r>
              <a:rPr lang="ru-RU" dirty="0"/>
              <a:t> </a:t>
            </a:r>
            <a:r>
              <a:rPr lang="ru-RU" dirty="0" err="1"/>
              <a:t>йиғиб</a:t>
            </a:r>
            <a:r>
              <a:rPr lang="ru-RU" dirty="0"/>
              <a:t>, </a:t>
            </a:r>
            <a:r>
              <a:rPr lang="ru-RU" dirty="0" err="1"/>
              <a:t>таққослаб</a:t>
            </a:r>
            <a:r>
              <a:rPr lang="ru-RU" dirty="0"/>
              <a:t> </a:t>
            </a:r>
            <a:r>
              <a:rPr lang="ru-RU" dirty="0" err="1"/>
              <a:t>чиқиб</a:t>
            </a:r>
            <a:r>
              <a:rPr lang="ru-RU" dirty="0"/>
              <a:t>, </a:t>
            </a:r>
            <a:r>
              <a:rPr lang="ru-RU" dirty="0" err="1"/>
              <a:t>қайтадан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be-BY" dirty="0"/>
              <a:t>и</a:t>
            </a:r>
            <a:r>
              <a:rPr lang="ru-RU" dirty="0"/>
              <a:t> карим </a:t>
            </a:r>
            <a:r>
              <a:rPr lang="ru-RU" dirty="0" err="1"/>
              <a:t>матнини</a:t>
            </a:r>
            <a:r>
              <a:rPr lang="ru-RU" dirty="0"/>
              <a:t> </a:t>
            </a:r>
            <a:r>
              <a:rPr lang="ru-RU" dirty="0" err="1"/>
              <a:t>жамлади</a:t>
            </a:r>
            <a:r>
              <a:rPr lang="ru-RU" dirty="0"/>
              <a:t>. </a:t>
            </a:r>
            <a:r>
              <a:rPr lang="ru-RU" dirty="0" err="1"/>
              <a:t>Қуръоннинг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расмий</a:t>
            </a:r>
            <a:r>
              <a:rPr lang="ru-RU" dirty="0"/>
              <a:t> </a:t>
            </a:r>
            <a:r>
              <a:rPr lang="ru-RU" dirty="0" err="1"/>
              <a:t>нусхаси</a:t>
            </a:r>
            <a:r>
              <a:rPr lang="ru-RU" dirty="0"/>
              <a:t> 651 </a:t>
            </a:r>
            <a:r>
              <a:rPr lang="ru-RU" dirty="0" err="1"/>
              <a:t>йилда</a:t>
            </a:r>
            <a:r>
              <a:rPr lang="ru-RU" dirty="0"/>
              <a:t> халифа </a:t>
            </a:r>
            <a:r>
              <a:rPr lang="ru-RU" dirty="0" err="1"/>
              <a:t>Усмонга</a:t>
            </a:r>
            <a:r>
              <a:rPr lang="ru-RU" dirty="0"/>
              <a:t> </a:t>
            </a:r>
            <a:r>
              <a:rPr lang="ru-RU" dirty="0" err="1"/>
              <a:t>тақдим</a:t>
            </a:r>
            <a:r>
              <a:rPr lang="ru-RU" dirty="0"/>
              <a:t> </a:t>
            </a:r>
            <a:r>
              <a:rPr lang="ru-RU" dirty="0" err="1"/>
              <a:t>этилди</a:t>
            </a:r>
            <a:r>
              <a:rPr lang="ru-RU" dirty="0"/>
              <a:t>. У </a:t>
            </a:r>
            <a:r>
              <a:rPr lang="ru-RU" dirty="0" err="1"/>
              <a:t>асл</a:t>
            </a:r>
            <a:r>
              <a:rPr lang="ru-RU" dirty="0"/>
              <a:t> </a:t>
            </a:r>
            <a:r>
              <a:rPr lang="ru-RU" dirty="0" err="1"/>
              <a:t>нусха</a:t>
            </a:r>
            <a:r>
              <a:rPr lang="ru-RU" dirty="0"/>
              <a:t> </a:t>
            </a:r>
            <a:r>
              <a:rPr lang="ru-RU" dirty="0" err="1"/>
              <a:t>ҳисобланиб</a:t>
            </a:r>
            <a:r>
              <a:rPr lang="be-BY" dirty="0"/>
              <a:t>,</a:t>
            </a:r>
            <a:r>
              <a:rPr lang="ru-RU" dirty="0"/>
              <a:t> </a:t>
            </a:r>
            <a:r>
              <a:rPr lang="ru-RU" dirty="0" err="1"/>
              <a:t>ундан</a:t>
            </a:r>
            <a:r>
              <a:rPr lang="ru-RU" dirty="0"/>
              <a:t> </a:t>
            </a:r>
            <a:r>
              <a:rPr lang="ru-RU" dirty="0" err="1"/>
              <a:t>яна</a:t>
            </a:r>
            <a:r>
              <a:rPr lang="ru-RU" dirty="0"/>
              <a:t> </a:t>
            </a:r>
            <a:r>
              <a:rPr lang="ru-RU" dirty="0" err="1"/>
              <a:t>учта</a:t>
            </a:r>
            <a:r>
              <a:rPr lang="ru-RU" dirty="0"/>
              <a:t>,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манбаларга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еттита</a:t>
            </a:r>
            <a:r>
              <a:rPr lang="ru-RU" dirty="0"/>
              <a:t> </a:t>
            </a:r>
            <a:r>
              <a:rPr lang="ru-RU" dirty="0" err="1"/>
              <a:t>нусха</a:t>
            </a:r>
            <a:r>
              <a:rPr lang="ru-RU" dirty="0"/>
              <a:t> </a:t>
            </a:r>
            <a:r>
              <a:rPr lang="ru-RU" dirty="0" err="1"/>
              <a:t>кўчиртирилиб</a:t>
            </a:r>
            <a:r>
              <a:rPr lang="ru-RU" dirty="0"/>
              <a:t>, араб </a:t>
            </a:r>
            <a:r>
              <a:rPr lang="ru-RU" dirty="0" err="1"/>
              <a:t>аскарлари</a:t>
            </a:r>
            <a:r>
              <a:rPr lang="ru-RU" dirty="0"/>
              <a:t> </a:t>
            </a:r>
            <a:r>
              <a:rPr lang="ru-RU" dirty="0" err="1"/>
              <a:t>турган</a:t>
            </a:r>
            <a:r>
              <a:rPr lang="ru-RU" dirty="0"/>
              <a:t> </a:t>
            </a:r>
            <a:r>
              <a:rPr lang="ru-RU" dirty="0" err="1"/>
              <a:t>йирик</a:t>
            </a:r>
            <a:r>
              <a:rPr lang="ru-RU" dirty="0"/>
              <a:t> </a:t>
            </a:r>
            <a:r>
              <a:rPr lang="ru-RU" dirty="0" err="1"/>
              <a:t>шаҳарлардан</a:t>
            </a:r>
            <a:r>
              <a:rPr lang="ru-RU" dirty="0"/>
              <a:t> – Басра, </a:t>
            </a:r>
            <a:r>
              <a:rPr lang="ru-RU" dirty="0" err="1"/>
              <a:t>Дамашқ</a:t>
            </a:r>
            <a:r>
              <a:rPr lang="ru-RU" dirty="0"/>
              <a:t>, </a:t>
            </a:r>
            <a:r>
              <a:rPr lang="ru-RU" dirty="0" err="1"/>
              <a:t>Куфага</a:t>
            </a:r>
            <a:r>
              <a:rPr lang="ru-RU" dirty="0"/>
              <a:t> </a:t>
            </a:r>
            <a:r>
              <a:rPr lang="ru-RU" dirty="0" err="1"/>
              <a:t>жўнатилган</a:t>
            </a:r>
            <a:r>
              <a:rPr lang="ru-RU" dirty="0"/>
              <a:t>. «</a:t>
            </a:r>
            <a:r>
              <a:rPr lang="ru-RU" i="1" dirty="0" err="1"/>
              <a:t>Имон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номланган</a:t>
            </a:r>
            <a:r>
              <a:rPr lang="ru-RU" dirty="0"/>
              <a:t> </a:t>
            </a:r>
            <a:r>
              <a:rPr lang="ru-RU" dirty="0" err="1"/>
              <a:t>асл</a:t>
            </a:r>
            <a:r>
              <a:rPr lang="ru-RU" dirty="0"/>
              <a:t> </a:t>
            </a:r>
            <a:r>
              <a:rPr lang="ru-RU" dirty="0" err="1"/>
              <a:t>нусха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/>
              <a:t>Мадинада</a:t>
            </a:r>
            <a:r>
              <a:rPr lang="ru-RU" dirty="0"/>
              <a:t> халифа </a:t>
            </a:r>
            <a:r>
              <a:rPr lang="ru-RU" dirty="0" err="1"/>
              <a:t>Усмон</a:t>
            </a:r>
            <a:r>
              <a:rPr lang="ru-RU" dirty="0"/>
              <a:t> </a:t>
            </a:r>
            <a:r>
              <a:rPr lang="ru-RU" dirty="0" err="1"/>
              <a:t>ҳузурида</a:t>
            </a:r>
            <a:r>
              <a:rPr lang="ru-RU" dirty="0"/>
              <a:t> </a:t>
            </a:r>
            <a:r>
              <a:rPr lang="ru-RU" dirty="0" err="1"/>
              <a:t>қолди</a:t>
            </a:r>
            <a:r>
              <a:rPr lang="ru-RU" dirty="0"/>
              <a:t>. </a:t>
            </a:r>
            <a:r>
              <a:rPr lang="ru-RU" dirty="0" err="1"/>
              <a:t>Кўчирилган</a:t>
            </a:r>
            <a:r>
              <a:rPr lang="ru-RU" dirty="0"/>
              <a:t> </a:t>
            </a:r>
            <a:r>
              <a:rPr lang="ru-RU" dirty="0" err="1"/>
              <a:t>нусхалар</a:t>
            </a:r>
            <a:r>
              <a:rPr lang="ru-RU" dirty="0"/>
              <a:t> «</a:t>
            </a:r>
            <a:r>
              <a:rPr lang="ru-RU" dirty="0" err="1"/>
              <a:t>Мусҳафи</a:t>
            </a:r>
            <a:r>
              <a:rPr lang="ru-RU" dirty="0"/>
              <a:t> </a:t>
            </a:r>
            <a:r>
              <a:rPr lang="ru-RU" dirty="0" err="1"/>
              <a:t>Усмон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аталди</a:t>
            </a:r>
            <a:r>
              <a:rPr lang="ru-RU" dirty="0"/>
              <a:t>.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6688233"/>
      </p:ext>
    </p:extLst>
  </p:cSld>
  <p:clrMapOvr>
    <a:masterClrMapping/>
  </p:clrMapOvr>
  <p:transition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Усмон Қуръони </a:t>
            </a:r>
            <a:endParaRPr lang="en-US" dirty="0"/>
          </a:p>
        </p:txBody>
      </p:sp>
      <p:pic>
        <p:nvPicPr>
          <p:cNvPr id="2050" name="Picture 2" descr="D:\images\2015729635737880248390723Researchers_Debate_World_Oldest_Quran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3000" y="533400"/>
            <a:ext cx="6629400" cy="364283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229200"/>
            <a:ext cx="8744759" cy="1359024"/>
          </a:xfrm>
        </p:spPr>
        <p:txBody>
          <a:bodyPr/>
          <a:lstStyle/>
          <a:p>
            <a:r>
              <a:rPr lang="ru-RU" dirty="0" err="1"/>
              <a:t>Қуръоннинг</a:t>
            </a:r>
            <a:r>
              <a:rPr lang="ru-RU" dirty="0"/>
              <a:t> </a:t>
            </a:r>
            <a:r>
              <a:rPr lang="ru-RU" dirty="0" err="1"/>
              <a:t>ўзбек</a:t>
            </a:r>
            <a:r>
              <a:rPr lang="ru-RU" dirty="0"/>
              <a:t> </a:t>
            </a:r>
            <a:r>
              <a:rPr lang="ru-RU" dirty="0" err="1"/>
              <a:t>тилидаги</a:t>
            </a:r>
            <a:r>
              <a:rPr lang="ru-RU" dirty="0"/>
              <a:t> </a:t>
            </a:r>
            <a:r>
              <a:rPr lang="ru-RU" dirty="0" err="1"/>
              <a:t>таржимаси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5086672" cy="5040560"/>
          </a:xfrm>
        </p:spPr>
        <p:txBody>
          <a:bodyPr/>
          <a:lstStyle/>
          <a:p>
            <a:r>
              <a:rPr lang="ru-RU" dirty="0" err="1"/>
              <a:t>Мамлакатимиз</a:t>
            </a:r>
            <a:r>
              <a:rPr lang="ru-RU" dirty="0"/>
              <a:t> </a:t>
            </a:r>
            <a:r>
              <a:rPr lang="ru-RU" dirty="0" err="1"/>
              <a:t>мустақил</a:t>
            </a:r>
            <a:r>
              <a:rPr lang="ru-RU" dirty="0"/>
              <a:t> </a:t>
            </a:r>
            <a:r>
              <a:rPr lang="ru-RU" dirty="0" err="1"/>
              <a:t>бўлганидан</a:t>
            </a:r>
            <a:r>
              <a:rPr lang="ru-RU" dirty="0"/>
              <a:t> </a:t>
            </a:r>
            <a:r>
              <a:rPr lang="ru-RU" dirty="0" err="1"/>
              <a:t>сўнг</a:t>
            </a:r>
            <a:r>
              <a:rPr lang="ru-RU" dirty="0"/>
              <a:t> </a:t>
            </a:r>
            <a:r>
              <a:rPr lang="ru-RU" dirty="0" err="1"/>
              <a:t>Қуръони</a:t>
            </a:r>
            <a:r>
              <a:rPr lang="ru-RU" dirty="0"/>
              <a:t> </a:t>
            </a:r>
            <a:r>
              <a:rPr lang="ru-RU" dirty="0" err="1"/>
              <a:t>каримни</a:t>
            </a:r>
            <a:r>
              <a:rPr lang="ru-RU" dirty="0"/>
              <a:t> </a:t>
            </a:r>
            <a:r>
              <a:rPr lang="ru-RU" dirty="0" err="1"/>
              <a:t>ўзбек</a:t>
            </a:r>
            <a:r>
              <a:rPr lang="ru-RU" dirty="0"/>
              <a:t> </a:t>
            </a:r>
            <a:r>
              <a:rPr lang="ru-RU" dirty="0" err="1"/>
              <a:t>тилига</a:t>
            </a:r>
            <a:r>
              <a:rPr lang="ru-RU" dirty="0"/>
              <a:t> </a:t>
            </a:r>
            <a:r>
              <a:rPr lang="ru-RU" dirty="0" err="1"/>
              <a:t>таржима</a:t>
            </a:r>
            <a:r>
              <a:rPr lang="ru-RU" dirty="0"/>
              <a:t> </a:t>
            </a:r>
            <a:r>
              <a:rPr lang="ru-RU" dirty="0" err="1"/>
              <a:t>қилишга</a:t>
            </a:r>
            <a:r>
              <a:rPr lang="ru-RU" dirty="0"/>
              <a:t> </a:t>
            </a:r>
            <a:r>
              <a:rPr lang="ru-RU" dirty="0" err="1"/>
              <a:t>киришилди</a:t>
            </a:r>
            <a:r>
              <a:rPr lang="ru-RU" dirty="0"/>
              <a:t>. </a:t>
            </a:r>
            <a:r>
              <a:rPr lang="ru-RU" dirty="0" err="1"/>
              <a:t>Мовароуннаҳр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бошқармаси</a:t>
            </a:r>
            <a:r>
              <a:rPr lang="ru-RU" dirty="0"/>
              <a:t> </a:t>
            </a:r>
            <a:r>
              <a:rPr lang="ru-RU" dirty="0" err="1"/>
              <a:t>вакиллари</a:t>
            </a:r>
            <a:r>
              <a:rPr lang="ru-RU" dirty="0"/>
              <a:t> </a:t>
            </a:r>
            <a:r>
              <a:rPr lang="ru-RU" dirty="0" err="1"/>
              <a:t>Қуръоннинг</a:t>
            </a:r>
            <a:r>
              <a:rPr lang="ru-RU" dirty="0"/>
              <a:t> </a:t>
            </a:r>
            <a:r>
              <a:rPr lang="ru-RU" dirty="0" err="1"/>
              <a:t>ўзбек</a:t>
            </a:r>
            <a:r>
              <a:rPr lang="ru-RU" dirty="0"/>
              <a:t> </a:t>
            </a:r>
            <a:r>
              <a:rPr lang="ru-RU" dirty="0" err="1"/>
              <a:t>тилидаги</a:t>
            </a:r>
            <a:r>
              <a:rPr lang="ru-RU" dirty="0"/>
              <a:t> </a:t>
            </a:r>
            <a:r>
              <a:rPr lang="ru-RU" dirty="0" err="1"/>
              <a:t>таржимасини</a:t>
            </a:r>
            <a:r>
              <a:rPr lang="ru-RU" dirty="0"/>
              <a:t> </a:t>
            </a:r>
            <a:r>
              <a:rPr lang="ru-RU" dirty="0" err="1"/>
              <a:t>нашр</a:t>
            </a:r>
            <a:r>
              <a:rPr lang="ru-RU" dirty="0"/>
              <a:t> </a:t>
            </a:r>
            <a:r>
              <a:rPr lang="ru-RU" dirty="0" err="1"/>
              <a:t>этишда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қанча</a:t>
            </a:r>
            <a:r>
              <a:rPr lang="ru-RU" dirty="0"/>
              <a:t> </a:t>
            </a:r>
            <a:r>
              <a:rPr lang="ru-RU" dirty="0" err="1"/>
              <a:t>таржималар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танишиб</a:t>
            </a:r>
            <a:r>
              <a:rPr lang="ru-RU" dirty="0"/>
              <a:t> </a:t>
            </a:r>
            <a:r>
              <a:rPr lang="ru-RU" dirty="0" err="1"/>
              <a:t>чиқиб</a:t>
            </a:r>
            <a:r>
              <a:rPr lang="ru-RU" dirty="0"/>
              <a:t>, </a:t>
            </a:r>
            <a:r>
              <a:rPr lang="ru-RU" dirty="0" err="1"/>
              <a:t>Алоуддин</a:t>
            </a:r>
            <a:r>
              <a:rPr lang="ru-RU" dirty="0"/>
              <a:t> Мансур </a:t>
            </a:r>
            <a:r>
              <a:rPr lang="ru-RU" dirty="0" err="1"/>
              <a:t>таржимасини</a:t>
            </a:r>
            <a:r>
              <a:rPr lang="ru-RU" dirty="0"/>
              <a:t> </a:t>
            </a:r>
            <a:r>
              <a:rPr lang="ru-RU" dirty="0" err="1"/>
              <a:t>мувофиқ</a:t>
            </a:r>
            <a:r>
              <a:rPr lang="ru-RU" dirty="0"/>
              <a:t> </a:t>
            </a:r>
            <a:r>
              <a:rPr lang="ru-RU" dirty="0" err="1"/>
              <a:t>топдилар</a:t>
            </a:r>
            <a:r>
              <a:rPr lang="ru-RU" dirty="0"/>
              <a:t>. 1992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ўзбек</a:t>
            </a:r>
            <a:r>
              <a:rPr lang="ru-RU" dirty="0"/>
              <a:t> </a:t>
            </a:r>
            <a:r>
              <a:rPr lang="ru-RU" dirty="0" err="1"/>
              <a:t>тилига</a:t>
            </a:r>
            <a:r>
              <a:rPr lang="ru-RU" dirty="0"/>
              <a:t> </a:t>
            </a:r>
            <a:r>
              <a:rPr lang="ru-RU" dirty="0" err="1"/>
              <a:t>таржима</a:t>
            </a:r>
            <a:r>
              <a:rPr lang="ru-RU" dirty="0"/>
              <a:t> </a:t>
            </a:r>
            <a:r>
              <a:rPr lang="ru-RU" dirty="0" err="1"/>
              <a:t>қилинди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«</a:t>
            </a:r>
            <a:r>
              <a:rPr lang="ru-RU" dirty="0" err="1"/>
              <a:t>Чўлпон</a:t>
            </a:r>
            <a:r>
              <a:rPr lang="ru-RU" dirty="0"/>
              <a:t>» </a:t>
            </a:r>
            <a:r>
              <a:rPr lang="ru-RU" dirty="0" err="1"/>
              <a:t>нашриётида</a:t>
            </a:r>
            <a:r>
              <a:rPr lang="ru-RU" dirty="0"/>
              <a:t> </a:t>
            </a:r>
            <a:r>
              <a:rPr lang="ru-RU" dirty="0" err="1"/>
              <a:t>кўп</a:t>
            </a:r>
            <a:r>
              <a:rPr lang="ru-RU" dirty="0"/>
              <a:t> </a:t>
            </a:r>
            <a:r>
              <a:rPr lang="ru-RU" dirty="0" err="1"/>
              <a:t>нусхада</a:t>
            </a:r>
            <a:r>
              <a:rPr lang="ru-RU" dirty="0"/>
              <a:t> </a:t>
            </a:r>
            <a:r>
              <a:rPr lang="ru-RU" dirty="0" err="1"/>
              <a:t>чоп</a:t>
            </a:r>
            <a:r>
              <a:rPr lang="ru-RU" dirty="0"/>
              <a:t> </a:t>
            </a:r>
            <a:r>
              <a:rPr lang="ru-RU" dirty="0" err="1"/>
              <a:t>этилди</a:t>
            </a:r>
            <a:r>
              <a:rPr lang="ru-RU" dirty="0"/>
              <a:t>.</a:t>
            </a:r>
          </a:p>
        </p:txBody>
      </p:sp>
      <p:pic>
        <p:nvPicPr>
          <p:cNvPr id="1026" name="Picture 2" descr="D:\images\Изображение-01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28600"/>
            <a:ext cx="3352800" cy="4648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2913412"/>
      </p:ext>
    </p:extLst>
  </p:cSld>
  <p:clrMapOvr>
    <a:masterClrMapping/>
  </p:clrMapOvr>
  <p:transition>
    <p:strips dir="l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Ҳадислар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/>
              <a:t>Ҳадис</a:t>
            </a:r>
            <a:r>
              <a:rPr lang="ru-RU" dirty="0"/>
              <a:t> –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пайғамбарнинг</a:t>
            </a:r>
            <a:r>
              <a:rPr lang="ru-RU" dirty="0"/>
              <a:t> </a:t>
            </a:r>
            <a:r>
              <a:rPr lang="ru-RU" dirty="0" err="1"/>
              <a:t>айтган</a:t>
            </a:r>
            <a:r>
              <a:rPr lang="ru-RU" dirty="0"/>
              <a:t> </a:t>
            </a:r>
            <a:r>
              <a:rPr lang="ru-RU" dirty="0" err="1"/>
              <a:t>сўзлари</a:t>
            </a:r>
            <a:r>
              <a:rPr lang="ru-RU" dirty="0"/>
              <a:t>, </a:t>
            </a:r>
            <a:r>
              <a:rPr lang="ru-RU" dirty="0" err="1"/>
              <a:t>қилган</a:t>
            </a:r>
            <a:r>
              <a:rPr lang="ru-RU" dirty="0"/>
              <a:t> </a:t>
            </a:r>
            <a:r>
              <a:rPr lang="ru-RU" dirty="0" err="1"/>
              <a:t>ишлари</a:t>
            </a:r>
            <a:r>
              <a:rPr lang="ru-RU" dirty="0"/>
              <a:t>, </a:t>
            </a:r>
            <a:r>
              <a:rPr lang="ru-RU" dirty="0" err="1"/>
              <a:t>тақрирлари</a:t>
            </a:r>
            <a:r>
              <a:rPr lang="ru-RU" dirty="0"/>
              <a:t> (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қайтармаган</a:t>
            </a:r>
            <a:r>
              <a:rPr lang="ru-RU" dirty="0"/>
              <a:t> </a:t>
            </a:r>
            <a:r>
              <a:rPr lang="ru-RU" dirty="0" err="1"/>
              <a:t>ишлари</a:t>
            </a:r>
            <a:r>
              <a:rPr lang="ru-RU" dirty="0"/>
              <a:t>) </a:t>
            </a:r>
            <a:r>
              <a:rPr lang="ru-RU" dirty="0" err="1"/>
              <a:t>ёки</a:t>
            </a:r>
            <a:r>
              <a:rPr lang="ru-RU" dirty="0"/>
              <a:t> у </a:t>
            </a:r>
            <a:r>
              <a:rPr lang="ru-RU" dirty="0" err="1"/>
              <a:t>кишига</a:t>
            </a:r>
            <a:r>
              <a:rPr lang="ru-RU" dirty="0"/>
              <a:t> </a:t>
            </a:r>
            <a:r>
              <a:rPr lang="ru-RU" dirty="0" err="1"/>
              <a:t>берилган</a:t>
            </a:r>
            <a:r>
              <a:rPr lang="ru-RU" dirty="0"/>
              <a:t> </a:t>
            </a:r>
            <a:r>
              <a:rPr lang="ru-RU" dirty="0" err="1"/>
              <a:t>сифатларни</a:t>
            </a:r>
            <a:r>
              <a:rPr lang="ru-RU" dirty="0"/>
              <a:t> </a:t>
            </a:r>
            <a:r>
              <a:rPr lang="ru-RU" dirty="0" err="1"/>
              <a:t>ўзида</a:t>
            </a:r>
            <a:r>
              <a:rPr lang="ru-RU" dirty="0"/>
              <a:t> </a:t>
            </a:r>
            <a:r>
              <a:rPr lang="ru-RU" dirty="0" err="1"/>
              <a:t>мужассам</a:t>
            </a:r>
            <a:r>
              <a:rPr lang="ru-RU" dirty="0"/>
              <a:t> </a:t>
            </a:r>
            <a:r>
              <a:rPr lang="ru-RU" dirty="0" err="1"/>
              <a:t>қилган</a:t>
            </a:r>
            <a:r>
              <a:rPr lang="ru-RU" dirty="0"/>
              <a:t> хабар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ривоятлардир</a:t>
            </a:r>
            <a:r>
              <a:rPr lang="ru-RU" dirty="0"/>
              <a:t>. «</a:t>
            </a:r>
            <a:r>
              <a:rPr lang="ru-RU" dirty="0" err="1"/>
              <a:t>Ҳадис</a:t>
            </a:r>
            <a:r>
              <a:rPr lang="ru-RU" dirty="0"/>
              <a:t>» </a:t>
            </a:r>
            <a:r>
              <a:rPr lang="ru-RU" dirty="0" err="1"/>
              <a:t>сўзининг</a:t>
            </a:r>
            <a:r>
              <a:rPr lang="ru-RU" dirty="0"/>
              <a:t> </a:t>
            </a:r>
            <a:r>
              <a:rPr lang="ru-RU" dirty="0" err="1"/>
              <a:t>луғавий</a:t>
            </a:r>
            <a:r>
              <a:rPr lang="ru-RU" dirty="0"/>
              <a:t> </a:t>
            </a:r>
            <a:r>
              <a:rPr lang="ru-RU" dirty="0" err="1"/>
              <a:t>маъноси</a:t>
            </a:r>
            <a:r>
              <a:rPr lang="ru-RU" dirty="0"/>
              <a:t> – «</a:t>
            </a:r>
            <a:r>
              <a:rPr lang="ru-RU" dirty="0" err="1"/>
              <a:t>сўз</a:t>
            </a:r>
            <a:r>
              <a:rPr lang="ru-RU" dirty="0"/>
              <a:t>, хабар, </a:t>
            </a:r>
            <a:r>
              <a:rPr lang="ru-RU" dirty="0" err="1"/>
              <a:t>ҳикоя</a:t>
            </a:r>
            <a:r>
              <a:rPr lang="ru-RU" dirty="0"/>
              <a:t>; </a:t>
            </a:r>
            <a:r>
              <a:rPr lang="ru-RU" dirty="0" err="1"/>
              <a:t>янги</a:t>
            </a:r>
            <a:r>
              <a:rPr lang="ru-RU" dirty="0" smtClean="0"/>
              <a:t>».</a:t>
            </a:r>
            <a:r>
              <a:rPr lang="ru-RU" dirty="0"/>
              <a:t> . </a:t>
            </a:r>
            <a:r>
              <a:rPr lang="ru-RU" dirty="0" err="1"/>
              <a:t>Бошқача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 </a:t>
            </a:r>
            <a:r>
              <a:rPr lang="ru-RU" dirty="0" err="1"/>
              <a:t>айтганда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истилоҳ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турмуш</a:t>
            </a:r>
            <a:r>
              <a:rPr lang="ru-RU" dirty="0"/>
              <a:t> </a:t>
            </a:r>
            <a:r>
              <a:rPr lang="ru-RU" dirty="0" err="1"/>
              <a:t>тарзини</a:t>
            </a:r>
            <a:r>
              <a:rPr lang="ru-RU" dirty="0"/>
              <a:t> </a:t>
            </a:r>
            <a:r>
              <a:rPr lang="ru-RU" dirty="0" err="1"/>
              <a:t>англатади</a:t>
            </a:r>
            <a:r>
              <a:rPr lang="ru-RU" dirty="0"/>
              <a:t>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074" name="Picture 2" descr="D:\images\unnamed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3581400"/>
            <a:ext cx="2324100" cy="3124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48598898"/>
      </p:ext>
    </p:extLst>
  </p:cSld>
  <p:clrMapOvr>
    <a:masterClrMapping/>
  </p:clrMapOvr>
  <p:transition>
    <p:split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5589240"/>
            <a:ext cx="6512511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88640"/>
            <a:ext cx="7076256" cy="4017600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Ҳадислар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дини</a:t>
            </a:r>
            <a:r>
              <a:rPr lang="ru-RU" dirty="0"/>
              <a:t> </a:t>
            </a:r>
            <a:r>
              <a:rPr lang="ru-RU" dirty="0" err="1"/>
              <a:t>таълимоти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қонунлари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,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мазҳаблар</a:t>
            </a:r>
            <a:r>
              <a:rPr lang="ru-RU" dirty="0"/>
              <a:t> </a:t>
            </a:r>
            <a:r>
              <a:rPr lang="ru-RU" dirty="0" err="1"/>
              <a:t>наздида</a:t>
            </a:r>
            <a:r>
              <a:rPr lang="ru-RU" dirty="0"/>
              <a:t>, </a:t>
            </a:r>
            <a:r>
              <a:rPr lang="ru-RU" dirty="0" err="1"/>
              <a:t>Қуръондан</a:t>
            </a:r>
            <a:r>
              <a:rPr lang="ru-RU" dirty="0"/>
              <a:t> </a:t>
            </a:r>
            <a:r>
              <a:rPr lang="ru-RU" dirty="0" err="1"/>
              <a:t>кейинги</a:t>
            </a:r>
            <a:r>
              <a:rPr lang="ru-RU" dirty="0"/>
              <a:t>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манба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Ҳадислар</a:t>
            </a:r>
            <a:r>
              <a:rPr lang="ru-RU" dirty="0"/>
              <a:t> </a:t>
            </a:r>
            <a:r>
              <a:rPr lang="ru-RU" dirty="0" err="1"/>
              <a:t>таркиб</a:t>
            </a:r>
            <a:r>
              <a:rPr lang="ru-RU" dirty="0"/>
              <a:t> </a:t>
            </a:r>
            <a:r>
              <a:rPr lang="ru-RU" dirty="0" err="1"/>
              <a:t>жиҳатидан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қисмдан</a:t>
            </a:r>
            <a:r>
              <a:rPr lang="ru-RU" dirty="0"/>
              <a:t>: </a:t>
            </a:r>
            <a:r>
              <a:rPr lang="ru-RU" dirty="0" err="1"/>
              <a:t>айнан</a:t>
            </a:r>
            <a:r>
              <a:rPr lang="ru-RU" dirty="0"/>
              <a:t> хабар </a:t>
            </a:r>
            <a:r>
              <a:rPr lang="ru-RU" dirty="0" err="1"/>
              <a:t>берувчи</a:t>
            </a:r>
            <a:r>
              <a:rPr lang="ru-RU" dirty="0"/>
              <a:t> </a:t>
            </a:r>
            <a:r>
              <a:rPr lang="ru-RU" i="1" dirty="0" err="1"/>
              <a:t>матн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ривоят</a:t>
            </a:r>
            <a:r>
              <a:rPr lang="ru-RU" dirty="0"/>
              <a:t> </a:t>
            </a:r>
            <a:r>
              <a:rPr lang="ru-RU" dirty="0" err="1"/>
              <a:t>қилган</a:t>
            </a:r>
            <a:r>
              <a:rPr lang="ru-RU" dirty="0"/>
              <a:t> </a:t>
            </a:r>
            <a:r>
              <a:rPr lang="ru-RU" dirty="0" err="1"/>
              <a:t>ровийлар</a:t>
            </a:r>
            <a:r>
              <a:rPr lang="ru-RU" dirty="0"/>
              <a:t> </a:t>
            </a:r>
            <a:r>
              <a:rPr lang="ru-RU" dirty="0" err="1"/>
              <a:t>занжири</a:t>
            </a:r>
            <a:r>
              <a:rPr lang="ru-RU" dirty="0"/>
              <a:t> – </a:t>
            </a:r>
            <a:r>
              <a:rPr lang="ru-RU" i="1" dirty="0" err="1"/>
              <a:t>исноддан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.</a:t>
            </a:r>
          </a:p>
          <a:p>
            <a:r>
              <a:rPr lang="ru-RU" dirty="0" err="1"/>
              <a:t>Ҳадислар</a:t>
            </a:r>
            <a:r>
              <a:rPr lang="ru-RU" dirty="0"/>
              <a:t> </a:t>
            </a:r>
            <a:r>
              <a:rPr lang="ru-RU" dirty="0" err="1"/>
              <a:t>ўзидаги</a:t>
            </a:r>
            <a:r>
              <a:rPr lang="ru-RU" dirty="0"/>
              <a:t> </a:t>
            </a:r>
            <a:r>
              <a:rPr lang="ru-RU" dirty="0" err="1"/>
              <a:t>маълумот</a:t>
            </a:r>
            <a:r>
              <a:rPr lang="ru-RU" dirty="0"/>
              <a:t> </a:t>
            </a:r>
            <a:r>
              <a:rPr lang="ru-RU" dirty="0" err="1"/>
              <a:t>характерига</a:t>
            </a:r>
            <a:r>
              <a:rPr lang="ru-RU" dirty="0"/>
              <a:t> </a:t>
            </a:r>
            <a:r>
              <a:rPr lang="ru-RU" dirty="0" err="1"/>
              <a:t>қараб</a:t>
            </a:r>
            <a:r>
              <a:rPr lang="ru-RU" dirty="0"/>
              <a:t> </a:t>
            </a:r>
            <a:r>
              <a:rPr lang="ru-RU" dirty="0" err="1"/>
              <a:t>хилма-хилдир</a:t>
            </a:r>
            <a:r>
              <a:rPr lang="ru-RU" dirty="0"/>
              <a:t>:</a:t>
            </a:r>
          </a:p>
          <a:p>
            <a:pPr lvl="0"/>
            <a:r>
              <a:rPr lang="en-US" dirty="0" smtClean="0"/>
              <a:t>-</a:t>
            </a:r>
            <a:r>
              <a:rPr lang="ru-RU" dirty="0" smtClean="0"/>
              <a:t>ал-</a:t>
            </a:r>
            <a:r>
              <a:rPr lang="ru-RU" dirty="0" err="1" smtClean="0"/>
              <a:t>ҳадис</a:t>
            </a:r>
            <a:r>
              <a:rPr lang="ru-RU" dirty="0" smtClean="0"/>
              <a:t> </a:t>
            </a:r>
            <a:r>
              <a:rPr lang="ru-RU" dirty="0"/>
              <a:t>ал-</a:t>
            </a:r>
            <a:r>
              <a:rPr lang="ru-RU" dirty="0" err="1"/>
              <a:t>қудсий</a:t>
            </a:r>
            <a:r>
              <a:rPr lang="ru-RU" dirty="0"/>
              <a:t> (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ҳадисда</a:t>
            </a:r>
            <a:r>
              <a:rPr lang="ru-RU" dirty="0"/>
              <a:t> </a:t>
            </a:r>
            <a:r>
              <a:rPr lang="ru-RU" dirty="0" err="1"/>
              <a:t>маъно</a:t>
            </a:r>
            <a:r>
              <a:rPr lang="ru-RU" dirty="0"/>
              <a:t> – </a:t>
            </a:r>
            <a:r>
              <a:rPr lang="ru-RU" dirty="0" err="1"/>
              <a:t>Аллоҳдан</a:t>
            </a:r>
            <a:r>
              <a:rPr lang="ru-RU" dirty="0"/>
              <a:t>, </a:t>
            </a:r>
            <a:r>
              <a:rPr lang="ru-RU" dirty="0" err="1"/>
              <a:t>лафз</a:t>
            </a:r>
            <a:r>
              <a:rPr lang="ru-RU" dirty="0"/>
              <a:t> – </a:t>
            </a:r>
            <a:r>
              <a:rPr lang="ru-RU" dirty="0" err="1"/>
              <a:t>Пайғамбардан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);</a:t>
            </a:r>
          </a:p>
          <a:p>
            <a:r>
              <a:rPr lang="en-US" dirty="0" smtClean="0"/>
              <a:t>-</a:t>
            </a:r>
            <a:r>
              <a:rPr lang="ru-RU" dirty="0" smtClean="0"/>
              <a:t>ал-</a:t>
            </a:r>
            <a:r>
              <a:rPr lang="ru-RU" dirty="0" err="1" smtClean="0"/>
              <a:t>ҳадис</a:t>
            </a:r>
            <a:r>
              <a:rPr lang="ru-RU" dirty="0" smtClean="0"/>
              <a:t> </a:t>
            </a:r>
            <a:r>
              <a:rPr lang="ru-RU" dirty="0"/>
              <a:t>ан-</a:t>
            </a:r>
            <a:r>
              <a:rPr lang="ru-RU" dirty="0" err="1"/>
              <a:t>набавий</a:t>
            </a:r>
            <a:r>
              <a:rPr lang="ru-RU" dirty="0"/>
              <a:t> (бунда </a:t>
            </a:r>
            <a:r>
              <a:rPr lang="ru-RU" dirty="0" err="1"/>
              <a:t>маъно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, </a:t>
            </a:r>
            <a:r>
              <a:rPr lang="ru-RU" dirty="0" err="1"/>
              <a:t>лафз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Пайғамбарники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бошқалар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3899727"/>
      </p:ext>
    </p:extLst>
  </p:cSld>
  <p:clrMapOvr>
    <a:masterClrMapping/>
  </p:clrMapOvr>
  <p:transition>
    <p:pull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260648"/>
            <a:ext cx="7004248" cy="394559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Ҳадислар</a:t>
            </a:r>
            <a:r>
              <a:rPr lang="ru-RU" dirty="0"/>
              <a:t> </a:t>
            </a:r>
            <a:r>
              <a:rPr lang="ru-RU" i="1" dirty="0" err="1"/>
              <a:t>саҳиҳ</a:t>
            </a:r>
            <a:r>
              <a:rPr lang="ru-RU" dirty="0"/>
              <a:t> (</a:t>
            </a:r>
            <a:r>
              <a:rPr lang="ru-RU" i="1" dirty="0" err="1"/>
              <a:t>ишонарли</a:t>
            </a:r>
            <a:r>
              <a:rPr lang="ru-RU" dirty="0"/>
              <a:t>), </a:t>
            </a:r>
            <a:r>
              <a:rPr lang="ru-RU" i="1" dirty="0" err="1"/>
              <a:t>ҳасан</a:t>
            </a:r>
            <a:r>
              <a:rPr lang="ru-RU" dirty="0"/>
              <a:t> (</a:t>
            </a:r>
            <a:r>
              <a:rPr lang="ru-RU" i="1" dirty="0" err="1"/>
              <a:t>яхши</a:t>
            </a:r>
            <a:r>
              <a:rPr lang="ru-RU" dirty="0"/>
              <a:t>), </a:t>
            </a:r>
            <a:r>
              <a:rPr lang="ru-RU" i="1" dirty="0" err="1"/>
              <a:t>заиф</a:t>
            </a:r>
            <a:r>
              <a:rPr lang="ru-RU" dirty="0"/>
              <a:t> (</a:t>
            </a:r>
            <a:r>
              <a:rPr lang="ru-RU" i="1" dirty="0" err="1"/>
              <a:t>ишончсиз</a:t>
            </a:r>
            <a:r>
              <a:rPr lang="ru-RU" dirty="0"/>
              <a:t>), </a:t>
            </a:r>
            <a:r>
              <a:rPr lang="ru-RU" i="1" dirty="0" err="1"/>
              <a:t>сақим</a:t>
            </a:r>
            <a:r>
              <a:rPr lang="ru-RU" dirty="0"/>
              <a:t> (</a:t>
            </a:r>
            <a:r>
              <a:rPr lang="ru-RU" i="1" dirty="0" err="1"/>
              <a:t>касал</a:t>
            </a:r>
            <a:r>
              <a:rPr lang="ru-RU" dirty="0"/>
              <a:t>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турларга</a:t>
            </a:r>
            <a:r>
              <a:rPr lang="ru-RU" dirty="0"/>
              <a:t> </a:t>
            </a:r>
            <a:r>
              <a:rPr lang="ru-RU" dirty="0" err="1"/>
              <a:t>ажратилди</a:t>
            </a:r>
            <a:r>
              <a:rPr lang="ru-RU" dirty="0"/>
              <a:t>. 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/>
              <a:t>суннийликда</a:t>
            </a:r>
            <a:r>
              <a:rPr lang="ru-RU" dirty="0"/>
              <a:t> </a:t>
            </a:r>
            <a:r>
              <a:rPr lang="ru-RU" i="1" dirty="0" err="1"/>
              <a:t>саҳиҳ</a:t>
            </a:r>
            <a:r>
              <a:rPr lang="ru-RU" dirty="0"/>
              <a:t> </a:t>
            </a:r>
            <a:r>
              <a:rPr lang="ru-RU" dirty="0" err="1"/>
              <a:t>ҳадислар</a:t>
            </a:r>
            <a:r>
              <a:rPr lang="ru-RU" dirty="0"/>
              <a:t> </a:t>
            </a:r>
            <a:r>
              <a:rPr lang="ru-RU" dirty="0" err="1"/>
              <a:t>даражалари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етти</a:t>
            </a:r>
            <a:r>
              <a:rPr lang="ru-RU" dirty="0"/>
              <a:t> </a:t>
            </a:r>
            <a:r>
              <a:rPr lang="ru-RU" dirty="0" err="1"/>
              <a:t>хилга</a:t>
            </a:r>
            <a:r>
              <a:rPr lang="ru-RU" dirty="0"/>
              <a:t> </a:t>
            </a:r>
            <a:r>
              <a:rPr lang="ru-RU" dirty="0" err="1"/>
              <a:t>бўлинди</a:t>
            </a:r>
            <a:r>
              <a:rPr lang="ru-RU" dirty="0"/>
              <a:t>:</a:t>
            </a:r>
          </a:p>
          <a:p>
            <a:r>
              <a:rPr lang="ru-RU" dirty="0"/>
              <a:t>1) </a:t>
            </a:r>
            <a:r>
              <a:rPr lang="ru-RU" dirty="0" err="1"/>
              <a:t>Имом</a:t>
            </a:r>
            <a:r>
              <a:rPr lang="ru-RU" dirty="0"/>
              <a:t> </a:t>
            </a:r>
            <a:r>
              <a:rPr lang="ru-RU" dirty="0" err="1"/>
              <a:t>Бухорий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Имом</a:t>
            </a:r>
            <a:r>
              <a:rPr lang="ru-RU" dirty="0"/>
              <a:t> Муслим </a:t>
            </a:r>
            <a:r>
              <a:rPr lang="ru-RU" dirty="0" err="1"/>
              <a:t>келтирган</a:t>
            </a:r>
            <a:r>
              <a:rPr lang="ru-RU" dirty="0"/>
              <a:t>;</a:t>
            </a:r>
          </a:p>
          <a:p>
            <a:r>
              <a:rPr lang="ru-RU" dirty="0"/>
              <a:t>2)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Имом</a:t>
            </a:r>
            <a:r>
              <a:rPr lang="ru-RU" dirty="0"/>
              <a:t> </a:t>
            </a:r>
            <a:r>
              <a:rPr lang="ru-RU" dirty="0" err="1"/>
              <a:t>Бухорий</a:t>
            </a:r>
            <a:r>
              <a:rPr lang="ru-RU" dirty="0"/>
              <a:t> </a:t>
            </a:r>
            <a:r>
              <a:rPr lang="ru-RU" dirty="0" err="1"/>
              <a:t>келтирган</a:t>
            </a:r>
            <a:r>
              <a:rPr lang="ru-RU" dirty="0"/>
              <a:t>;</a:t>
            </a:r>
          </a:p>
          <a:p>
            <a:r>
              <a:rPr lang="ru-RU" dirty="0"/>
              <a:t>3)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Имом</a:t>
            </a:r>
            <a:r>
              <a:rPr lang="ru-RU" dirty="0"/>
              <a:t> Муслим </a:t>
            </a:r>
            <a:r>
              <a:rPr lang="ru-RU" dirty="0" err="1"/>
              <a:t>келтирган</a:t>
            </a:r>
            <a:r>
              <a:rPr lang="ru-RU" dirty="0"/>
              <a:t>;</a:t>
            </a:r>
          </a:p>
          <a:p>
            <a:r>
              <a:rPr lang="ru-RU" dirty="0"/>
              <a:t>4) </a:t>
            </a:r>
            <a:r>
              <a:rPr lang="ru-RU" dirty="0" err="1"/>
              <a:t>иккала</a:t>
            </a:r>
            <a:r>
              <a:rPr lang="ru-RU" dirty="0"/>
              <a:t> </a:t>
            </a:r>
            <a:r>
              <a:rPr lang="ru-RU" dirty="0" err="1"/>
              <a:t>муҳаддис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келтирмаган</a:t>
            </a:r>
            <a:r>
              <a:rPr lang="ru-RU" dirty="0"/>
              <a:t>, балки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шартлари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ривоят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;</a:t>
            </a:r>
          </a:p>
          <a:p>
            <a:r>
              <a:rPr lang="ru-RU" dirty="0"/>
              <a:t>5) </a:t>
            </a:r>
            <a:r>
              <a:rPr lang="ru-RU" dirty="0" err="1"/>
              <a:t>Имом</a:t>
            </a:r>
            <a:r>
              <a:rPr lang="ru-RU" dirty="0"/>
              <a:t> </a:t>
            </a:r>
            <a:r>
              <a:rPr lang="ru-RU" dirty="0" err="1"/>
              <a:t>Бухорий</a:t>
            </a:r>
            <a:r>
              <a:rPr lang="ru-RU" dirty="0"/>
              <a:t> </a:t>
            </a:r>
            <a:r>
              <a:rPr lang="ru-RU" dirty="0" err="1"/>
              <a:t>шартлари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ривоят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;</a:t>
            </a:r>
          </a:p>
          <a:p>
            <a:r>
              <a:rPr lang="ru-RU" dirty="0"/>
              <a:t>6) </a:t>
            </a:r>
            <a:r>
              <a:rPr lang="ru-RU" dirty="0" err="1"/>
              <a:t>Имом</a:t>
            </a:r>
            <a:r>
              <a:rPr lang="ru-RU" dirty="0"/>
              <a:t> Муслим </a:t>
            </a:r>
            <a:r>
              <a:rPr lang="ru-RU" dirty="0" err="1"/>
              <a:t>шартлари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ривоят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;</a:t>
            </a:r>
          </a:p>
          <a:p>
            <a:r>
              <a:rPr lang="ru-RU" dirty="0"/>
              <a:t>7)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уламолар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тасдиқланган</a:t>
            </a:r>
            <a:r>
              <a:rPr lang="ru-RU" dirty="0"/>
              <a:t> </a:t>
            </a:r>
            <a:r>
              <a:rPr lang="ru-RU" dirty="0" err="1"/>
              <a:t>ҳадислар</a:t>
            </a:r>
            <a:r>
              <a:rPr lang="ru-RU" dirty="0"/>
              <a:t>.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4098" name="Picture 2" descr="D:\images\1342612799_oltin_silsi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4114800"/>
            <a:ext cx="4076700" cy="2533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6821437"/>
      </p:ext>
    </p:extLst>
  </p:cSld>
  <p:clrMapOvr>
    <a:masterClrMapping/>
  </p:clrMapOvr>
  <p:transition>
    <p:wheel spokes="8"/>
  </p:transition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562</TotalTime>
  <Words>1133</Words>
  <Application>Microsoft Office PowerPoint</Application>
  <PresentationFormat>Экран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Исломнинг асосий манбалари</vt:lpstr>
      <vt:lpstr>Қуръоннинг 23 йил мобайнида  нозил бўлиши.  Қуръон оятларининг жамланиши. Ҳадис. Ҳадислар ислом динининг Қуръондан кейинги манбаи. </vt:lpstr>
      <vt:lpstr> ислом динининг муқаддас манбалари</vt:lpstr>
      <vt:lpstr> ҚУРЪОНИ КАРИМ  </vt:lpstr>
      <vt:lpstr>Презентация PowerPoint</vt:lpstr>
      <vt:lpstr>Презентация PowerPoint</vt:lpstr>
      <vt:lpstr>Презентация PowerPoint</vt:lpstr>
      <vt:lpstr> «Абу Бакр саҳифалари»</vt:lpstr>
      <vt:lpstr>Усмон Қуръони </vt:lpstr>
      <vt:lpstr>Усмон Қуръони </vt:lpstr>
      <vt:lpstr>Қуръоннинг ўзбек тилидаги таржимаси</vt:lpstr>
      <vt:lpstr>Ҳадислар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Main sources of Islam</dc:title>
  <dc:creator>Пользователь</dc:creator>
  <cp:lastModifiedBy>Admin</cp:lastModifiedBy>
  <cp:revision>18</cp:revision>
  <dcterms:created xsi:type="dcterms:W3CDTF">2017-10-22T06:58:33Z</dcterms:created>
  <dcterms:modified xsi:type="dcterms:W3CDTF">2017-12-25T08:52:21Z</dcterms:modified>
</cp:coreProperties>
</file>