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9" r:id="rId3"/>
    <p:sldId id="258" r:id="rId4"/>
    <p:sldId id="259" r:id="rId5"/>
    <p:sldId id="271" r:id="rId6"/>
    <p:sldId id="272" r:id="rId7"/>
    <p:sldId id="273" r:id="rId8"/>
    <p:sldId id="274" r:id="rId9"/>
    <p:sldId id="278" r:id="rId10"/>
    <p:sldId id="275" r:id="rId11"/>
    <p:sldId id="260" r:id="rId12"/>
    <p:sldId id="261" r:id="rId13"/>
    <p:sldId id="262" r:id="rId14"/>
    <p:sldId id="263" r:id="rId15"/>
    <p:sldId id="264" r:id="rId16"/>
    <p:sldId id="265" r:id="rId17"/>
    <p:sldId id="267" r:id="rId18"/>
    <p:sldId id="268" r:id="rId19"/>
    <p:sldId id="26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40" autoAdjust="0"/>
  </p:normalViewPr>
  <p:slideViewPr>
    <p:cSldViewPr>
      <p:cViewPr varScale="1">
        <p:scale>
          <a:sx n="86" d="100"/>
          <a:sy n="86" d="100"/>
        </p:scale>
        <p:origin x="-109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478CD8-EB58-4240-BFA7-B9049FE5D22B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F85EF28-D2DA-40F5-A715-E1822F41F486}">
      <dgm:prSet phldrT="[Текст]"/>
      <dgm:spPr/>
      <dgm:t>
        <a:bodyPr/>
        <a:lstStyle/>
        <a:p>
          <a:r>
            <a:rPr lang="ru-RU" dirty="0" err="1" smtClean="0"/>
            <a:t>Умар</a:t>
          </a:r>
          <a:r>
            <a:rPr lang="ru-RU" dirty="0" smtClean="0"/>
            <a:t> </a:t>
          </a:r>
          <a:endParaRPr lang="ru-RU" dirty="0"/>
        </a:p>
      </dgm:t>
    </dgm:pt>
    <dgm:pt modelId="{144B9BD4-C163-4C50-94A9-D7DA2B024D38}" type="parTrans" cxnId="{91297650-4A96-478C-B0A6-62C9D10E06FE}">
      <dgm:prSet/>
      <dgm:spPr/>
      <dgm:t>
        <a:bodyPr/>
        <a:lstStyle/>
        <a:p>
          <a:endParaRPr lang="ru-RU"/>
        </a:p>
      </dgm:t>
    </dgm:pt>
    <dgm:pt modelId="{FD0B387C-FD0B-4EA1-89E9-087DD48DB6F0}" type="sibTrans" cxnId="{91297650-4A96-478C-B0A6-62C9D10E06FE}">
      <dgm:prSet/>
      <dgm:spPr/>
      <dgm:t>
        <a:bodyPr/>
        <a:lstStyle/>
        <a:p>
          <a:endParaRPr lang="ru-RU"/>
        </a:p>
      </dgm:t>
    </dgm:pt>
    <dgm:pt modelId="{82D5199A-BC44-4A6F-BA29-75A7B30D50A6}">
      <dgm:prSet phldrT="[Текст]"/>
      <dgm:spPr/>
      <dgm:t>
        <a:bodyPr/>
        <a:lstStyle/>
        <a:p>
          <a:r>
            <a:rPr lang="ru-RU" dirty="0" smtClean="0"/>
            <a:t>Абу </a:t>
          </a:r>
          <a:r>
            <a:rPr lang="ru-RU" dirty="0" err="1" smtClean="0"/>
            <a:t>Бакр</a:t>
          </a:r>
          <a:r>
            <a:rPr lang="ru-RU" dirty="0" smtClean="0"/>
            <a:t> </a:t>
          </a:r>
          <a:endParaRPr lang="ru-RU" dirty="0"/>
        </a:p>
      </dgm:t>
    </dgm:pt>
    <dgm:pt modelId="{81B85C29-CA69-4AC2-B58D-377B2551B1C5}" type="parTrans" cxnId="{CB148415-F8FE-4EC5-B4BB-5405A5932C8B}">
      <dgm:prSet/>
      <dgm:spPr/>
      <dgm:t>
        <a:bodyPr/>
        <a:lstStyle/>
        <a:p>
          <a:endParaRPr lang="ru-RU"/>
        </a:p>
      </dgm:t>
    </dgm:pt>
    <dgm:pt modelId="{C466699A-0784-4B9D-B591-A82C10AD03BA}" type="sibTrans" cxnId="{CB148415-F8FE-4EC5-B4BB-5405A5932C8B}">
      <dgm:prSet/>
      <dgm:spPr/>
      <dgm:t>
        <a:bodyPr/>
        <a:lstStyle/>
        <a:p>
          <a:endParaRPr lang="ru-RU"/>
        </a:p>
      </dgm:t>
    </dgm:pt>
    <dgm:pt modelId="{95576D71-40AE-40C3-8D9E-1B58CBE78B55}">
      <dgm:prSet phldrT="[Текст]"/>
      <dgm:spPr/>
      <dgm:t>
        <a:bodyPr/>
        <a:lstStyle/>
        <a:p>
          <a:r>
            <a:rPr lang="ru-RU" dirty="0" smtClean="0"/>
            <a:t>Али </a:t>
          </a:r>
          <a:endParaRPr lang="ru-RU" dirty="0"/>
        </a:p>
      </dgm:t>
    </dgm:pt>
    <dgm:pt modelId="{6B28B404-F54C-482E-9722-2AE1EBEBC7A1}" type="parTrans" cxnId="{8DF51953-78E4-4CA7-AD4F-49F096E2CB9F}">
      <dgm:prSet/>
      <dgm:spPr/>
      <dgm:t>
        <a:bodyPr/>
        <a:lstStyle/>
        <a:p>
          <a:endParaRPr lang="ru-RU"/>
        </a:p>
      </dgm:t>
    </dgm:pt>
    <dgm:pt modelId="{FB9F5354-31E5-4361-9600-E6349521E8E6}" type="sibTrans" cxnId="{8DF51953-78E4-4CA7-AD4F-49F096E2CB9F}">
      <dgm:prSet/>
      <dgm:spPr/>
      <dgm:t>
        <a:bodyPr/>
        <a:lstStyle/>
        <a:p>
          <a:endParaRPr lang="ru-RU"/>
        </a:p>
      </dgm:t>
    </dgm:pt>
    <dgm:pt modelId="{99290048-C586-4E46-8655-8784D24F469A}">
      <dgm:prSet phldrT="[Текст]"/>
      <dgm:spPr/>
      <dgm:t>
        <a:bodyPr/>
        <a:lstStyle/>
        <a:p>
          <a:r>
            <a:rPr lang="ru-RU" dirty="0" err="1" smtClean="0"/>
            <a:t>Усмон</a:t>
          </a:r>
          <a:endParaRPr lang="ru-RU" dirty="0"/>
        </a:p>
      </dgm:t>
    </dgm:pt>
    <dgm:pt modelId="{FA516650-42AB-42D6-8E00-59044443E116}" type="parTrans" cxnId="{73A6E5BA-11C4-4390-BA76-DF17DFAA270D}">
      <dgm:prSet/>
      <dgm:spPr/>
      <dgm:t>
        <a:bodyPr/>
        <a:lstStyle/>
        <a:p>
          <a:endParaRPr lang="ru-RU"/>
        </a:p>
      </dgm:t>
    </dgm:pt>
    <dgm:pt modelId="{75AB8E71-AC7C-4C6C-A18A-ACB819246839}" type="sibTrans" cxnId="{73A6E5BA-11C4-4390-BA76-DF17DFAA270D}">
      <dgm:prSet/>
      <dgm:spPr/>
      <dgm:t>
        <a:bodyPr/>
        <a:lstStyle/>
        <a:p>
          <a:endParaRPr lang="ru-RU"/>
        </a:p>
      </dgm:t>
    </dgm:pt>
    <dgm:pt modelId="{BBF194E8-D2A4-43E5-AA18-6B059F945753}" type="pres">
      <dgm:prSet presAssocID="{56478CD8-EB58-4240-BFA7-B9049FE5D22B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B8F8D1-6769-4D03-8E35-C2FFC343C6AF}" type="pres">
      <dgm:prSet presAssocID="{56478CD8-EB58-4240-BFA7-B9049FE5D22B}" presName="diamond" presStyleLbl="bgShp" presStyleIdx="0" presStyleCnt="1"/>
      <dgm:spPr/>
    </dgm:pt>
    <dgm:pt modelId="{5209080B-FECD-4379-AF7E-451608DC7374}" type="pres">
      <dgm:prSet presAssocID="{56478CD8-EB58-4240-BFA7-B9049FE5D22B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03D131-8174-47A7-B800-CFD18DC65AFB}" type="pres">
      <dgm:prSet presAssocID="{56478CD8-EB58-4240-BFA7-B9049FE5D22B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9E2D6-5573-4D9E-8262-F2A8DFF0A4C2}" type="pres">
      <dgm:prSet presAssocID="{56478CD8-EB58-4240-BFA7-B9049FE5D22B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F2D539-F035-4035-A9AA-549105EBFDA7}" type="pres">
      <dgm:prSet presAssocID="{56478CD8-EB58-4240-BFA7-B9049FE5D22B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F51953-78E4-4CA7-AD4F-49F096E2CB9F}" srcId="{56478CD8-EB58-4240-BFA7-B9049FE5D22B}" destId="{95576D71-40AE-40C3-8D9E-1B58CBE78B55}" srcOrd="2" destOrd="0" parTransId="{6B28B404-F54C-482E-9722-2AE1EBEBC7A1}" sibTransId="{FB9F5354-31E5-4361-9600-E6349521E8E6}"/>
    <dgm:cxn modelId="{6E5FC3AC-6B64-4070-99A5-012074F650F6}" type="presOf" srcId="{56478CD8-EB58-4240-BFA7-B9049FE5D22B}" destId="{BBF194E8-D2A4-43E5-AA18-6B059F945753}" srcOrd="0" destOrd="0" presId="urn:microsoft.com/office/officeart/2005/8/layout/matrix3"/>
    <dgm:cxn modelId="{CB148415-F8FE-4EC5-B4BB-5405A5932C8B}" srcId="{56478CD8-EB58-4240-BFA7-B9049FE5D22B}" destId="{82D5199A-BC44-4A6F-BA29-75A7B30D50A6}" srcOrd="1" destOrd="0" parTransId="{81B85C29-CA69-4AC2-B58D-377B2551B1C5}" sibTransId="{C466699A-0784-4B9D-B591-A82C10AD03BA}"/>
    <dgm:cxn modelId="{D5358CE5-8994-4468-AD13-E16EA7848457}" type="presOf" srcId="{99290048-C586-4E46-8655-8784D24F469A}" destId="{51F2D539-F035-4035-A9AA-549105EBFDA7}" srcOrd="0" destOrd="0" presId="urn:microsoft.com/office/officeart/2005/8/layout/matrix3"/>
    <dgm:cxn modelId="{73A6E5BA-11C4-4390-BA76-DF17DFAA270D}" srcId="{56478CD8-EB58-4240-BFA7-B9049FE5D22B}" destId="{99290048-C586-4E46-8655-8784D24F469A}" srcOrd="3" destOrd="0" parTransId="{FA516650-42AB-42D6-8E00-59044443E116}" sibTransId="{75AB8E71-AC7C-4C6C-A18A-ACB819246839}"/>
    <dgm:cxn modelId="{C5BA86D4-E280-47DD-9CB2-CC2764D6AA16}" type="presOf" srcId="{9F85EF28-D2DA-40F5-A715-E1822F41F486}" destId="{5209080B-FECD-4379-AF7E-451608DC7374}" srcOrd="0" destOrd="0" presId="urn:microsoft.com/office/officeart/2005/8/layout/matrix3"/>
    <dgm:cxn modelId="{AD013BF7-A846-4E0A-88C8-66D9004BECCB}" type="presOf" srcId="{82D5199A-BC44-4A6F-BA29-75A7B30D50A6}" destId="{3B03D131-8174-47A7-B800-CFD18DC65AFB}" srcOrd="0" destOrd="0" presId="urn:microsoft.com/office/officeart/2005/8/layout/matrix3"/>
    <dgm:cxn modelId="{91297650-4A96-478C-B0A6-62C9D10E06FE}" srcId="{56478CD8-EB58-4240-BFA7-B9049FE5D22B}" destId="{9F85EF28-D2DA-40F5-A715-E1822F41F486}" srcOrd="0" destOrd="0" parTransId="{144B9BD4-C163-4C50-94A9-D7DA2B024D38}" sibTransId="{FD0B387C-FD0B-4EA1-89E9-087DD48DB6F0}"/>
    <dgm:cxn modelId="{B890D548-5AF6-4932-8983-63D1630907C9}" type="presOf" srcId="{95576D71-40AE-40C3-8D9E-1B58CBE78B55}" destId="{FFA9E2D6-5573-4D9E-8262-F2A8DFF0A4C2}" srcOrd="0" destOrd="0" presId="urn:microsoft.com/office/officeart/2005/8/layout/matrix3"/>
    <dgm:cxn modelId="{9E85036C-2F7F-43AF-BFBC-C0D49F0EE788}" type="presParOf" srcId="{BBF194E8-D2A4-43E5-AA18-6B059F945753}" destId="{A4B8F8D1-6769-4D03-8E35-C2FFC343C6AF}" srcOrd="0" destOrd="0" presId="urn:microsoft.com/office/officeart/2005/8/layout/matrix3"/>
    <dgm:cxn modelId="{7630E84A-AEEE-4681-9F52-81F794A41610}" type="presParOf" srcId="{BBF194E8-D2A4-43E5-AA18-6B059F945753}" destId="{5209080B-FECD-4379-AF7E-451608DC7374}" srcOrd="1" destOrd="0" presId="urn:microsoft.com/office/officeart/2005/8/layout/matrix3"/>
    <dgm:cxn modelId="{1F2BEC55-D314-42D1-8EB1-263742D483BD}" type="presParOf" srcId="{BBF194E8-D2A4-43E5-AA18-6B059F945753}" destId="{3B03D131-8174-47A7-B800-CFD18DC65AFB}" srcOrd="2" destOrd="0" presId="urn:microsoft.com/office/officeart/2005/8/layout/matrix3"/>
    <dgm:cxn modelId="{9BF53AD3-44DA-46D9-AF13-0308ECA423D0}" type="presParOf" srcId="{BBF194E8-D2A4-43E5-AA18-6B059F945753}" destId="{FFA9E2D6-5573-4D9E-8262-F2A8DFF0A4C2}" srcOrd="3" destOrd="0" presId="urn:microsoft.com/office/officeart/2005/8/layout/matrix3"/>
    <dgm:cxn modelId="{5F75C365-21AA-4509-80A3-BC5E5136E1F2}" type="presParOf" srcId="{BBF194E8-D2A4-43E5-AA18-6B059F945753}" destId="{51F2D539-F035-4035-A9AA-549105EBFDA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5071A1-97EB-451C-9941-5A0E4059D564}" type="doc">
      <dgm:prSet loTypeId="urn:microsoft.com/office/officeart/2005/8/layout/cycle2" loCatId="cycle" qsTypeId="urn:microsoft.com/office/officeart/2005/8/quickstyle/simple2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CED11EAB-DA86-4F8C-BB2D-EE99DB4D166E}">
      <dgm:prSet phldrT="[Text]"/>
      <dgm:spPr/>
      <dgm:t>
        <a:bodyPr/>
        <a:lstStyle/>
        <a:p>
          <a:r>
            <a:rPr lang="ru-RU" dirty="0" smtClean="0"/>
            <a:t>имон</a:t>
          </a:r>
          <a:endParaRPr lang="en-US" dirty="0"/>
        </a:p>
      </dgm:t>
    </dgm:pt>
    <dgm:pt modelId="{49615F97-422C-4935-8541-5894111EA130}" type="parTrans" cxnId="{B3749808-6AFD-4876-8186-CE090B6D72F8}">
      <dgm:prSet/>
      <dgm:spPr/>
      <dgm:t>
        <a:bodyPr/>
        <a:lstStyle/>
        <a:p>
          <a:endParaRPr lang="en-US"/>
        </a:p>
      </dgm:t>
    </dgm:pt>
    <dgm:pt modelId="{6A203059-8497-4F86-96F9-A73D6E87AAA0}" type="sibTrans" cxnId="{B3749808-6AFD-4876-8186-CE090B6D72F8}">
      <dgm:prSet/>
      <dgm:spPr/>
      <dgm:t>
        <a:bodyPr/>
        <a:lstStyle/>
        <a:p>
          <a:endParaRPr lang="en-US"/>
        </a:p>
      </dgm:t>
    </dgm:pt>
    <dgm:pt modelId="{1A92972C-41BB-4C08-830C-8C464500624D}">
      <dgm:prSet phldrT="[Text]"/>
      <dgm:spPr/>
      <dgm:t>
        <a:bodyPr/>
        <a:lstStyle/>
        <a:p>
          <a:r>
            <a:rPr lang="ru-RU" dirty="0" smtClean="0"/>
            <a:t>намоз</a:t>
          </a:r>
          <a:endParaRPr lang="en-US" dirty="0"/>
        </a:p>
      </dgm:t>
    </dgm:pt>
    <dgm:pt modelId="{42C4CC98-74FD-449D-BE6B-D0FA5990DA8F}" type="parTrans" cxnId="{1E1FEAB6-535D-4DAA-AEDB-D0513DDE4FB3}">
      <dgm:prSet/>
      <dgm:spPr/>
      <dgm:t>
        <a:bodyPr/>
        <a:lstStyle/>
        <a:p>
          <a:endParaRPr lang="en-US"/>
        </a:p>
      </dgm:t>
    </dgm:pt>
    <dgm:pt modelId="{292F96CD-C3B4-42DE-8224-6A45BFF88485}" type="sibTrans" cxnId="{1E1FEAB6-535D-4DAA-AEDB-D0513DDE4FB3}">
      <dgm:prSet/>
      <dgm:spPr/>
      <dgm:t>
        <a:bodyPr/>
        <a:lstStyle/>
        <a:p>
          <a:endParaRPr lang="en-US"/>
        </a:p>
      </dgm:t>
    </dgm:pt>
    <dgm:pt modelId="{91ACCA20-DC2E-4727-956A-50C7177A7FD7}">
      <dgm:prSet phldrT="[Text]"/>
      <dgm:spPr/>
      <dgm:t>
        <a:bodyPr/>
        <a:lstStyle/>
        <a:p>
          <a:r>
            <a:rPr lang="ru-RU" dirty="0" smtClean="0"/>
            <a:t>закот</a:t>
          </a:r>
          <a:endParaRPr lang="en-US" dirty="0"/>
        </a:p>
      </dgm:t>
    </dgm:pt>
    <dgm:pt modelId="{BD71C7ED-DB75-4915-BEFF-6631A40D2F3A}" type="parTrans" cxnId="{C9C59547-822A-4A9B-8B69-BA54867FC90A}">
      <dgm:prSet/>
      <dgm:spPr/>
      <dgm:t>
        <a:bodyPr/>
        <a:lstStyle/>
        <a:p>
          <a:endParaRPr lang="en-US"/>
        </a:p>
      </dgm:t>
    </dgm:pt>
    <dgm:pt modelId="{DA0D430F-F0C9-4149-BDD1-09A43266E1C8}" type="sibTrans" cxnId="{C9C59547-822A-4A9B-8B69-BA54867FC90A}">
      <dgm:prSet/>
      <dgm:spPr/>
      <dgm:t>
        <a:bodyPr/>
        <a:lstStyle/>
        <a:p>
          <a:endParaRPr lang="en-US"/>
        </a:p>
      </dgm:t>
    </dgm:pt>
    <dgm:pt modelId="{1F7A95AD-E99B-4049-891B-C13BA16A71F9}">
      <dgm:prSet phldrT="[Text]"/>
      <dgm:spPr/>
      <dgm:t>
        <a:bodyPr/>
        <a:lstStyle/>
        <a:p>
          <a:r>
            <a:rPr lang="ru-RU" dirty="0" smtClean="0"/>
            <a:t>рўза</a:t>
          </a:r>
          <a:endParaRPr lang="en-US" dirty="0"/>
        </a:p>
      </dgm:t>
    </dgm:pt>
    <dgm:pt modelId="{4FDF6FF2-EF19-4C93-BA89-5DC1FCFF49D8}" type="parTrans" cxnId="{943C3600-0260-4142-8280-2E3D3078F3F6}">
      <dgm:prSet/>
      <dgm:spPr/>
      <dgm:t>
        <a:bodyPr/>
        <a:lstStyle/>
        <a:p>
          <a:endParaRPr lang="en-US"/>
        </a:p>
      </dgm:t>
    </dgm:pt>
    <dgm:pt modelId="{8EE355E3-2BB7-4F37-8C22-C9A8B24B9DB1}" type="sibTrans" cxnId="{943C3600-0260-4142-8280-2E3D3078F3F6}">
      <dgm:prSet/>
      <dgm:spPr/>
      <dgm:t>
        <a:bodyPr/>
        <a:lstStyle/>
        <a:p>
          <a:endParaRPr lang="en-US"/>
        </a:p>
      </dgm:t>
    </dgm:pt>
    <dgm:pt modelId="{3A7C7C85-112D-4737-9B26-660B3FE42F31}">
      <dgm:prSet phldrT="[Text]"/>
      <dgm:spPr/>
      <dgm:t>
        <a:bodyPr/>
        <a:lstStyle/>
        <a:p>
          <a:r>
            <a:rPr lang="ru-RU" dirty="0" smtClean="0"/>
            <a:t>ҳаж</a:t>
          </a:r>
          <a:endParaRPr lang="en-US" dirty="0"/>
        </a:p>
      </dgm:t>
    </dgm:pt>
    <dgm:pt modelId="{47A0B66C-CDAB-465E-A87F-33DC95EA07B1}" type="parTrans" cxnId="{49343B9B-D0F5-4D74-8654-7D54B8555554}">
      <dgm:prSet/>
      <dgm:spPr/>
      <dgm:t>
        <a:bodyPr/>
        <a:lstStyle/>
        <a:p>
          <a:endParaRPr lang="en-US"/>
        </a:p>
      </dgm:t>
    </dgm:pt>
    <dgm:pt modelId="{A2F0792E-6F7F-40F8-BB9B-12B527DD0015}" type="sibTrans" cxnId="{49343B9B-D0F5-4D74-8654-7D54B8555554}">
      <dgm:prSet/>
      <dgm:spPr/>
      <dgm:t>
        <a:bodyPr/>
        <a:lstStyle/>
        <a:p>
          <a:endParaRPr lang="en-US"/>
        </a:p>
      </dgm:t>
    </dgm:pt>
    <dgm:pt modelId="{FB906F07-7FD2-4138-B0B1-877A4FE488C3}" type="pres">
      <dgm:prSet presAssocID="{D65071A1-97EB-451C-9941-5A0E4059D56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2E2E4D-1DD7-4724-B7AB-47F6CA738704}" type="pres">
      <dgm:prSet presAssocID="{CED11EAB-DA86-4F8C-BB2D-EE99DB4D166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E8291D-1298-4098-A8D6-0B4C6ECBEEBF}" type="pres">
      <dgm:prSet presAssocID="{6A203059-8497-4F86-96F9-A73D6E87AAA0}" presName="sibTrans" presStyleLbl="sibTrans2D1" presStyleIdx="0" presStyleCnt="5"/>
      <dgm:spPr/>
      <dgm:t>
        <a:bodyPr/>
        <a:lstStyle/>
        <a:p>
          <a:endParaRPr lang="ru-RU"/>
        </a:p>
      </dgm:t>
    </dgm:pt>
    <dgm:pt modelId="{58D45EFC-F794-4986-85C4-6AFCD6EB2D70}" type="pres">
      <dgm:prSet presAssocID="{6A203059-8497-4F86-96F9-A73D6E87AAA0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7958BA11-50F4-4EC5-AE7E-7E64C8959C78}" type="pres">
      <dgm:prSet presAssocID="{1A92972C-41BB-4C08-830C-8C464500624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223AF-4006-44B4-89B2-75382D084A41}" type="pres">
      <dgm:prSet presAssocID="{292F96CD-C3B4-42DE-8224-6A45BFF88485}" presName="sibTrans" presStyleLbl="sibTrans2D1" presStyleIdx="1" presStyleCnt="5"/>
      <dgm:spPr/>
      <dgm:t>
        <a:bodyPr/>
        <a:lstStyle/>
        <a:p>
          <a:endParaRPr lang="ru-RU"/>
        </a:p>
      </dgm:t>
    </dgm:pt>
    <dgm:pt modelId="{26D29816-4D8E-4299-99B6-4F94CE774E49}" type="pres">
      <dgm:prSet presAssocID="{292F96CD-C3B4-42DE-8224-6A45BFF88485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940FC7BB-6A50-4C34-96A1-CE7D909C1020}" type="pres">
      <dgm:prSet presAssocID="{91ACCA20-DC2E-4727-956A-50C7177A7FD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621294-EA02-4D9E-9518-AB0F30BB3463}" type="pres">
      <dgm:prSet presAssocID="{DA0D430F-F0C9-4149-BDD1-09A43266E1C8}" presName="sibTrans" presStyleLbl="sibTrans2D1" presStyleIdx="2" presStyleCnt="5"/>
      <dgm:spPr/>
      <dgm:t>
        <a:bodyPr/>
        <a:lstStyle/>
        <a:p>
          <a:endParaRPr lang="ru-RU"/>
        </a:p>
      </dgm:t>
    </dgm:pt>
    <dgm:pt modelId="{81DBA579-D257-45DF-B1B6-F5ACD4BA1B0D}" type="pres">
      <dgm:prSet presAssocID="{DA0D430F-F0C9-4149-BDD1-09A43266E1C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28ACB79B-94B1-45D8-8200-C0BDFBE7A128}" type="pres">
      <dgm:prSet presAssocID="{1F7A95AD-E99B-4049-891B-C13BA16A71F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E2A54A-44B5-4230-8D62-89C4125B53AC}" type="pres">
      <dgm:prSet presAssocID="{8EE355E3-2BB7-4F37-8C22-C9A8B24B9DB1}" presName="sibTrans" presStyleLbl="sibTrans2D1" presStyleIdx="3" presStyleCnt="5"/>
      <dgm:spPr/>
      <dgm:t>
        <a:bodyPr/>
        <a:lstStyle/>
        <a:p>
          <a:endParaRPr lang="ru-RU"/>
        </a:p>
      </dgm:t>
    </dgm:pt>
    <dgm:pt modelId="{19E3C057-064B-4845-ADB5-8DDD7FE96BBF}" type="pres">
      <dgm:prSet presAssocID="{8EE355E3-2BB7-4F37-8C22-C9A8B24B9DB1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6B372CBC-8BFC-482D-8BB9-BBA40EE0CCE9}" type="pres">
      <dgm:prSet presAssocID="{3A7C7C85-112D-4737-9B26-660B3FE42F31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6DC7E0-2A28-4082-8AC7-C463AA8E2510}" type="pres">
      <dgm:prSet presAssocID="{A2F0792E-6F7F-40F8-BB9B-12B527DD0015}" presName="sibTrans" presStyleLbl="sibTrans2D1" presStyleIdx="4" presStyleCnt="5"/>
      <dgm:spPr/>
      <dgm:t>
        <a:bodyPr/>
        <a:lstStyle/>
        <a:p>
          <a:endParaRPr lang="ru-RU"/>
        </a:p>
      </dgm:t>
    </dgm:pt>
    <dgm:pt modelId="{4B378626-10F6-4486-BDEE-6C46A012993B}" type="pres">
      <dgm:prSet presAssocID="{A2F0792E-6F7F-40F8-BB9B-12B527DD0015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B204BFF4-237C-4653-87F4-904BA6E541AB}" type="presOf" srcId="{DA0D430F-F0C9-4149-BDD1-09A43266E1C8}" destId="{81DBA579-D257-45DF-B1B6-F5ACD4BA1B0D}" srcOrd="1" destOrd="0" presId="urn:microsoft.com/office/officeart/2005/8/layout/cycle2"/>
    <dgm:cxn modelId="{49343B9B-D0F5-4D74-8654-7D54B8555554}" srcId="{D65071A1-97EB-451C-9941-5A0E4059D564}" destId="{3A7C7C85-112D-4737-9B26-660B3FE42F31}" srcOrd="4" destOrd="0" parTransId="{47A0B66C-CDAB-465E-A87F-33DC95EA07B1}" sibTransId="{A2F0792E-6F7F-40F8-BB9B-12B527DD0015}"/>
    <dgm:cxn modelId="{1D053ED7-40DF-419D-8904-37C506EF6B5F}" type="presOf" srcId="{D65071A1-97EB-451C-9941-5A0E4059D564}" destId="{FB906F07-7FD2-4138-B0B1-877A4FE488C3}" srcOrd="0" destOrd="0" presId="urn:microsoft.com/office/officeart/2005/8/layout/cycle2"/>
    <dgm:cxn modelId="{854EFA92-58C1-482B-B57B-D90739434640}" type="presOf" srcId="{8EE355E3-2BB7-4F37-8C22-C9A8B24B9DB1}" destId="{3EE2A54A-44B5-4230-8D62-89C4125B53AC}" srcOrd="0" destOrd="0" presId="urn:microsoft.com/office/officeart/2005/8/layout/cycle2"/>
    <dgm:cxn modelId="{5666442C-B3D2-4B24-854D-F3ECA3834E84}" type="presOf" srcId="{8EE355E3-2BB7-4F37-8C22-C9A8B24B9DB1}" destId="{19E3C057-064B-4845-ADB5-8DDD7FE96BBF}" srcOrd="1" destOrd="0" presId="urn:microsoft.com/office/officeart/2005/8/layout/cycle2"/>
    <dgm:cxn modelId="{509BB60C-37EA-4689-80F8-1621CA2FBE7E}" type="presOf" srcId="{292F96CD-C3B4-42DE-8224-6A45BFF88485}" destId="{841223AF-4006-44B4-89B2-75382D084A41}" srcOrd="0" destOrd="0" presId="urn:microsoft.com/office/officeart/2005/8/layout/cycle2"/>
    <dgm:cxn modelId="{A76C1E4E-2020-4798-A6A8-3332E4CFC17E}" type="presOf" srcId="{1A92972C-41BB-4C08-830C-8C464500624D}" destId="{7958BA11-50F4-4EC5-AE7E-7E64C8959C78}" srcOrd="0" destOrd="0" presId="urn:microsoft.com/office/officeart/2005/8/layout/cycle2"/>
    <dgm:cxn modelId="{A9A15A05-E633-4A71-A3BC-87566C5C8A6D}" type="presOf" srcId="{1F7A95AD-E99B-4049-891B-C13BA16A71F9}" destId="{28ACB79B-94B1-45D8-8200-C0BDFBE7A128}" srcOrd="0" destOrd="0" presId="urn:microsoft.com/office/officeart/2005/8/layout/cycle2"/>
    <dgm:cxn modelId="{0833624D-5706-4249-9178-E35E3E623C1A}" type="presOf" srcId="{292F96CD-C3B4-42DE-8224-6A45BFF88485}" destId="{26D29816-4D8E-4299-99B6-4F94CE774E49}" srcOrd="1" destOrd="0" presId="urn:microsoft.com/office/officeart/2005/8/layout/cycle2"/>
    <dgm:cxn modelId="{08364488-1E33-4E11-BB36-3D57EDDA01D4}" type="presOf" srcId="{A2F0792E-6F7F-40F8-BB9B-12B527DD0015}" destId="{9E6DC7E0-2A28-4082-8AC7-C463AA8E2510}" srcOrd="0" destOrd="0" presId="urn:microsoft.com/office/officeart/2005/8/layout/cycle2"/>
    <dgm:cxn modelId="{943C3600-0260-4142-8280-2E3D3078F3F6}" srcId="{D65071A1-97EB-451C-9941-5A0E4059D564}" destId="{1F7A95AD-E99B-4049-891B-C13BA16A71F9}" srcOrd="3" destOrd="0" parTransId="{4FDF6FF2-EF19-4C93-BA89-5DC1FCFF49D8}" sibTransId="{8EE355E3-2BB7-4F37-8C22-C9A8B24B9DB1}"/>
    <dgm:cxn modelId="{B3749808-6AFD-4876-8186-CE090B6D72F8}" srcId="{D65071A1-97EB-451C-9941-5A0E4059D564}" destId="{CED11EAB-DA86-4F8C-BB2D-EE99DB4D166E}" srcOrd="0" destOrd="0" parTransId="{49615F97-422C-4935-8541-5894111EA130}" sibTransId="{6A203059-8497-4F86-96F9-A73D6E87AAA0}"/>
    <dgm:cxn modelId="{3270EDED-7DA4-4450-80CB-A39B54C565DB}" type="presOf" srcId="{6A203059-8497-4F86-96F9-A73D6E87AAA0}" destId="{04E8291D-1298-4098-A8D6-0B4C6ECBEEBF}" srcOrd="0" destOrd="0" presId="urn:microsoft.com/office/officeart/2005/8/layout/cycle2"/>
    <dgm:cxn modelId="{2DF4466F-A06B-410C-93F9-199DA15E6A52}" type="presOf" srcId="{A2F0792E-6F7F-40F8-BB9B-12B527DD0015}" destId="{4B378626-10F6-4486-BDEE-6C46A012993B}" srcOrd="1" destOrd="0" presId="urn:microsoft.com/office/officeart/2005/8/layout/cycle2"/>
    <dgm:cxn modelId="{1E1FEAB6-535D-4DAA-AEDB-D0513DDE4FB3}" srcId="{D65071A1-97EB-451C-9941-5A0E4059D564}" destId="{1A92972C-41BB-4C08-830C-8C464500624D}" srcOrd="1" destOrd="0" parTransId="{42C4CC98-74FD-449D-BE6B-D0FA5990DA8F}" sibTransId="{292F96CD-C3B4-42DE-8224-6A45BFF88485}"/>
    <dgm:cxn modelId="{C9C59547-822A-4A9B-8B69-BA54867FC90A}" srcId="{D65071A1-97EB-451C-9941-5A0E4059D564}" destId="{91ACCA20-DC2E-4727-956A-50C7177A7FD7}" srcOrd="2" destOrd="0" parTransId="{BD71C7ED-DB75-4915-BEFF-6631A40D2F3A}" sibTransId="{DA0D430F-F0C9-4149-BDD1-09A43266E1C8}"/>
    <dgm:cxn modelId="{3D6B9C14-08E0-4C90-91E0-03BB5A97B239}" type="presOf" srcId="{6A203059-8497-4F86-96F9-A73D6E87AAA0}" destId="{58D45EFC-F794-4986-85C4-6AFCD6EB2D70}" srcOrd="1" destOrd="0" presId="urn:microsoft.com/office/officeart/2005/8/layout/cycle2"/>
    <dgm:cxn modelId="{6CE12A54-8F4D-44F8-B070-C59C4FFC46F7}" type="presOf" srcId="{91ACCA20-DC2E-4727-956A-50C7177A7FD7}" destId="{940FC7BB-6A50-4C34-96A1-CE7D909C1020}" srcOrd="0" destOrd="0" presId="urn:microsoft.com/office/officeart/2005/8/layout/cycle2"/>
    <dgm:cxn modelId="{035BE749-CC1D-4717-8E09-F1CC3485C5A4}" type="presOf" srcId="{CED11EAB-DA86-4F8C-BB2D-EE99DB4D166E}" destId="{542E2E4D-1DD7-4724-B7AB-47F6CA738704}" srcOrd="0" destOrd="0" presId="urn:microsoft.com/office/officeart/2005/8/layout/cycle2"/>
    <dgm:cxn modelId="{B3A2598E-48F6-45C5-BC85-FD86B6584D5B}" type="presOf" srcId="{DA0D430F-F0C9-4149-BDD1-09A43266E1C8}" destId="{2E621294-EA02-4D9E-9518-AB0F30BB3463}" srcOrd="0" destOrd="0" presId="urn:microsoft.com/office/officeart/2005/8/layout/cycle2"/>
    <dgm:cxn modelId="{5F56CF8B-4E62-40AD-84C8-7B705A930D73}" type="presOf" srcId="{3A7C7C85-112D-4737-9B26-660B3FE42F31}" destId="{6B372CBC-8BFC-482D-8BB9-BBA40EE0CCE9}" srcOrd="0" destOrd="0" presId="urn:microsoft.com/office/officeart/2005/8/layout/cycle2"/>
    <dgm:cxn modelId="{9BAD75F6-8C9B-4669-92A2-8EC5A627460E}" type="presParOf" srcId="{FB906F07-7FD2-4138-B0B1-877A4FE488C3}" destId="{542E2E4D-1DD7-4724-B7AB-47F6CA738704}" srcOrd="0" destOrd="0" presId="urn:microsoft.com/office/officeart/2005/8/layout/cycle2"/>
    <dgm:cxn modelId="{308BCF9A-0F66-448C-9552-FEF0070775D1}" type="presParOf" srcId="{FB906F07-7FD2-4138-B0B1-877A4FE488C3}" destId="{04E8291D-1298-4098-A8D6-0B4C6ECBEEBF}" srcOrd="1" destOrd="0" presId="urn:microsoft.com/office/officeart/2005/8/layout/cycle2"/>
    <dgm:cxn modelId="{470E67FB-15BD-435D-8423-8B60B0EDC980}" type="presParOf" srcId="{04E8291D-1298-4098-A8D6-0B4C6ECBEEBF}" destId="{58D45EFC-F794-4986-85C4-6AFCD6EB2D70}" srcOrd="0" destOrd="0" presId="urn:microsoft.com/office/officeart/2005/8/layout/cycle2"/>
    <dgm:cxn modelId="{2EAB1665-556C-428D-AFEC-3765297FBE6E}" type="presParOf" srcId="{FB906F07-7FD2-4138-B0B1-877A4FE488C3}" destId="{7958BA11-50F4-4EC5-AE7E-7E64C8959C78}" srcOrd="2" destOrd="0" presId="urn:microsoft.com/office/officeart/2005/8/layout/cycle2"/>
    <dgm:cxn modelId="{EDE39BDB-2A74-4C25-916B-2B8E20C291E7}" type="presParOf" srcId="{FB906F07-7FD2-4138-B0B1-877A4FE488C3}" destId="{841223AF-4006-44B4-89B2-75382D084A41}" srcOrd="3" destOrd="0" presId="urn:microsoft.com/office/officeart/2005/8/layout/cycle2"/>
    <dgm:cxn modelId="{F8E12512-DF24-48A4-9A30-71BA1B7A78EA}" type="presParOf" srcId="{841223AF-4006-44B4-89B2-75382D084A41}" destId="{26D29816-4D8E-4299-99B6-4F94CE774E49}" srcOrd="0" destOrd="0" presId="urn:microsoft.com/office/officeart/2005/8/layout/cycle2"/>
    <dgm:cxn modelId="{9CDCFC7C-27CA-4AC8-AA76-C904E1DACEAA}" type="presParOf" srcId="{FB906F07-7FD2-4138-B0B1-877A4FE488C3}" destId="{940FC7BB-6A50-4C34-96A1-CE7D909C1020}" srcOrd="4" destOrd="0" presId="urn:microsoft.com/office/officeart/2005/8/layout/cycle2"/>
    <dgm:cxn modelId="{E5D1AE32-9184-4E31-85B6-D035AB07EE75}" type="presParOf" srcId="{FB906F07-7FD2-4138-B0B1-877A4FE488C3}" destId="{2E621294-EA02-4D9E-9518-AB0F30BB3463}" srcOrd="5" destOrd="0" presId="urn:microsoft.com/office/officeart/2005/8/layout/cycle2"/>
    <dgm:cxn modelId="{9B411FBC-05E7-4690-8C54-1EAEDFF3E276}" type="presParOf" srcId="{2E621294-EA02-4D9E-9518-AB0F30BB3463}" destId="{81DBA579-D257-45DF-B1B6-F5ACD4BA1B0D}" srcOrd="0" destOrd="0" presId="urn:microsoft.com/office/officeart/2005/8/layout/cycle2"/>
    <dgm:cxn modelId="{69374629-3E03-4552-B9E3-AE89A3285D1B}" type="presParOf" srcId="{FB906F07-7FD2-4138-B0B1-877A4FE488C3}" destId="{28ACB79B-94B1-45D8-8200-C0BDFBE7A128}" srcOrd="6" destOrd="0" presId="urn:microsoft.com/office/officeart/2005/8/layout/cycle2"/>
    <dgm:cxn modelId="{A181017C-3CC1-434A-8DD5-1688E58BC790}" type="presParOf" srcId="{FB906F07-7FD2-4138-B0B1-877A4FE488C3}" destId="{3EE2A54A-44B5-4230-8D62-89C4125B53AC}" srcOrd="7" destOrd="0" presId="urn:microsoft.com/office/officeart/2005/8/layout/cycle2"/>
    <dgm:cxn modelId="{03DD02A2-0185-48F0-837D-FA8A1659590D}" type="presParOf" srcId="{3EE2A54A-44B5-4230-8D62-89C4125B53AC}" destId="{19E3C057-064B-4845-ADB5-8DDD7FE96BBF}" srcOrd="0" destOrd="0" presId="urn:microsoft.com/office/officeart/2005/8/layout/cycle2"/>
    <dgm:cxn modelId="{A6875D6A-866E-464E-9F79-31F453A52DE1}" type="presParOf" srcId="{FB906F07-7FD2-4138-B0B1-877A4FE488C3}" destId="{6B372CBC-8BFC-482D-8BB9-BBA40EE0CCE9}" srcOrd="8" destOrd="0" presId="urn:microsoft.com/office/officeart/2005/8/layout/cycle2"/>
    <dgm:cxn modelId="{67398B09-FB2B-4A66-A767-337502BA9B33}" type="presParOf" srcId="{FB906F07-7FD2-4138-B0B1-877A4FE488C3}" destId="{9E6DC7E0-2A28-4082-8AC7-C463AA8E2510}" srcOrd="9" destOrd="0" presId="urn:microsoft.com/office/officeart/2005/8/layout/cycle2"/>
    <dgm:cxn modelId="{87EBDBFD-30B5-42F4-8D18-C00B2CCE91A4}" type="presParOf" srcId="{9E6DC7E0-2A28-4082-8AC7-C463AA8E2510}" destId="{4B378626-10F6-4486-BDEE-6C46A012993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30ACC4-82BA-48EC-9752-C271042FAE9F}" type="datetimeFigureOut">
              <a:rPr lang="en-US" smtClean="0"/>
              <a:pPr/>
              <a:t>12/25/2017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69805A7-BEF1-4396-9032-D8F740F515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1400980\Desktop\images\636134902260215529-1069589823_islam-backgro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5181600"/>
            <a:ext cx="3200400" cy="1295400"/>
          </a:xfrm>
        </p:spPr>
        <p:txBody>
          <a:bodyPr/>
          <a:lstStyle/>
          <a:p>
            <a:r>
              <a:rPr lang="uz-Cyrl-UZ" dirty="0" smtClean="0"/>
              <a:t>Ислом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032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РЕЖА: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uz-Cyrl-UZ" sz="4400" dirty="0"/>
              <a:t>Исломнинг пайдо бўлиши</a:t>
            </a:r>
            <a:endParaRPr lang="ru-RU" sz="4400" dirty="0"/>
          </a:p>
          <a:p>
            <a:pPr lvl="0"/>
            <a:r>
              <a:rPr lang="uz-Cyrl-UZ" sz="4400" dirty="0"/>
              <a:t>Муҳаммад ибн Абдуллоҳ диний раҳнамо ва давлат арбоби.</a:t>
            </a:r>
            <a:endParaRPr lang="ru-RU" sz="4400" dirty="0"/>
          </a:p>
          <a:p>
            <a:pPr lvl="0"/>
            <a:r>
              <a:rPr lang="uz-Cyrl-UZ" sz="4400" dirty="0"/>
              <a:t>Ислом дини таълимоти</a:t>
            </a:r>
            <a:endParaRPr lang="ru-RU" sz="4400" dirty="0"/>
          </a:p>
          <a:p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699977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20000" cy="45720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Ислом тарихида бу дин келмасидан аввалги муддат жоҳилия ёки жоҳилият даври деб юритилади</a:t>
            </a:r>
            <a:r>
              <a:rPr lang="en-US" dirty="0" smtClean="0"/>
              <a:t>. </a:t>
            </a:r>
          </a:p>
          <a:p>
            <a:r>
              <a:rPr lang="en-US" dirty="0" smtClean="0"/>
              <a:t>«</a:t>
            </a:r>
            <a:r>
              <a:rPr lang="ru-RU" dirty="0" smtClean="0"/>
              <a:t>Жоҳилия</a:t>
            </a:r>
            <a:r>
              <a:rPr lang="en-US" dirty="0" smtClean="0"/>
              <a:t>» </a:t>
            </a:r>
            <a:r>
              <a:rPr lang="ru-RU" dirty="0" smtClean="0"/>
              <a:t>сўзи адабий араб тилида</a:t>
            </a:r>
            <a:r>
              <a:rPr lang="en-US" dirty="0" smtClean="0"/>
              <a:t> «</a:t>
            </a:r>
            <a:r>
              <a:rPr lang="ru-RU" dirty="0" smtClean="0"/>
              <a:t>билмаслик</a:t>
            </a:r>
            <a:r>
              <a:rPr lang="en-US" dirty="0" smtClean="0"/>
              <a:t>», </a:t>
            </a:r>
            <a:r>
              <a:rPr lang="ru-RU" dirty="0" smtClean="0"/>
              <a:t>яъни</a:t>
            </a:r>
            <a:r>
              <a:rPr lang="en-US" dirty="0" smtClean="0"/>
              <a:t> «</a:t>
            </a:r>
            <a:r>
              <a:rPr lang="ru-RU" dirty="0" smtClean="0"/>
              <a:t>ягона худо</a:t>
            </a:r>
            <a:r>
              <a:rPr lang="en-US" dirty="0" smtClean="0"/>
              <a:t> – </a:t>
            </a:r>
            <a:r>
              <a:rPr lang="ru-RU" dirty="0" smtClean="0"/>
              <a:t>Аллоҳни танимаслик</a:t>
            </a:r>
            <a:r>
              <a:rPr lang="en-US" dirty="0" smtClean="0"/>
              <a:t>» </a:t>
            </a:r>
            <a:r>
              <a:rPr lang="ru-RU" dirty="0" smtClean="0"/>
              <a:t>маъноларини беради</a:t>
            </a:r>
            <a:r>
              <a:rPr lang="en-US" dirty="0" smtClean="0"/>
              <a:t>. </a:t>
            </a:r>
          </a:p>
          <a:p>
            <a:r>
              <a:rPr lang="ru-RU" dirty="0" smtClean="0"/>
              <a:t>Бу истилоҳ мусулмон муаллифлари томонидан Арабистон ярим оролининг исломдан олдинги давр тарихига нисбатан ишлатила бошланди</a:t>
            </a:r>
            <a:r>
              <a:rPr lang="en-US" dirty="0" smtClean="0"/>
              <a:t>. </a:t>
            </a:r>
            <a:r>
              <a:rPr lang="ru-RU" dirty="0" smtClean="0"/>
              <a:t>Бу билан янги давр тарихчилари қадимги даврда Ички Арабистон аҳолиси орасида</a:t>
            </a:r>
            <a:r>
              <a:rPr lang="en-US" dirty="0" smtClean="0"/>
              <a:t> «</a:t>
            </a:r>
            <a:r>
              <a:rPr lang="ru-RU" dirty="0" smtClean="0"/>
              <a:t>кўпхудолик</a:t>
            </a:r>
            <a:r>
              <a:rPr lang="en-US" dirty="0" smtClean="0"/>
              <a:t>» (</a:t>
            </a:r>
            <a:r>
              <a:rPr lang="ru-RU" i="1" dirty="0" smtClean="0"/>
              <a:t>ал</a:t>
            </a:r>
            <a:r>
              <a:rPr lang="en-US" i="1" dirty="0" smtClean="0"/>
              <a:t>-</a:t>
            </a:r>
            <a:r>
              <a:rPr lang="ru-RU" i="1" dirty="0" smtClean="0"/>
              <a:t>Васанийа</a:t>
            </a:r>
            <a:r>
              <a:rPr lang="en-US" dirty="0" smtClean="0"/>
              <a:t>) </a:t>
            </a:r>
            <a:r>
              <a:rPr lang="ru-RU" dirty="0" smtClean="0"/>
              <a:t>ҳукм сурарди</a:t>
            </a:r>
            <a:r>
              <a:rPr lang="en-US" dirty="0" smtClean="0"/>
              <a:t>, </a:t>
            </a:r>
            <a:r>
              <a:rPr lang="ru-RU" dirty="0" smtClean="0"/>
              <a:t>деган фикрга урғу беришни истайдилар</a:t>
            </a:r>
            <a:r>
              <a:rPr lang="en-US" dirty="0" smtClean="0"/>
              <a:t>. </a:t>
            </a:r>
          </a:p>
          <a:p>
            <a:r>
              <a:rPr lang="ru-RU" dirty="0" smtClean="0"/>
              <a:t>Баъзи тадқиқотчилар жоҳилия даври</a:t>
            </a:r>
            <a:r>
              <a:rPr lang="en-US" dirty="0" smtClean="0"/>
              <a:t> 100-200 </a:t>
            </a:r>
            <a:r>
              <a:rPr lang="ru-RU" dirty="0" smtClean="0"/>
              <a:t>йил давом этган деган фикрни билдирадилар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44562"/>
          </a:xfrm>
        </p:spPr>
        <p:txBody>
          <a:bodyPr/>
          <a:lstStyle/>
          <a:p>
            <a:r>
              <a:rPr lang="en-US" dirty="0" smtClean="0"/>
              <a:t>«</a:t>
            </a:r>
            <a:r>
              <a:rPr lang="ru-RU" dirty="0" smtClean="0"/>
              <a:t>Жоҳилия</a:t>
            </a:r>
            <a:r>
              <a:rPr lang="en-US" dirty="0" smtClean="0"/>
              <a:t>» </a:t>
            </a:r>
            <a:endParaRPr lang="en-US" dirty="0"/>
          </a:p>
        </p:txBody>
      </p:sp>
      <p:pic>
        <p:nvPicPr>
          <p:cNvPr id="4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905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19600" cy="4572000"/>
          </a:xfrm>
        </p:spPr>
        <p:txBody>
          <a:bodyPr>
            <a:normAutofit fontScale="77500" lnSpcReduction="20000"/>
          </a:bodyPr>
          <a:lstStyle/>
          <a:p>
            <a:r>
              <a:rPr lang="ru-RU" i="1" dirty="0" smtClean="0"/>
              <a:t>Ислом</a:t>
            </a:r>
            <a:r>
              <a:rPr lang="ru-RU" dirty="0" smtClean="0"/>
              <a:t> сўзининг араб тилидаги луғавий маъноси – </a:t>
            </a:r>
            <a:r>
              <a:rPr lang="ru-RU" i="1" dirty="0" smtClean="0"/>
              <a:t>таслим бўлиш</a:t>
            </a:r>
            <a:r>
              <a:rPr lang="ru-RU" dirty="0" smtClean="0"/>
              <a:t>, </a:t>
            </a:r>
            <a:r>
              <a:rPr lang="ru-RU" i="1" dirty="0" smtClean="0"/>
              <a:t>бўйсуниш,</a:t>
            </a:r>
            <a:r>
              <a:rPr lang="ru-RU" dirty="0" smtClean="0"/>
              <a:t> истилоҳда эса ягона Аллоҳга бўйсуниш маъноларини беради. </a:t>
            </a:r>
            <a:endParaRPr lang="en-US" dirty="0" smtClean="0"/>
          </a:p>
          <a:p>
            <a:r>
              <a:rPr lang="ru-RU" dirty="0" smtClean="0"/>
              <a:t>Ислом дини таълимоти бўйича Муҳаммад пайғамбар аввалги (</a:t>
            </a:r>
            <a:r>
              <a:rPr lang="be-BY" dirty="0" smtClean="0"/>
              <a:t>ў</a:t>
            </a:r>
            <a:r>
              <a:rPr lang="ru-RU" dirty="0" smtClean="0"/>
              <a:t>рта Ер ҳавзаси цивилизациясида маълум бўлган) пайғамбарлар ишини давом эттирган, улар динини қайта тиклаган, </a:t>
            </a:r>
            <a:r>
              <a:rPr lang="ru-RU" i="1" dirty="0" smtClean="0"/>
              <a:t>қиёмат</a:t>
            </a:r>
            <a:r>
              <a:rPr lang="ru-RU" dirty="0" smtClean="0"/>
              <a:t> олдидан юборилган охирги пайғамбар (</a:t>
            </a:r>
            <a:r>
              <a:rPr lang="ru-RU" i="1" dirty="0" smtClean="0"/>
              <a:t>Хотам ал-анбийо’</a:t>
            </a:r>
            <a:r>
              <a:rPr lang="ru-RU" dirty="0" smtClean="0"/>
              <a:t>) – набий ва расул деб тан олинади.</a:t>
            </a:r>
            <a:endParaRPr lang="en-US" dirty="0"/>
          </a:p>
        </p:txBody>
      </p:sp>
      <p:pic>
        <p:nvPicPr>
          <p:cNvPr id="3074" name="Picture 2" descr="C:\Users\b1400980\Desktop\images\49463417-concept-of-the-islamic-religion-silhouette-of-man-praying-on-the-background-of-the-town-hall-at-su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6683" y="2514600"/>
            <a:ext cx="3048000" cy="2819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3657600" cy="5257800"/>
          </a:xfrm>
        </p:spPr>
        <p:txBody>
          <a:bodyPr>
            <a:normAutofit fontScale="70000" lnSpcReduction="20000"/>
          </a:bodyPr>
          <a:lstStyle/>
          <a:p>
            <a:r>
              <a:rPr lang="ru-RU" sz="2900" dirty="0" err="1"/>
              <a:t>Муҳаммад</a:t>
            </a:r>
            <a:r>
              <a:rPr lang="ru-RU" sz="2900" dirty="0"/>
              <a:t> ибн </a:t>
            </a:r>
            <a:r>
              <a:rPr lang="ru-RU" sz="2900" dirty="0" err="1"/>
              <a:t>Абдуллоҳ</a:t>
            </a:r>
            <a:r>
              <a:rPr lang="ru-RU" sz="2900" dirty="0"/>
              <a:t> ибн </a:t>
            </a:r>
            <a:r>
              <a:rPr lang="ru-RU" sz="2900" dirty="0" err="1"/>
              <a:t>Абд</a:t>
            </a:r>
            <a:r>
              <a:rPr lang="ru-RU" sz="2900" dirty="0"/>
              <a:t> ал-</a:t>
            </a:r>
            <a:r>
              <a:rPr lang="ru-RU" sz="2900" dirty="0" err="1"/>
              <a:t>Мутталиб</a:t>
            </a:r>
            <a:r>
              <a:rPr lang="ru-RU" sz="2900" dirty="0"/>
              <a:t> </a:t>
            </a:r>
            <a:r>
              <a:rPr lang="ru-RU" sz="2900" dirty="0" err="1"/>
              <a:t>Макка</a:t>
            </a:r>
            <a:r>
              <a:rPr lang="ru-RU" sz="2900" dirty="0"/>
              <a:t> </a:t>
            </a:r>
            <a:r>
              <a:rPr lang="ru-RU" sz="2900" dirty="0" err="1"/>
              <a:t>ва</a:t>
            </a:r>
            <a:r>
              <a:rPr lang="ru-RU" sz="2900" dirty="0"/>
              <a:t> </a:t>
            </a:r>
            <a:r>
              <a:rPr lang="ru-RU" sz="2900" dirty="0" err="1"/>
              <a:t>унинг</a:t>
            </a:r>
            <a:r>
              <a:rPr lang="ru-RU" sz="2900" dirty="0"/>
              <a:t> </a:t>
            </a:r>
            <a:r>
              <a:rPr lang="ru-RU" sz="2900" dirty="0" err="1"/>
              <a:t>атрофи</a:t>
            </a:r>
            <a:r>
              <a:rPr lang="ru-RU" sz="2900" dirty="0"/>
              <a:t> </a:t>
            </a:r>
            <a:r>
              <a:rPr lang="ru-RU" sz="2900" dirty="0" err="1"/>
              <a:t>тарихида</a:t>
            </a:r>
            <a:r>
              <a:rPr lang="ru-RU" sz="2900" dirty="0"/>
              <a:t> «Фил </a:t>
            </a:r>
            <a:r>
              <a:rPr lang="ru-RU" sz="2900" dirty="0" err="1"/>
              <a:t>воқеаси</a:t>
            </a:r>
            <a:r>
              <a:rPr lang="ru-RU" sz="2900" dirty="0"/>
              <a:t>» </a:t>
            </a:r>
            <a:r>
              <a:rPr lang="ru-RU" sz="2900" dirty="0" err="1"/>
              <a:t>номи</a:t>
            </a:r>
            <a:r>
              <a:rPr lang="ru-RU" sz="2900" dirty="0"/>
              <a:t> </a:t>
            </a:r>
            <a:r>
              <a:rPr lang="ru-RU" sz="2900" dirty="0" err="1"/>
              <a:t>билан</a:t>
            </a:r>
            <a:r>
              <a:rPr lang="ru-RU" sz="2900" dirty="0"/>
              <a:t> </a:t>
            </a:r>
            <a:r>
              <a:rPr lang="ru-RU" sz="2900" dirty="0" err="1"/>
              <a:t>машҳур</a:t>
            </a:r>
            <a:r>
              <a:rPr lang="ru-RU" sz="2900" dirty="0"/>
              <a:t> </a:t>
            </a:r>
            <a:r>
              <a:rPr lang="ru-RU" sz="2900" dirty="0" err="1"/>
              <a:t>бўлган</a:t>
            </a:r>
            <a:r>
              <a:rPr lang="ru-RU" sz="2900" dirty="0"/>
              <a:t> </a:t>
            </a:r>
            <a:r>
              <a:rPr lang="ru-RU" sz="2900" dirty="0" err="1"/>
              <a:t>жангдан</a:t>
            </a:r>
            <a:r>
              <a:rPr lang="ru-RU" sz="2900" dirty="0"/>
              <a:t> 50 кун </a:t>
            </a:r>
            <a:r>
              <a:rPr lang="ru-RU" sz="2900" dirty="0" err="1"/>
              <a:t>кейин</a:t>
            </a:r>
            <a:r>
              <a:rPr lang="ru-RU" sz="2900" dirty="0"/>
              <a:t> </a:t>
            </a:r>
            <a:r>
              <a:rPr lang="ru-RU" sz="2900" dirty="0" err="1"/>
              <a:t>таваллуд</a:t>
            </a:r>
            <a:r>
              <a:rPr lang="ru-RU" sz="2900" dirty="0"/>
              <a:t> </a:t>
            </a:r>
            <a:r>
              <a:rPr lang="ru-RU" sz="2900" dirty="0" err="1"/>
              <a:t>топди</a:t>
            </a:r>
            <a:r>
              <a:rPr lang="ru-RU" sz="2900" dirty="0" smtClean="0"/>
              <a:t>.</a:t>
            </a:r>
            <a:endParaRPr lang="en-US" sz="2900" dirty="0" smtClean="0"/>
          </a:p>
          <a:p>
            <a:r>
              <a:rPr lang="ru-RU" sz="2900" dirty="0" smtClean="0"/>
              <a:t> </a:t>
            </a:r>
            <a:r>
              <a:rPr lang="ru-RU" sz="2900" dirty="0" err="1"/>
              <a:t>Бу</a:t>
            </a:r>
            <a:r>
              <a:rPr lang="ru-RU" sz="2900" dirty="0"/>
              <a:t> </a:t>
            </a:r>
            <a:r>
              <a:rPr lang="ru-RU" sz="2900" dirty="0" err="1"/>
              <a:t>сананинг</a:t>
            </a:r>
            <a:r>
              <a:rPr lang="ru-RU" sz="2900" dirty="0"/>
              <a:t> </a:t>
            </a:r>
            <a:r>
              <a:rPr lang="ru-RU" sz="2900" dirty="0" err="1"/>
              <a:t>милодий</a:t>
            </a:r>
            <a:r>
              <a:rPr lang="ru-RU" sz="2900" dirty="0"/>
              <a:t> </a:t>
            </a:r>
            <a:r>
              <a:rPr lang="ru-RU" sz="2900" dirty="0" err="1"/>
              <a:t>ҳисоб</a:t>
            </a:r>
            <a:r>
              <a:rPr lang="ru-RU" sz="2900" dirty="0"/>
              <a:t> </a:t>
            </a:r>
            <a:r>
              <a:rPr lang="ru-RU" sz="2900" dirty="0" err="1"/>
              <a:t>бўйича</a:t>
            </a:r>
            <a:r>
              <a:rPr lang="ru-RU" sz="2900" dirty="0"/>
              <a:t> </a:t>
            </a:r>
            <a:r>
              <a:rPr lang="ru-RU" sz="2900" dirty="0" err="1"/>
              <a:t>қайси</a:t>
            </a:r>
            <a:r>
              <a:rPr lang="ru-RU" sz="2900" dirty="0"/>
              <a:t> </a:t>
            </a:r>
            <a:r>
              <a:rPr lang="ru-RU" sz="2900" dirty="0" err="1"/>
              <a:t>кунга</a:t>
            </a:r>
            <a:r>
              <a:rPr lang="ru-RU" sz="2900" dirty="0"/>
              <a:t> </a:t>
            </a:r>
            <a:r>
              <a:rPr lang="ru-RU" sz="2900" dirty="0" err="1"/>
              <a:t>тўғри</a:t>
            </a:r>
            <a:r>
              <a:rPr lang="ru-RU" sz="2900" dirty="0"/>
              <a:t> </a:t>
            </a:r>
            <a:r>
              <a:rPr lang="ru-RU" sz="2900" dirty="0" err="1"/>
              <a:t>келиши</a:t>
            </a:r>
            <a:r>
              <a:rPr lang="ru-RU" sz="2900" dirty="0"/>
              <a:t> </a:t>
            </a:r>
            <a:r>
              <a:rPr lang="ru-RU" sz="2900" dirty="0" err="1"/>
              <a:t>кейинчалик</a:t>
            </a:r>
            <a:r>
              <a:rPr lang="ru-RU" sz="2900" dirty="0"/>
              <a:t> </a:t>
            </a:r>
            <a:r>
              <a:rPr lang="ru-RU" sz="2900" dirty="0" err="1"/>
              <a:t>ҳисоблаб</a:t>
            </a:r>
            <a:r>
              <a:rPr lang="ru-RU" sz="2900" dirty="0"/>
              <a:t> </a:t>
            </a:r>
            <a:r>
              <a:rPr lang="ru-RU" sz="2900" dirty="0" err="1"/>
              <a:t>чиқарилган</a:t>
            </a:r>
            <a:r>
              <a:rPr lang="ru-RU" sz="2900" dirty="0" smtClean="0"/>
              <a:t>.</a:t>
            </a:r>
            <a:endParaRPr lang="en-US" sz="2900" dirty="0" smtClean="0"/>
          </a:p>
          <a:p>
            <a:r>
              <a:rPr lang="ru-RU" sz="2900" dirty="0" smtClean="0"/>
              <a:t> </a:t>
            </a:r>
            <a:r>
              <a:rPr lang="ru-RU" sz="2900" dirty="0" err="1"/>
              <a:t>Бу</a:t>
            </a:r>
            <a:r>
              <a:rPr lang="ru-RU" sz="2900" dirty="0"/>
              <a:t> </a:t>
            </a:r>
            <a:r>
              <a:rPr lang="ru-RU" sz="2900" dirty="0" err="1"/>
              <a:t>ҳисоблардан</a:t>
            </a:r>
            <a:r>
              <a:rPr lang="ru-RU" sz="2900" dirty="0"/>
              <a:t> </a:t>
            </a:r>
            <a:r>
              <a:rPr lang="ru-RU" sz="2900" dirty="0" err="1"/>
              <a:t>мисрлик</a:t>
            </a:r>
            <a:r>
              <a:rPr lang="ru-RU" sz="2900" dirty="0"/>
              <a:t> </a:t>
            </a:r>
            <a:r>
              <a:rPr lang="ru-RU" sz="2900" dirty="0" err="1"/>
              <a:t>мунажжим</a:t>
            </a:r>
            <a:r>
              <a:rPr lang="ru-RU" sz="2900" dirty="0"/>
              <a:t> </a:t>
            </a:r>
            <a:r>
              <a:rPr lang="ru-RU" sz="2900" dirty="0" err="1"/>
              <a:t>Маҳмуд</a:t>
            </a:r>
            <a:r>
              <a:rPr lang="ru-RU" sz="2900" dirty="0"/>
              <a:t> </a:t>
            </a:r>
            <a:r>
              <a:rPr lang="ru-RU" sz="2900" dirty="0" err="1"/>
              <a:t>пошонинг</a:t>
            </a:r>
            <a:r>
              <a:rPr lang="ru-RU" sz="2900" dirty="0"/>
              <a:t> </a:t>
            </a:r>
            <a:r>
              <a:rPr lang="ru-RU" sz="2900" dirty="0" err="1"/>
              <a:t>аниқлашича</a:t>
            </a:r>
            <a:r>
              <a:rPr lang="ru-RU" sz="2900" dirty="0"/>
              <a:t>, </a:t>
            </a:r>
            <a:r>
              <a:rPr lang="ru-RU" sz="2900" dirty="0" err="1"/>
              <a:t>Пайғамбарнинг</a:t>
            </a:r>
            <a:r>
              <a:rPr lang="ru-RU" sz="2900" dirty="0"/>
              <a:t> </a:t>
            </a:r>
            <a:r>
              <a:rPr lang="ru-RU" sz="2900" dirty="0" err="1"/>
              <a:t>таваллуд</a:t>
            </a:r>
            <a:r>
              <a:rPr lang="ru-RU" sz="2900" dirty="0"/>
              <a:t> </a:t>
            </a:r>
            <a:r>
              <a:rPr lang="ru-RU" sz="2900" dirty="0" err="1"/>
              <a:t>топишлари</a:t>
            </a:r>
            <a:r>
              <a:rPr lang="ru-RU" sz="2900" dirty="0"/>
              <a:t> </a:t>
            </a:r>
            <a:r>
              <a:rPr lang="ru-RU" sz="2900" dirty="0" err="1"/>
              <a:t>милодий</a:t>
            </a:r>
            <a:r>
              <a:rPr lang="ru-RU" sz="2900" dirty="0"/>
              <a:t> </a:t>
            </a:r>
            <a:r>
              <a:rPr lang="ru-RU" sz="2900" dirty="0" err="1"/>
              <a:t>сананинг</a:t>
            </a:r>
            <a:r>
              <a:rPr lang="ru-RU" sz="2900" dirty="0"/>
              <a:t> 571 </a:t>
            </a:r>
            <a:r>
              <a:rPr lang="ru-RU" sz="2900" dirty="0" err="1"/>
              <a:t>йил</a:t>
            </a:r>
            <a:r>
              <a:rPr lang="ru-RU" sz="2900" dirty="0"/>
              <a:t> 21 </a:t>
            </a:r>
            <a:r>
              <a:rPr lang="ru-RU" sz="2900" dirty="0" err="1"/>
              <a:t>апрел</a:t>
            </a:r>
            <a:r>
              <a:rPr lang="ru-RU" sz="2900" dirty="0"/>
              <a:t> </a:t>
            </a:r>
            <a:r>
              <a:rPr lang="ru-RU" sz="2900" dirty="0" err="1"/>
              <a:t>кунига</a:t>
            </a:r>
            <a:r>
              <a:rPr lang="ru-RU" sz="2900" dirty="0"/>
              <a:t> </a:t>
            </a:r>
            <a:r>
              <a:rPr lang="ru-RU" sz="2900" dirty="0" err="1"/>
              <a:t>тўғри</a:t>
            </a:r>
            <a:r>
              <a:rPr lang="ru-RU" sz="2900" dirty="0"/>
              <a:t> </a:t>
            </a:r>
            <a:r>
              <a:rPr lang="ru-RU" sz="2900" dirty="0" err="1"/>
              <a:t>келади</a:t>
            </a:r>
            <a:r>
              <a:rPr lang="ru-RU" sz="2900" dirty="0" smtClean="0"/>
              <a:t>.</a:t>
            </a:r>
            <a:endParaRPr lang="en-US" sz="2900" dirty="0" smtClean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19600" y="1143000"/>
            <a:ext cx="3657600" cy="5486400"/>
          </a:xfrm>
        </p:spPr>
        <p:txBody>
          <a:bodyPr>
            <a:noAutofit/>
          </a:bodyPr>
          <a:lstStyle/>
          <a:p>
            <a:r>
              <a:rPr lang="ru-RU" sz="1800" dirty="0" err="1"/>
              <a:t>Отаси</a:t>
            </a:r>
            <a:r>
              <a:rPr lang="ru-RU" sz="1800" dirty="0"/>
              <a:t> </a:t>
            </a:r>
            <a:r>
              <a:rPr lang="ru-RU" sz="1800" dirty="0" err="1"/>
              <a:t>Абдуллоҳ</a:t>
            </a:r>
            <a:r>
              <a:rPr lang="ru-RU" sz="1800" dirty="0"/>
              <a:t> </a:t>
            </a:r>
            <a:r>
              <a:rPr lang="ru-RU" sz="1800" dirty="0" err="1"/>
              <a:t>Қурайшнинг</a:t>
            </a:r>
            <a:r>
              <a:rPr lang="ru-RU" sz="1800" dirty="0"/>
              <a:t> </a:t>
            </a:r>
            <a:r>
              <a:rPr lang="ru-RU" sz="1800" dirty="0" err="1"/>
              <a:t>Бану</a:t>
            </a:r>
            <a:r>
              <a:rPr lang="ru-RU" sz="1800" dirty="0"/>
              <a:t> </a:t>
            </a:r>
            <a:r>
              <a:rPr lang="ru-RU" sz="1800" dirty="0" err="1"/>
              <a:t>Ҳошим</a:t>
            </a:r>
            <a:r>
              <a:rPr lang="ru-RU" sz="1800" dirty="0"/>
              <a:t>, </a:t>
            </a:r>
            <a:r>
              <a:rPr lang="ru-RU" sz="1800" dirty="0" err="1"/>
              <a:t>онаси</a:t>
            </a:r>
            <a:r>
              <a:rPr lang="ru-RU" sz="1800" dirty="0"/>
              <a:t> </a:t>
            </a:r>
            <a:r>
              <a:rPr lang="ru-RU" sz="1800" dirty="0" err="1"/>
              <a:t>Омина</a:t>
            </a:r>
            <a:r>
              <a:rPr lang="ru-RU" sz="1800" dirty="0"/>
              <a:t> бинт </a:t>
            </a:r>
            <a:r>
              <a:rPr lang="ru-RU" sz="1800" dirty="0" err="1"/>
              <a:t>Ваҳб</a:t>
            </a:r>
            <a:r>
              <a:rPr lang="ru-RU" sz="1800" dirty="0"/>
              <a:t> – </a:t>
            </a:r>
            <a:r>
              <a:rPr lang="ru-RU" sz="1800" dirty="0" err="1"/>
              <a:t>Бану</a:t>
            </a:r>
            <a:r>
              <a:rPr lang="ru-RU" sz="1800" dirty="0"/>
              <a:t> </a:t>
            </a:r>
            <a:r>
              <a:rPr lang="ru-RU" sz="1800" dirty="0" err="1"/>
              <a:t>Зуҳра</a:t>
            </a:r>
            <a:r>
              <a:rPr lang="ru-RU" sz="1800" dirty="0"/>
              <a:t> </a:t>
            </a:r>
            <a:r>
              <a:rPr lang="ru-RU" sz="1800" dirty="0" err="1"/>
              <a:t>уруғидан</a:t>
            </a:r>
            <a:r>
              <a:rPr lang="ru-RU" sz="1800" dirty="0"/>
              <a:t> </a:t>
            </a:r>
            <a:r>
              <a:rPr lang="ru-RU" sz="1800" dirty="0" err="1"/>
              <a:t>эдилар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r>
              <a:rPr lang="ru-RU" sz="1800" dirty="0" err="1"/>
              <a:t>Муҳаммад</a:t>
            </a:r>
            <a:r>
              <a:rPr lang="ru-RU" sz="1800" dirty="0"/>
              <a:t> </a:t>
            </a:r>
            <a:r>
              <a:rPr lang="ru-RU" sz="1800" dirty="0" err="1"/>
              <a:t>пайғамбар</a:t>
            </a:r>
            <a:r>
              <a:rPr lang="ru-RU" sz="1800" dirty="0"/>
              <a:t> 25 </a:t>
            </a:r>
            <a:r>
              <a:rPr lang="ru-RU" sz="1800" dirty="0" err="1"/>
              <a:t>ёшга</a:t>
            </a:r>
            <a:r>
              <a:rPr lang="ru-RU" sz="1800" dirty="0"/>
              <a:t> </a:t>
            </a:r>
            <a:r>
              <a:rPr lang="ru-RU" sz="1800" dirty="0" err="1"/>
              <a:t>тўлганида</a:t>
            </a:r>
            <a:r>
              <a:rPr lang="ru-RU" sz="1800" dirty="0"/>
              <a:t> </a:t>
            </a:r>
            <a:r>
              <a:rPr lang="ru-RU" sz="1800" dirty="0" err="1"/>
              <a:t>Бану</a:t>
            </a:r>
            <a:r>
              <a:rPr lang="ru-RU" sz="1800" dirty="0"/>
              <a:t> </a:t>
            </a:r>
            <a:r>
              <a:rPr lang="ru-RU" sz="1800" dirty="0" err="1"/>
              <a:t>Асад</a:t>
            </a:r>
            <a:r>
              <a:rPr lang="ru-RU" sz="1800" dirty="0"/>
              <a:t> </a:t>
            </a:r>
            <a:r>
              <a:rPr lang="ru-RU" sz="1800" dirty="0" err="1"/>
              <a:t>уруғидан</a:t>
            </a:r>
            <a:r>
              <a:rPr lang="ru-RU" sz="1800" dirty="0"/>
              <a:t> </a:t>
            </a:r>
            <a:r>
              <a:rPr lang="ru-RU" sz="1800" dirty="0" err="1"/>
              <a:t>бўлган</a:t>
            </a:r>
            <a:r>
              <a:rPr lang="ru-RU" sz="1800" dirty="0"/>
              <a:t> бой </a:t>
            </a:r>
            <a:r>
              <a:rPr lang="ru-RU" sz="1800" dirty="0" err="1"/>
              <a:t>аёл</a:t>
            </a:r>
            <a:r>
              <a:rPr lang="ru-RU" sz="1800" dirty="0"/>
              <a:t> </a:t>
            </a:r>
            <a:r>
              <a:rPr lang="ru-RU" sz="1800" dirty="0" err="1"/>
              <a:t>Хадича</a:t>
            </a:r>
            <a:r>
              <a:rPr lang="ru-RU" sz="1800" dirty="0"/>
              <a:t> бинт </a:t>
            </a:r>
            <a:r>
              <a:rPr lang="ru-RU" sz="1800" dirty="0" err="1"/>
              <a:t>Хувайлидга</a:t>
            </a:r>
            <a:r>
              <a:rPr lang="ru-RU" sz="1800" dirty="0"/>
              <a:t> </a:t>
            </a:r>
            <a:r>
              <a:rPr lang="ru-RU" sz="1800" dirty="0" err="1"/>
              <a:t>уйланди</a:t>
            </a:r>
            <a:r>
              <a:rPr lang="ru-RU" sz="1800" dirty="0" smtClean="0"/>
              <a:t>.</a:t>
            </a:r>
            <a:endParaRPr lang="en-US" sz="1800" dirty="0" smtClean="0"/>
          </a:p>
          <a:p>
            <a:r>
              <a:rPr lang="ru-RU" sz="1800" dirty="0" smtClean="0"/>
              <a:t> </a:t>
            </a:r>
            <a:r>
              <a:rPr lang="ru-RU" sz="1800" dirty="0" err="1"/>
              <a:t>Муҳаммад</a:t>
            </a:r>
            <a:r>
              <a:rPr lang="ru-RU" sz="1800" dirty="0"/>
              <a:t> </a:t>
            </a:r>
            <a:r>
              <a:rPr lang="ru-RU" sz="1800" dirty="0" err="1"/>
              <a:t>пайғамбарнинг</a:t>
            </a:r>
            <a:r>
              <a:rPr lang="ru-RU" sz="1800" dirty="0"/>
              <a:t> </a:t>
            </a:r>
            <a:r>
              <a:rPr lang="ru-RU" sz="1800" dirty="0" err="1"/>
              <a:t>етти</a:t>
            </a:r>
            <a:r>
              <a:rPr lang="ru-RU" sz="1800" dirty="0"/>
              <a:t> </a:t>
            </a:r>
            <a:r>
              <a:rPr lang="ru-RU" sz="1800" dirty="0" err="1"/>
              <a:t>фарзандидан</a:t>
            </a:r>
            <a:r>
              <a:rPr lang="ru-RU" sz="1800" dirty="0"/>
              <a:t> (</a:t>
            </a:r>
            <a:r>
              <a:rPr lang="ru-RU" sz="1800" dirty="0" err="1"/>
              <a:t>Мориядан</a:t>
            </a:r>
            <a:r>
              <a:rPr lang="ru-RU" sz="1800" dirty="0"/>
              <a:t> </a:t>
            </a:r>
            <a:r>
              <a:rPr lang="ru-RU" sz="1800" dirty="0" err="1"/>
              <a:t>туғилган</a:t>
            </a:r>
            <a:r>
              <a:rPr lang="ru-RU" sz="1800" dirty="0"/>
              <a:t> </a:t>
            </a:r>
            <a:r>
              <a:rPr lang="ru-RU" sz="1800" dirty="0" err="1"/>
              <a:t>Иброҳимдан</a:t>
            </a:r>
            <a:r>
              <a:rPr lang="ru-RU" sz="1800" dirty="0"/>
              <a:t> </a:t>
            </a:r>
            <a:r>
              <a:rPr lang="ru-RU" sz="1800" dirty="0" err="1"/>
              <a:t>бошқа</a:t>
            </a:r>
            <a:r>
              <a:rPr lang="ru-RU" sz="1800" dirty="0"/>
              <a:t>) </a:t>
            </a:r>
            <a:r>
              <a:rPr lang="ru-RU" sz="1800" dirty="0" err="1"/>
              <a:t>олтитаси</a:t>
            </a:r>
            <a:r>
              <a:rPr lang="ru-RU" sz="1800" dirty="0"/>
              <a:t> (</a:t>
            </a:r>
            <a:r>
              <a:rPr lang="ru-RU" sz="1800" dirty="0" err="1"/>
              <a:t>Зайнаб</a:t>
            </a:r>
            <a:r>
              <a:rPr lang="ru-RU" sz="1800" dirty="0"/>
              <a:t>, </a:t>
            </a:r>
            <a:r>
              <a:rPr lang="ru-RU" sz="1800" dirty="0" err="1"/>
              <a:t>Умм</a:t>
            </a:r>
            <a:r>
              <a:rPr lang="ru-RU" sz="1800" dirty="0"/>
              <a:t> </a:t>
            </a:r>
            <a:r>
              <a:rPr lang="ru-RU" sz="1800" dirty="0" err="1"/>
              <a:t>Кулсум</a:t>
            </a:r>
            <a:r>
              <a:rPr lang="ru-RU" sz="1800" dirty="0"/>
              <a:t>, </a:t>
            </a:r>
            <a:r>
              <a:rPr lang="ru-RU" sz="1800" dirty="0" err="1"/>
              <a:t>Руқайя</a:t>
            </a:r>
            <a:r>
              <a:rPr lang="ru-RU" sz="1800" dirty="0"/>
              <a:t>, </a:t>
            </a:r>
            <a:r>
              <a:rPr lang="ru-RU" sz="1800" dirty="0" err="1"/>
              <a:t>Фотима</a:t>
            </a:r>
            <a:r>
              <a:rPr lang="ru-RU" sz="1800" dirty="0"/>
              <a:t>, </a:t>
            </a:r>
            <a:r>
              <a:rPr lang="ru-RU" sz="1800" dirty="0" err="1"/>
              <a:t>Қосим</a:t>
            </a:r>
            <a:r>
              <a:rPr lang="ru-RU" sz="1800" dirty="0"/>
              <a:t>, </a:t>
            </a:r>
            <a:r>
              <a:rPr lang="ru-RU" sz="1800" dirty="0" err="1"/>
              <a:t>Абдуллоҳ</a:t>
            </a:r>
            <a:r>
              <a:rPr lang="ru-RU" sz="1800" dirty="0"/>
              <a:t>)</a:t>
            </a:r>
            <a:r>
              <a:rPr lang="ru-RU" sz="1800" dirty="0" err="1"/>
              <a:t>нинг</a:t>
            </a:r>
            <a:r>
              <a:rPr lang="ru-RU" sz="1800" dirty="0"/>
              <a:t> </a:t>
            </a:r>
            <a:r>
              <a:rPr lang="ru-RU" sz="1800" dirty="0" err="1"/>
              <a:t>онаси</a:t>
            </a:r>
            <a:r>
              <a:rPr lang="ru-RU" sz="1800" dirty="0"/>
              <a:t> </a:t>
            </a:r>
            <a:r>
              <a:rPr lang="ru-RU" sz="1800" dirty="0" err="1"/>
              <a:t>Хадича</a:t>
            </a:r>
            <a:r>
              <a:rPr lang="ru-RU" sz="1800" dirty="0"/>
              <a:t> бинт </a:t>
            </a:r>
            <a:r>
              <a:rPr lang="ru-RU" sz="1800" dirty="0" err="1"/>
              <a:t>Хувайлид</a:t>
            </a:r>
            <a:r>
              <a:rPr lang="ru-RU" sz="1800" dirty="0"/>
              <a:t> </a:t>
            </a:r>
            <a:r>
              <a:rPr lang="ru-RU" sz="1800" dirty="0" err="1"/>
              <a:t>эди</a:t>
            </a:r>
            <a:r>
              <a:rPr lang="ru-RU" sz="1800" dirty="0"/>
              <a:t>.</a:t>
            </a:r>
          </a:p>
          <a:p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2162"/>
          </a:xfrm>
        </p:spPr>
        <p:txBody>
          <a:bodyPr/>
          <a:lstStyle/>
          <a:p>
            <a:r>
              <a:rPr lang="ru-RU" b="1" dirty="0" err="1"/>
              <a:t>Муҳаммад</a:t>
            </a:r>
            <a:r>
              <a:rPr lang="ru-RU" b="1" dirty="0"/>
              <a:t> </a:t>
            </a:r>
            <a:r>
              <a:rPr lang="ru-RU" b="1" dirty="0" err="1"/>
              <a:t>пайғамбар</a:t>
            </a:r>
            <a:r>
              <a:rPr lang="ru-RU" b="1" dirty="0"/>
              <a:t> </a:t>
            </a:r>
            <a:r>
              <a:rPr lang="ru-RU" b="1" dirty="0" err="1"/>
              <a:t>ҳаёти</a:t>
            </a:r>
            <a:r>
              <a:rPr lang="ru-RU" b="1" dirty="0"/>
              <a:t>.</a:t>
            </a:r>
            <a:r>
              <a:rPr lang="ru-RU" dirty="0"/>
              <a:t> </a:t>
            </a:r>
          </a:p>
        </p:txBody>
      </p:sp>
      <p:pic>
        <p:nvPicPr>
          <p:cNvPr id="5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0"/>
            <a:ext cx="17526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38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53400" cy="5029200"/>
          </a:xfrm>
        </p:spPr>
        <p:txBody>
          <a:bodyPr>
            <a:normAutofit fontScale="77500" lnSpcReduction="20000"/>
          </a:bodyPr>
          <a:lstStyle/>
          <a:p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40 </a:t>
            </a:r>
            <a:r>
              <a:rPr lang="ru-RU" dirty="0" err="1"/>
              <a:t>ёшга</a:t>
            </a:r>
            <a:r>
              <a:rPr lang="ru-RU" dirty="0"/>
              <a:t> </a:t>
            </a:r>
            <a:r>
              <a:rPr lang="ru-RU" dirty="0" err="1"/>
              <a:t>етганида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ёлғизликни</a:t>
            </a:r>
            <a:r>
              <a:rPr lang="ru-RU" dirty="0"/>
              <a:t> </a:t>
            </a:r>
            <a:r>
              <a:rPr lang="ru-RU" dirty="0" err="1"/>
              <a:t>қўмсайдиган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қолди</a:t>
            </a:r>
            <a:r>
              <a:rPr lang="ru-RU" dirty="0"/>
              <a:t>.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пайтларда</a:t>
            </a:r>
            <a:r>
              <a:rPr lang="ru-RU" dirty="0"/>
              <a:t> </a:t>
            </a:r>
            <a:r>
              <a:rPr lang="ru-RU" dirty="0" err="1"/>
              <a:t>Маккадан</a:t>
            </a:r>
            <a:r>
              <a:rPr lang="ru-RU" dirty="0"/>
              <a:t> 3 мил </a:t>
            </a:r>
            <a:r>
              <a:rPr lang="ru-RU" dirty="0" err="1"/>
              <a:t>узоқдаги</a:t>
            </a:r>
            <a:r>
              <a:rPr lang="ru-RU" dirty="0"/>
              <a:t> </a:t>
            </a:r>
            <a:r>
              <a:rPr lang="ru-RU" dirty="0" err="1"/>
              <a:t>Ҳиро</a:t>
            </a:r>
            <a:r>
              <a:rPr lang="ru-RU" dirty="0"/>
              <a:t> </a:t>
            </a:r>
            <a:r>
              <a:rPr lang="ru-RU" dirty="0" err="1"/>
              <a:t>тоғида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ғорга</a:t>
            </a:r>
            <a:r>
              <a:rPr lang="ru-RU" dirty="0"/>
              <a:t> </a:t>
            </a:r>
            <a:r>
              <a:rPr lang="ru-RU" dirty="0" err="1"/>
              <a:t>чиқиб</a:t>
            </a:r>
            <a:r>
              <a:rPr lang="ru-RU" dirty="0"/>
              <a:t> </a:t>
            </a:r>
            <a:r>
              <a:rPr lang="ru-RU" dirty="0" err="1"/>
              <a:t>кетар</a:t>
            </a:r>
            <a:r>
              <a:rPr lang="ru-RU" dirty="0"/>
              <a:t>, </a:t>
            </a:r>
            <a:r>
              <a:rPr lang="ru-RU" dirty="0" err="1"/>
              <a:t>ерлик</a:t>
            </a:r>
            <a:r>
              <a:rPr lang="ru-RU" dirty="0"/>
              <a:t> </a:t>
            </a:r>
            <a:r>
              <a:rPr lang="ru-RU" dirty="0" err="1"/>
              <a:t>аҳоли</a:t>
            </a:r>
            <a:r>
              <a:rPr lang="ru-RU" dirty="0"/>
              <a:t> </a:t>
            </a:r>
            <a:r>
              <a:rPr lang="ru-RU" dirty="0" err="1"/>
              <a:t>одатича</a:t>
            </a:r>
            <a:r>
              <a:rPr lang="ru-RU" dirty="0"/>
              <a:t> </a:t>
            </a:r>
            <a:r>
              <a:rPr lang="ru-RU" dirty="0" err="1"/>
              <a:t>рамазон</a:t>
            </a:r>
            <a:r>
              <a:rPr lang="ru-RU" dirty="0"/>
              <a:t> </a:t>
            </a:r>
            <a:r>
              <a:rPr lang="ru-RU" dirty="0" err="1"/>
              <a:t>ойини</a:t>
            </a:r>
            <a:r>
              <a:rPr lang="ru-RU" dirty="0"/>
              <a:t> у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ибодат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ўтказарди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/>
              <a:t>У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ўзини</a:t>
            </a:r>
            <a:r>
              <a:rPr lang="ru-RU" dirty="0"/>
              <a:t> </a:t>
            </a:r>
            <a:r>
              <a:rPr lang="ru-RU" dirty="0" err="1"/>
              <a:t>сукунатга</a:t>
            </a:r>
            <a:r>
              <a:rPr lang="ru-RU" dirty="0"/>
              <a:t> </a:t>
            </a:r>
            <a:r>
              <a:rPr lang="ru-RU" dirty="0" err="1"/>
              <a:t>бериб</a:t>
            </a:r>
            <a:r>
              <a:rPr lang="ru-RU" dirty="0"/>
              <a:t>, </a:t>
            </a:r>
            <a:r>
              <a:rPr lang="ru-RU" dirty="0" err="1"/>
              <a:t>чуқур</a:t>
            </a:r>
            <a:r>
              <a:rPr lang="ru-RU" dirty="0"/>
              <a:t> </a:t>
            </a:r>
            <a:r>
              <a:rPr lang="ru-RU" dirty="0" err="1"/>
              <a:t>ўйга</a:t>
            </a:r>
            <a:r>
              <a:rPr lang="ru-RU" dirty="0"/>
              <a:t> </a:t>
            </a:r>
            <a:r>
              <a:rPr lang="ru-RU" dirty="0" err="1"/>
              <a:t>толар</a:t>
            </a:r>
            <a:r>
              <a:rPr lang="ru-RU" dirty="0"/>
              <a:t>, </a:t>
            </a:r>
            <a:r>
              <a:rPr lang="ru-RU" dirty="0" err="1"/>
              <a:t>ғойибдан</a:t>
            </a:r>
            <a:r>
              <a:rPr lang="ru-RU" dirty="0"/>
              <a:t> </a:t>
            </a:r>
            <a:r>
              <a:rPr lang="ru-RU" dirty="0" err="1"/>
              <a:t>қулоқларига</a:t>
            </a:r>
            <a:r>
              <a:rPr lang="ru-RU" dirty="0"/>
              <a:t> «Сен </a:t>
            </a:r>
            <a:r>
              <a:rPr lang="ru-RU" dirty="0" err="1"/>
              <a:t>Аллоҳнинг</a:t>
            </a:r>
            <a:r>
              <a:rPr lang="ru-RU" dirty="0"/>
              <a:t> </a:t>
            </a:r>
            <a:r>
              <a:rPr lang="ru-RU" dirty="0" err="1"/>
              <a:t>элчисисан</a:t>
            </a:r>
            <a:r>
              <a:rPr lang="ru-RU" dirty="0"/>
              <a:t>»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товушлар</a:t>
            </a:r>
            <a:r>
              <a:rPr lang="ru-RU" dirty="0"/>
              <a:t> </a:t>
            </a:r>
            <a:r>
              <a:rPr lang="ru-RU" dirty="0" err="1"/>
              <a:t>эшитилар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/>
              <a:t>туш </a:t>
            </a:r>
            <a:r>
              <a:rPr lang="ru-RU" dirty="0" err="1"/>
              <a:t>кўрар</a:t>
            </a:r>
            <a:r>
              <a:rPr lang="ru-RU" dirty="0"/>
              <a:t>, </a:t>
            </a:r>
            <a:r>
              <a:rPr lang="ru-RU" dirty="0" err="1"/>
              <a:t>тушида</a:t>
            </a:r>
            <a:r>
              <a:rPr lang="ru-RU" dirty="0"/>
              <a:t> </a:t>
            </a:r>
            <a:r>
              <a:rPr lang="ru-RU" dirty="0" err="1"/>
              <a:t>кўрган</a:t>
            </a:r>
            <a:r>
              <a:rPr lang="ru-RU" dirty="0"/>
              <a:t> </a:t>
            </a:r>
            <a:r>
              <a:rPr lang="ru-RU" dirty="0" err="1"/>
              <a:t>нарсалари</a:t>
            </a:r>
            <a:r>
              <a:rPr lang="ru-RU" dirty="0"/>
              <a:t> </a:t>
            </a:r>
            <a:r>
              <a:rPr lang="ru-RU" dirty="0" err="1"/>
              <a:t>ўнгида</a:t>
            </a:r>
            <a:r>
              <a:rPr lang="ru-RU" dirty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чиқар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</a:t>
            </a:r>
          </a:p>
          <a:p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тарихида</a:t>
            </a:r>
            <a:r>
              <a:rPr lang="ru-RU" dirty="0"/>
              <a:t> </a:t>
            </a:r>
            <a:r>
              <a:rPr lang="ru-RU" dirty="0" err="1"/>
              <a:t>илк</a:t>
            </a:r>
            <a:r>
              <a:rPr lang="ru-RU" dirty="0"/>
              <a:t> </a:t>
            </a:r>
            <a:r>
              <a:rPr lang="ru-RU" dirty="0" err="1"/>
              <a:t>ваҳй</a:t>
            </a:r>
            <a:r>
              <a:rPr lang="ru-RU" dirty="0"/>
              <a:t> «</a:t>
            </a:r>
            <a:r>
              <a:rPr lang="ru-RU" dirty="0" err="1"/>
              <a:t>Алақ</a:t>
            </a:r>
            <a:r>
              <a:rPr lang="ru-RU" dirty="0"/>
              <a:t>» </a:t>
            </a:r>
            <a:r>
              <a:rPr lang="ru-RU" dirty="0" err="1"/>
              <a:t>сурасининг</a:t>
            </a:r>
            <a:r>
              <a:rPr lang="ru-RU" dirty="0"/>
              <a:t> </a:t>
            </a:r>
            <a:r>
              <a:rPr lang="ru-RU" dirty="0" err="1"/>
              <a:t>бошидаги</a:t>
            </a:r>
            <a:r>
              <a:rPr lang="ru-RU" dirty="0"/>
              <a:t> </a:t>
            </a:r>
            <a:r>
              <a:rPr lang="ru-RU" dirty="0" err="1"/>
              <a:t>беш</a:t>
            </a:r>
            <a:r>
              <a:rPr lang="ru-RU" dirty="0"/>
              <a:t> </a:t>
            </a:r>
            <a:r>
              <a:rPr lang="ru-RU" dirty="0" err="1"/>
              <a:t>оятдир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Хадича</a:t>
            </a:r>
            <a:r>
              <a:rPr lang="ru-RU" dirty="0"/>
              <a:t> </a:t>
            </a:r>
            <a:r>
              <a:rPr lang="ru-RU" dirty="0" err="1"/>
              <a:t>ваҳй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хабарни</a:t>
            </a:r>
            <a:r>
              <a:rPr lang="ru-RU" dirty="0"/>
              <a:t> </a:t>
            </a:r>
            <a:r>
              <a:rPr lang="ru-RU" dirty="0" err="1"/>
              <a:t>яхшиликка</a:t>
            </a:r>
            <a:r>
              <a:rPr lang="ru-RU" dirty="0"/>
              <a:t> </a:t>
            </a:r>
            <a:r>
              <a:rPr lang="ru-RU" dirty="0" err="1"/>
              <a:t>йўйиб</a:t>
            </a:r>
            <a:r>
              <a:rPr lang="ru-RU" dirty="0"/>
              <a:t>, </a:t>
            </a:r>
            <a:r>
              <a:rPr lang="ru-RU" dirty="0" err="1"/>
              <a:t>Варақа</a:t>
            </a:r>
            <a:r>
              <a:rPr lang="ru-RU" dirty="0"/>
              <a:t> ибн </a:t>
            </a:r>
            <a:r>
              <a:rPr lang="ru-RU" dirty="0" err="1"/>
              <a:t>Навфал</a:t>
            </a:r>
            <a:r>
              <a:rPr lang="ru-RU" dirty="0"/>
              <a:t> </a:t>
            </a:r>
            <a:r>
              <a:rPr lang="ru-RU" dirty="0" err="1"/>
              <a:t>номли</a:t>
            </a:r>
            <a:r>
              <a:rPr lang="ru-RU" dirty="0"/>
              <a:t> </a:t>
            </a:r>
            <a:r>
              <a:rPr lang="ru-RU" dirty="0" err="1"/>
              <a:t>самовий</a:t>
            </a:r>
            <a:r>
              <a:rPr lang="ru-RU" dirty="0"/>
              <a:t> </a:t>
            </a:r>
            <a:r>
              <a:rPr lang="ru-RU" dirty="0" err="1"/>
              <a:t>китоблардан</a:t>
            </a:r>
            <a:r>
              <a:rPr lang="ru-RU" dirty="0"/>
              <a:t> </a:t>
            </a:r>
            <a:r>
              <a:rPr lang="ru-RU" dirty="0" err="1"/>
              <a:t>бохабар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қариндошидан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воқеанинг</a:t>
            </a:r>
            <a:r>
              <a:rPr lang="ru-RU" dirty="0"/>
              <a:t> </a:t>
            </a:r>
            <a:r>
              <a:rPr lang="ru-RU" dirty="0" err="1"/>
              <a:t>тафсилотини</a:t>
            </a:r>
            <a:r>
              <a:rPr lang="ru-RU" dirty="0"/>
              <a:t> </a:t>
            </a:r>
            <a:r>
              <a:rPr lang="ru-RU" dirty="0" err="1"/>
              <a:t>сўради</a:t>
            </a:r>
            <a:r>
              <a:rPr lang="ru-RU" dirty="0"/>
              <a:t>. </a:t>
            </a:r>
            <a:r>
              <a:rPr lang="ru-RU" dirty="0" err="1"/>
              <a:t>Варақа</a:t>
            </a:r>
            <a:r>
              <a:rPr lang="ru-RU" dirty="0"/>
              <a:t> ибн </a:t>
            </a:r>
            <a:r>
              <a:rPr lang="ru-RU" dirty="0" err="1"/>
              <a:t>Навфал</a:t>
            </a:r>
            <a:r>
              <a:rPr lang="ru-RU" dirty="0"/>
              <a:t> </a:t>
            </a:r>
            <a:r>
              <a:rPr lang="ru-RU" dirty="0" err="1"/>
              <a:t>буни</a:t>
            </a:r>
            <a:r>
              <a:rPr lang="ru-RU" dirty="0"/>
              <a:t> </a:t>
            </a:r>
            <a:r>
              <a:rPr lang="ru-RU" dirty="0" err="1"/>
              <a:t>пайғамбарликнинг</a:t>
            </a:r>
            <a:r>
              <a:rPr lang="ru-RU" dirty="0"/>
              <a:t> </a:t>
            </a:r>
            <a:r>
              <a:rPr lang="ru-RU" dirty="0" err="1"/>
              <a:t>нишонаси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таъбир</a:t>
            </a:r>
            <a:r>
              <a:rPr lang="ru-RU" dirty="0"/>
              <a:t> </a:t>
            </a:r>
            <a:r>
              <a:rPr lang="ru-RU" dirty="0" err="1"/>
              <a:t>қилди</a:t>
            </a:r>
            <a:r>
              <a:rPr lang="ru-RU" dirty="0"/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67400" cy="1143000"/>
          </a:xfrm>
        </p:spPr>
        <p:txBody>
          <a:bodyPr/>
          <a:lstStyle/>
          <a:p>
            <a:r>
              <a:rPr lang="ru-RU" b="1" dirty="0" err="1"/>
              <a:t>Ваҳй</a:t>
            </a:r>
            <a:r>
              <a:rPr lang="ru-RU" b="1" dirty="0"/>
              <a:t> </a:t>
            </a:r>
            <a:r>
              <a:rPr lang="ru-RU" b="1" dirty="0" err="1"/>
              <a:t>нозил</a:t>
            </a:r>
            <a:r>
              <a:rPr lang="ru-RU" b="1" dirty="0"/>
              <a:t> </a:t>
            </a:r>
            <a:r>
              <a:rPr lang="ru-RU" b="1" dirty="0" err="1"/>
              <a:t>бўлишининг</a:t>
            </a:r>
            <a:r>
              <a:rPr lang="ru-RU" b="1" dirty="0"/>
              <a:t> </a:t>
            </a:r>
            <a:r>
              <a:rPr lang="ru-RU" b="1" dirty="0" err="1"/>
              <a:t>бошланиши</a:t>
            </a:r>
            <a:r>
              <a:rPr lang="ru-RU" b="1" dirty="0"/>
              <a:t>.</a:t>
            </a:r>
            <a:endParaRPr lang="ru-RU" dirty="0"/>
          </a:p>
        </p:txBody>
      </p:sp>
      <p:pic>
        <p:nvPicPr>
          <p:cNvPr id="6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486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000" b="1" dirty="0" smtClean="0"/>
              <a:t> </a:t>
            </a:r>
            <a:r>
              <a:rPr lang="ru-RU" sz="2000" dirty="0" err="1"/>
              <a:t>Мадиналик</a:t>
            </a:r>
            <a:r>
              <a:rPr lang="ru-RU" sz="2000" dirty="0"/>
              <a:t> «</a:t>
            </a:r>
            <a:r>
              <a:rPr lang="ru-RU" sz="2000" i="1" dirty="0" err="1"/>
              <a:t>ансор</a:t>
            </a:r>
            <a:r>
              <a:rPr lang="ru-RU" sz="2000" dirty="0"/>
              <a:t>» (</a:t>
            </a:r>
            <a:r>
              <a:rPr lang="ru-RU" sz="2000" dirty="0" err="1"/>
              <a:t>ёрдамчи</a:t>
            </a:r>
            <a:r>
              <a:rPr lang="ru-RU" sz="2000" dirty="0"/>
              <a:t>)</a:t>
            </a:r>
            <a:r>
              <a:rPr lang="ru-RU" sz="2000" dirty="0" err="1"/>
              <a:t>лар</a:t>
            </a:r>
            <a:r>
              <a:rPr lang="ru-RU" sz="2000" dirty="0"/>
              <a:t> </a:t>
            </a:r>
            <a:r>
              <a:rPr lang="ru-RU" sz="2000" dirty="0" err="1"/>
              <a:t>маккалик</a:t>
            </a:r>
            <a:r>
              <a:rPr lang="ru-RU" sz="2000" dirty="0"/>
              <a:t> «</a:t>
            </a:r>
            <a:r>
              <a:rPr lang="ru-RU" sz="2000" i="1" dirty="0" err="1"/>
              <a:t>муҳожир</a:t>
            </a:r>
            <a:r>
              <a:rPr lang="ru-RU" sz="2000" dirty="0" err="1"/>
              <a:t>»ларни</a:t>
            </a:r>
            <a:r>
              <a:rPr lang="ru-RU" sz="2000" dirty="0"/>
              <a:t> </a:t>
            </a:r>
            <a:r>
              <a:rPr lang="ru-RU" sz="2000" dirty="0" err="1"/>
              <a:t>самимий</a:t>
            </a:r>
            <a:r>
              <a:rPr lang="ru-RU" sz="2000" dirty="0"/>
              <a:t> </a:t>
            </a:r>
            <a:r>
              <a:rPr lang="ru-RU" sz="2000" dirty="0" err="1"/>
              <a:t>кутиб</a:t>
            </a:r>
            <a:r>
              <a:rPr lang="ru-RU" sz="2000" dirty="0"/>
              <a:t> </a:t>
            </a:r>
            <a:r>
              <a:rPr lang="ru-RU" sz="2000" dirty="0" err="1"/>
              <a:t>олдилар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r>
              <a:rPr lang="ru-RU" sz="2000" dirty="0" smtClean="0"/>
              <a:t> </a:t>
            </a:r>
            <a:r>
              <a:rPr lang="ru-RU" sz="2000" dirty="0" err="1"/>
              <a:t>Муҳаммад</a:t>
            </a:r>
            <a:r>
              <a:rPr lang="ru-RU" sz="2000" dirty="0"/>
              <a:t> </a:t>
            </a:r>
            <a:r>
              <a:rPr lang="ru-RU" sz="2000" dirty="0" err="1"/>
              <a:t>пайғамбарнинг</a:t>
            </a:r>
            <a:r>
              <a:rPr lang="ru-RU" sz="2000" dirty="0"/>
              <a:t> </a:t>
            </a:r>
            <a:r>
              <a:rPr lang="ru-RU" sz="2000" dirty="0" err="1"/>
              <a:t>Мадинага</a:t>
            </a:r>
            <a:r>
              <a:rPr lang="ru-RU" sz="2000" dirty="0"/>
              <a:t> </a:t>
            </a:r>
            <a:r>
              <a:rPr lang="ru-RU" sz="2000" dirty="0" err="1"/>
              <a:t>кўчиб</a:t>
            </a:r>
            <a:r>
              <a:rPr lang="ru-RU" sz="2000" dirty="0"/>
              <a:t> </a:t>
            </a:r>
            <a:r>
              <a:rPr lang="ru-RU" sz="2000" dirty="0" err="1"/>
              <a:t>ўтиши</a:t>
            </a:r>
            <a:r>
              <a:rPr lang="ru-RU" sz="2000" dirty="0"/>
              <a:t> </a:t>
            </a:r>
            <a:r>
              <a:rPr lang="ru-RU" sz="2000" dirty="0" err="1"/>
              <a:t>рабиъ</a:t>
            </a:r>
            <a:r>
              <a:rPr lang="ru-RU" sz="2000" dirty="0"/>
              <a:t> ал-</a:t>
            </a:r>
            <a:r>
              <a:rPr lang="ru-RU" sz="2000" dirty="0" err="1"/>
              <a:t>аввалнинг</a:t>
            </a:r>
            <a:r>
              <a:rPr lang="ru-RU" sz="2000" dirty="0"/>
              <a:t> </a:t>
            </a:r>
            <a:r>
              <a:rPr lang="ru-RU" sz="2000" dirty="0" err="1"/>
              <a:t>саккизинчи</a:t>
            </a:r>
            <a:r>
              <a:rPr lang="ru-RU" sz="2000" dirty="0"/>
              <a:t> </a:t>
            </a:r>
            <a:r>
              <a:rPr lang="ru-RU" sz="2000" dirty="0" err="1"/>
              <a:t>куни</a:t>
            </a:r>
            <a:r>
              <a:rPr lang="ru-RU" sz="2000" dirty="0"/>
              <a:t>, </a:t>
            </a:r>
            <a:r>
              <a:rPr lang="ru-RU" sz="2000" dirty="0" err="1"/>
              <a:t>милодий</a:t>
            </a:r>
            <a:r>
              <a:rPr lang="ru-RU" sz="2000" dirty="0"/>
              <a:t> 622 </a:t>
            </a:r>
            <a:r>
              <a:rPr lang="ru-RU" sz="2000" dirty="0" err="1"/>
              <a:t>йил</a:t>
            </a:r>
            <a:r>
              <a:rPr lang="ru-RU" sz="2000" dirty="0"/>
              <a:t> 20 </a:t>
            </a:r>
            <a:r>
              <a:rPr lang="ru-RU" sz="2000" dirty="0" err="1"/>
              <a:t>сентябрда</a:t>
            </a:r>
            <a:r>
              <a:rPr lang="ru-RU" sz="2000" dirty="0"/>
              <a:t> юз </a:t>
            </a:r>
            <a:r>
              <a:rPr lang="ru-RU" sz="2000" dirty="0" err="1"/>
              <a:t>берди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r>
              <a:rPr lang="ru-RU" sz="2000" dirty="0" err="1"/>
              <a:t>Аста-секин</a:t>
            </a:r>
            <a:r>
              <a:rPr lang="ru-RU" sz="2000" dirty="0"/>
              <a:t> </a:t>
            </a:r>
            <a:r>
              <a:rPr lang="ru-RU" sz="2000" dirty="0" err="1"/>
              <a:t>намоз</a:t>
            </a:r>
            <a:r>
              <a:rPr lang="ru-RU" sz="2000" dirty="0"/>
              <a:t>, </a:t>
            </a:r>
            <a:r>
              <a:rPr lang="ru-RU" sz="2000" dirty="0" err="1"/>
              <a:t>азон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бошқа</a:t>
            </a:r>
            <a:r>
              <a:rPr lang="ru-RU" sz="2000" dirty="0"/>
              <a:t> </a:t>
            </a:r>
            <a:r>
              <a:rPr lang="ru-RU" sz="2000" dirty="0" err="1"/>
              <a:t>амаллар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солинди</a:t>
            </a:r>
            <a:r>
              <a:rPr lang="ru-RU" sz="2000" dirty="0" smtClean="0"/>
              <a:t>.</a:t>
            </a:r>
            <a:endParaRPr lang="en-US" sz="2000" dirty="0" smtClean="0"/>
          </a:p>
          <a:p>
            <a:r>
              <a:rPr lang="ru-RU" sz="2000" dirty="0" err="1"/>
              <a:t>Ҳижратнинг</a:t>
            </a:r>
            <a:r>
              <a:rPr lang="ru-RU" sz="2000" dirty="0"/>
              <a:t> </a:t>
            </a:r>
            <a:r>
              <a:rPr lang="ru-RU" sz="2000" dirty="0" err="1"/>
              <a:t>иккинчи</a:t>
            </a:r>
            <a:r>
              <a:rPr lang="ru-RU" sz="2000" dirty="0"/>
              <a:t> </a:t>
            </a:r>
            <a:r>
              <a:rPr lang="ru-RU" sz="2000" dirty="0" err="1"/>
              <a:t>йили</a:t>
            </a:r>
            <a:r>
              <a:rPr lang="ru-RU" sz="2000" dirty="0"/>
              <a:t> </a:t>
            </a:r>
            <a:r>
              <a:rPr lang="ru-RU" sz="2000" dirty="0" err="1"/>
              <a:t>рамазон</a:t>
            </a:r>
            <a:r>
              <a:rPr lang="ru-RU" sz="2000" dirty="0"/>
              <a:t> </a:t>
            </a:r>
            <a:r>
              <a:rPr lang="ru-RU" sz="2000" dirty="0" err="1"/>
              <a:t>ойида</a:t>
            </a:r>
            <a:r>
              <a:rPr lang="ru-RU" sz="2000" dirty="0"/>
              <a:t> (мил. 624 й.) </a:t>
            </a:r>
            <a:r>
              <a:rPr lang="ru-RU" sz="2000" dirty="0" err="1"/>
              <a:t>мусулмонлар</a:t>
            </a:r>
            <a:r>
              <a:rPr lang="ru-RU" sz="2000" dirty="0"/>
              <a:t> </a:t>
            </a:r>
            <a:r>
              <a:rPr lang="ru-RU" sz="2000" dirty="0" err="1"/>
              <a:t>уммаси</a:t>
            </a:r>
            <a:r>
              <a:rPr lang="ru-RU" sz="2000" dirty="0"/>
              <a:t> </a:t>
            </a:r>
            <a:r>
              <a:rPr lang="ru-RU" sz="2000" dirty="0" err="1"/>
              <a:t>қўшинлари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маккаликлар</a:t>
            </a:r>
            <a:r>
              <a:rPr lang="ru-RU" sz="2000" dirty="0"/>
              <a:t> </a:t>
            </a:r>
            <a:r>
              <a:rPr lang="ru-RU" sz="2000" dirty="0" err="1"/>
              <a:t>ўртасида</a:t>
            </a:r>
            <a:r>
              <a:rPr lang="ru-RU" sz="2000" dirty="0"/>
              <a:t> </a:t>
            </a:r>
            <a:r>
              <a:rPr lang="ru-RU" sz="2000" i="1" dirty="0" err="1"/>
              <a:t>Бадр</a:t>
            </a:r>
            <a:r>
              <a:rPr lang="ru-RU" sz="2000" dirty="0"/>
              <a:t> </a:t>
            </a:r>
            <a:r>
              <a:rPr lang="ru-RU" sz="2000" dirty="0" err="1"/>
              <a:t>жанги</a:t>
            </a:r>
            <a:r>
              <a:rPr lang="ru-RU" sz="2000" dirty="0"/>
              <a:t> </a:t>
            </a:r>
            <a:r>
              <a:rPr lang="ru-RU" sz="2000" dirty="0" err="1"/>
              <a:t>бўлди</a:t>
            </a:r>
            <a:r>
              <a:rPr lang="ru-RU" sz="2000" dirty="0"/>
              <a:t>.</a:t>
            </a:r>
            <a:endParaRPr lang="en-US" sz="2000" dirty="0"/>
          </a:p>
          <a:p>
            <a:endParaRPr lang="ru-RU" sz="2000" dirty="0"/>
          </a:p>
          <a:p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038600" y="76200"/>
            <a:ext cx="4724400" cy="65532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1600" dirty="0" smtClean="0"/>
          </a:p>
          <a:p>
            <a:r>
              <a:rPr lang="ru-RU" sz="1600" dirty="0" smtClean="0"/>
              <a:t>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жанг</a:t>
            </a:r>
            <a:r>
              <a:rPr lang="ru-RU" sz="1600" dirty="0"/>
              <a:t> </a:t>
            </a:r>
            <a:r>
              <a:rPr lang="ru-RU" sz="1600" dirty="0" err="1"/>
              <a:t>Мадинадан</a:t>
            </a:r>
            <a:r>
              <a:rPr lang="ru-RU" sz="1600" dirty="0"/>
              <a:t> 80 мил (</a:t>
            </a:r>
            <a:r>
              <a:rPr lang="ru-RU" sz="1600" dirty="0" err="1"/>
              <a:t>тахминан</a:t>
            </a:r>
            <a:r>
              <a:rPr lang="ru-RU" sz="1600" dirty="0"/>
              <a:t> 150 км.) </a:t>
            </a:r>
            <a:r>
              <a:rPr lang="ru-RU" sz="1600" dirty="0" err="1"/>
              <a:t>узоқда</a:t>
            </a:r>
            <a:r>
              <a:rPr lang="ru-RU" sz="1600" dirty="0"/>
              <a:t> </a:t>
            </a:r>
            <a:r>
              <a:rPr lang="ru-RU" sz="1600" dirty="0" err="1"/>
              <a:t>Сурия</a:t>
            </a:r>
            <a:r>
              <a:rPr lang="ru-RU" sz="1600" dirty="0"/>
              <a:t> </a:t>
            </a:r>
            <a:r>
              <a:rPr lang="ru-RU" sz="1600" dirty="0" err="1"/>
              <a:t>карвон</a:t>
            </a:r>
            <a:r>
              <a:rPr lang="ru-RU" sz="1600" dirty="0"/>
              <a:t> </a:t>
            </a:r>
            <a:r>
              <a:rPr lang="ru-RU" sz="1600" dirty="0" err="1"/>
              <a:t>йўлида</a:t>
            </a:r>
            <a:r>
              <a:rPr lang="ru-RU" sz="1600" dirty="0"/>
              <a:t> </a:t>
            </a:r>
            <a:r>
              <a:rPr lang="ru-RU" sz="1600" dirty="0" err="1"/>
              <a:t>жойлашган</a:t>
            </a:r>
            <a:r>
              <a:rPr lang="ru-RU" sz="1600" dirty="0"/>
              <a:t> </a:t>
            </a:r>
            <a:r>
              <a:rPr lang="ru-RU" sz="1600" dirty="0" err="1"/>
              <a:t>Бадр</a:t>
            </a:r>
            <a:r>
              <a:rPr lang="ru-RU" sz="1600" dirty="0"/>
              <a:t> </a:t>
            </a:r>
            <a:r>
              <a:rPr lang="ru-RU" sz="1600" dirty="0" err="1"/>
              <a:t>қудуғи</a:t>
            </a:r>
            <a:r>
              <a:rPr lang="ru-RU" sz="1600" dirty="0"/>
              <a:t> </a:t>
            </a:r>
            <a:r>
              <a:rPr lang="ru-RU" sz="1600" dirty="0" err="1"/>
              <a:t>яқинида</a:t>
            </a:r>
            <a:r>
              <a:rPr lang="ru-RU" sz="1600" dirty="0"/>
              <a:t> </a:t>
            </a:r>
            <a:r>
              <a:rPr lang="ru-RU" sz="1600" dirty="0" err="1"/>
              <a:t>бўлиб</a:t>
            </a:r>
            <a:r>
              <a:rPr lang="ru-RU" sz="1600" dirty="0"/>
              <a:t> </a:t>
            </a:r>
            <a:r>
              <a:rPr lang="ru-RU" sz="1600" dirty="0" err="1"/>
              <a:t>ўтди</a:t>
            </a:r>
            <a:r>
              <a:rPr lang="ru-RU" sz="1600" dirty="0" smtClean="0"/>
              <a:t>.</a:t>
            </a:r>
            <a:endParaRPr lang="en-US" sz="1600" dirty="0" smtClean="0"/>
          </a:p>
          <a:p>
            <a:r>
              <a:rPr lang="ru-RU" sz="1600" dirty="0" smtClean="0"/>
              <a:t> </a:t>
            </a:r>
            <a:r>
              <a:rPr lang="ru-RU" sz="1600" dirty="0" err="1"/>
              <a:t>Бу</a:t>
            </a:r>
            <a:r>
              <a:rPr lang="ru-RU" sz="1600" dirty="0"/>
              <a:t> </a:t>
            </a:r>
            <a:r>
              <a:rPr lang="ru-RU" sz="1600" dirty="0" err="1"/>
              <a:t>жангдан</a:t>
            </a:r>
            <a:r>
              <a:rPr lang="ru-RU" sz="1600" dirty="0"/>
              <a:t> </a:t>
            </a:r>
            <a:r>
              <a:rPr lang="ru-RU" sz="1600" dirty="0" err="1"/>
              <a:t>сўнг</a:t>
            </a:r>
            <a:r>
              <a:rPr lang="ru-RU" sz="1600" dirty="0"/>
              <a:t> </a:t>
            </a:r>
            <a:r>
              <a:rPr lang="ru-RU" sz="1600" dirty="0" err="1"/>
              <a:t>Умма</a:t>
            </a:r>
            <a:r>
              <a:rPr lang="ru-RU" sz="1600" dirty="0"/>
              <a:t> </a:t>
            </a:r>
            <a:r>
              <a:rPr lang="ru-RU" sz="1600" dirty="0" err="1"/>
              <a:t>мавқеи</a:t>
            </a:r>
            <a:r>
              <a:rPr lang="ru-RU" sz="1600" dirty="0"/>
              <a:t> </a:t>
            </a:r>
            <a:r>
              <a:rPr lang="ru-RU" sz="1600" dirty="0" err="1"/>
              <a:t>Мадина</a:t>
            </a:r>
            <a:r>
              <a:rPr lang="ru-RU" sz="1600" dirty="0"/>
              <a:t> </a:t>
            </a:r>
            <a:r>
              <a:rPr lang="ru-RU" sz="1600" dirty="0" err="1"/>
              <a:t>аҳли</a:t>
            </a:r>
            <a:r>
              <a:rPr lang="ru-RU" sz="1600" dirty="0"/>
              <a:t> </a:t>
            </a:r>
            <a:r>
              <a:rPr lang="ru-RU" sz="1600" dirty="0" err="1"/>
              <a:t>орасида</a:t>
            </a:r>
            <a:r>
              <a:rPr lang="ru-RU" sz="1600" dirty="0"/>
              <a:t> </a:t>
            </a:r>
            <a:r>
              <a:rPr lang="ru-RU" sz="1600" dirty="0" err="1"/>
              <a:t>беқиёс</a:t>
            </a:r>
            <a:r>
              <a:rPr lang="ru-RU" sz="1600" dirty="0"/>
              <a:t> </a:t>
            </a:r>
            <a:r>
              <a:rPr lang="ru-RU" sz="1600" dirty="0" err="1"/>
              <a:t>ўсди</a:t>
            </a:r>
            <a:r>
              <a:rPr lang="ru-RU" sz="1600" dirty="0"/>
              <a:t>. Шу </a:t>
            </a:r>
            <a:r>
              <a:rPr lang="ru-RU" sz="1600" dirty="0" err="1"/>
              <a:t>даврдан</a:t>
            </a:r>
            <a:r>
              <a:rPr lang="ru-RU" sz="1600" dirty="0"/>
              <a:t> </a:t>
            </a:r>
            <a:r>
              <a:rPr lang="ru-RU" sz="1600" dirty="0" err="1"/>
              <a:t>бошлаб</a:t>
            </a:r>
            <a:r>
              <a:rPr lang="ru-RU" sz="1600" dirty="0"/>
              <a:t> </a:t>
            </a:r>
            <a:r>
              <a:rPr lang="ru-RU" sz="1600" dirty="0" err="1"/>
              <a:t>Муҳаммад</a:t>
            </a:r>
            <a:r>
              <a:rPr lang="ru-RU" sz="1600" dirty="0"/>
              <a:t> </a:t>
            </a:r>
            <a:r>
              <a:rPr lang="ru-RU" sz="1600" dirty="0" err="1"/>
              <a:t>пайғамбар</a:t>
            </a:r>
            <a:r>
              <a:rPr lang="ru-RU" sz="1600" dirty="0"/>
              <a:t> </a:t>
            </a:r>
            <a:r>
              <a:rPr lang="ru-RU" sz="1600" dirty="0" err="1"/>
              <a:t>етакчилигидаги</a:t>
            </a:r>
            <a:r>
              <a:rPr lang="ru-RU" sz="1600" dirty="0"/>
              <a:t> </a:t>
            </a:r>
            <a:r>
              <a:rPr lang="ru-RU" sz="1600" dirty="0" err="1"/>
              <a:t>ислом</a:t>
            </a:r>
            <a:r>
              <a:rPr lang="ru-RU" sz="1600" dirty="0"/>
              <a:t> </a:t>
            </a:r>
            <a:r>
              <a:rPr lang="ru-RU" sz="1600" dirty="0" err="1"/>
              <a:t>жамоаси</a:t>
            </a:r>
            <a:r>
              <a:rPr lang="ru-RU" sz="1600" dirty="0"/>
              <a:t> </a:t>
            </a:r>
            <a:r>
              <a:rPr lang="ru-RU" sz="1600" dirty="0" err="1"/>
              <a:t>кучли</a:t>
            </a:r>
            <a:r>
              <a:rPr lang="ru-RU" sz="1600" dirty="0"/>
              <a:t> </a:t>
            </a:r>
            <a:r>
              <a:rPr lang="ru-RU" sz="1600" dirty="0" err="1"/>
              <a:t>бир</a:t>
            </a:r>
            <a:r>
              <a:rPr lang="ru-RU" sz="1600" dirty="0"/>
              <a:t> </a:t>
            </a:r>
            <a:r>
              <a:rPr lang="ru-RU" sz="1600" dirty="0" err="1"/>
              <a:t>давлатнинг</a:t>
            </a:r>
            <a:r>
              <a:rPr lang="ru-RU" sz="1600" dirty="0"/>
              <a:t> </a:t>
            </a:r>
            <a:r>
              <a:rPr lang="ru-RU" sz="1600" dirty="0" err="1"/>
              <a:t>вазифаларини</a:t>
            </a:r>
            <a:r>
              <a:rPr lang="ru-RU" sz="1600" dirty="0"/>
              <a:t> </a:t>
            </a:r>
            <a:r>
              <a:rPr lang="ru-RU" sz="1600" dirty="0" err="1"/>
              <a:t>бажара</a:t>
            </a:r>
            <a:r>
              <a:rPr lang="ru-RU" sz="1600" dirty="0"/>
              <a:t> </a:t>
            </a:r>
            <a:r>
              <a:rPr lang="ru-RU" sz="1600" dirty="0" err="1"/>
              <a:t>бошлади</a:t>
            </a:r>
            <a:r>
              <a:rPr lang="ru-RU" sz="1600" dirty="0" smtClean="0"/>
              <a:t>.</a:t>
            </a:r>
            <a:endParaRPr lang="en-US" sz="1600" dirty="0" smtClean="0"/>
          </a:p>
          <a:p>
            <a:r>
              <a:rPr lang="ru-RU" sz="1600" dirty="0" smtClean="0"/>
              <a:t> </a:t>
            </a:r>
            <a:r>
              <a:rPr lang="ru-RU" sz="1600" dirty="0" err="1"/>
              <a:t>Ўзларини</a:t>
            </a:r>
            <a:r>
              <a:rPr lang="ru-RU" sz="1600" dirty="0"/>
              <a:t> </a:t>
            </a:r>
            <a:r>
              <a:rPr lang="ru-RU" sz="1600" dirty="0" err="1"/>
              <a:t>мусулмон</a:t>
            </a:r>
            <a:r>
              <a:rPr lang="ru-RU" sz="1600" dirty="0"/>
              <a:t> </a:t>
            </a:r>
            <a:r>
              <a:rPr lang="ru-RU" sz="1600" dirty="0" err="1"/>
              <a:t>деб</a:t>
            </a:r>
            <a:r>
              <a:rPr lang="ru-RU" sz="1600" dirty="0"/>
              <a:t> </a:t>
            </a:r>
            <a:r>
              <a:rPr lang="ru-RU" sz="1600" dirty="0" err="1"/>
              <a:t>эълон</a:t>
            </a:r>
            <a:r>
              <a:rPr lang="ru-RU" sz="1600" dirty="0"/>
              <a:t> </a:t>
            </a:r>
            <a:r>
              <a:rPr lang="ru-RU" sz="1600" dirty="0" err="1"/>
              <a:t>қилиб</a:t>
            </a:r>
            <a:r>
              <a:rPr lang="ru-RU" sz="1600" dirty="0"/>
              <a:t>, </a:t>
            </a:r>
            <a:r>
              <a:rPr lang="ru-RU" sz="1600" dirty="0" err="1"/>
              <a:t>аслида</a:t>
            </a:r>
            <a:r>
              <a:rPr lang="ru-RU" sz="1600" dirty="0"/>
              <a:t> </a:t>
            </a:r>
            <a:r>
              <a:rPr lang="ru-RU" sz="1600" dirty="0" err="1"/>
              <a:t>эса</a:t>
            </a:r>
            <a:r>
              <a:rPr lang="ru-RU" sz="1600" dirty="0"/>
              <a:t> </a:t>
            </a:r>
            <a:r>
              <a:rPr lang="ru-RU" sz="1600" dirty="0" err="1"/>
              <a:t>Пайғамбар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мусулмонларга</a:t>
            </a:r>
            <a:r>
              <a:rPr lang="ru-RU" sz="1600" dirty="0"/>
              <a:t> </a:t>
            </a:r>
            <a:r>
              <a:rPr lang="ru-RU" sz="1600" dirty="0" err="1"/>
              <a:t>мухолиф</a:t>
            </a:r>
            <a:r>
              <a:rPr lang="ru-RU" sz="1600" dirty="0"/>
              <a:t> </a:t>
            </a:r>
            <a:r>
              <a:rPr lang="ru-RU" sz="1600" dirty="0" err="1"/>
              <a:t>иш</a:t>
            </a:r>
            <a:r>
              <a:rPr lang="ru-RU" sz="1600" dirty="0"/>
              <a:t> </a:t>
            </a:r>
            <a:r>
              <a:rPr lang="ru-RU" sz="1600" dirty="0" err="1"/>
              <a:t>юритганлар</a:t>
            </a:r>
            <a:r>
              <a:rPr lang="ru-RU" sz="1600" dirty="0"/>
              <a:t> </a:t>
            </a:r>
            <a:r>
              <a:rPr lang="ru-RU" sz="1600" i="1" dirty="0" err="1"/>
              <a:t>мунофиқун</a:t>
            </a:r>
            <a:r>
              <a:rPr lang="ru-RU" sz="1600" dirty="0"/>
              <a:t> </a:t>
            </a:r>
            <a:r>
              <a:rPr lang="ru-RU" sz="1600" dirty="0" err="1"/>
              <a:t>деб</a:t>
            </a:r>
            <a:r>
              <a:rPr lang="ru-RU" sz="1600" dirty="0"/>
              <a:t> </a:t>
            </a:r>
            <a:r>
              <a:rPr lang="ru-RU" sz="1600" dirty="0" err="1"/>
              <a:t>номландилар</a:t>
            </a:r>
            <a:r>
              <a:rPr lang="ru-RU" sz="1600" dirty="0" smtClean="0"/>
              <a:t>.</a:t>
            </a:r>
            <a:endParaRPr lang="en-US" sz="1600" dirty="0" smtClean="0"/>
          </a:p>
          <a:p>
            <a:r>
              <a:rPr lang="ru-RU" sz="1600" dirty="0" smtClean="0"/>
              <a:t> </a:t>
            </a:r>
            <a:r>
              <a:rPr lang="ru-RU" sz="1600" dirty="0" err="1"/>
              <a:t>Кўпхудоликка</a:t>
            </a:r>
            <a:r>
              <a:rPr lang="ru-RU" sz="1600" dirty="0"/>
              <a:t> </a:t>
            </a:r>
            <a:r>
              <a:rPr lang="ru-RU" sz="1600" dirty="0" err="1"/>
              <a:t>эътиқод</a:t>
            </a:r>
            <a:r>
              <a:rPr lang="ru-RU" sz="1600" dirty="0"/>
              <a:t> </a:t>
            </a:r>
            <a:r>
              <a:rPr lang="ru-RU" sz="1600" dirty="0" err="1"/>
              <a:t>қилувчилар</a:t>
            </a:r>
            <a:r>
              <a:rPr lang="ru-RU" sz="1600" dirty="0"/>
              <a:t> </a:t>
            </a:r>
            <a:r>
              <a:rPr lang="ru-RU" sz="1600" i="1" dirty="0" err="1"/>
              <a:t>мушриклар</a:t>
            </a:r>
            <a:r>
              <a:rPr lang="ru-RU" sz="1600" dirty="0"/>
              <a:t> </a:t>
            </a:r>
            <a:r>
              <a:rPr lang="ru-RU" sz="1600" dirty="0" err="1"/>
              <a:t>деб</a:t>
            </a:r>
            <a:r>
              <a:rPr lang="ru-RU" sz="1600" dirty="0"/>
              <a:t> </a:t>
            </a:r>
            <a:r>
              <a:rPr lang="ru-RU" sz="1600" dirty="0" err="1"/>
              <a:t>аталди</a:t>
            </a:r>
            <a:r>
              <a:rPr lang="ru-RU" sz="1600" dirty="0" smtClean="0"/>
              <a:t>.</a:t>
            </a:r>
            <a:endParaRPr lang="en-US" sz="1600" dirty="0" smtClean="0"/>
          </a:p>
          <a:p>
            <a:r>
              <a:rPr lang="ru-RU" sz="1600" dirty="0" smtClean="0"/>
              <a:t> </a:t>
            </a:r>
            <a:r>
              <a:rPr lang="ru-RU" sz="1600" dirty="0" err="1"/>
              <a:t>Мусулмон</a:t>
            </a:r>
            <a:r>
              <a:rPr lang="ru-RU" sz="1600" dirty="0"/>
              <a:t> </a:t>
            </a:r>
            <a:r>
              <a:rPr lang="ru-RU" sz="1600" dirty="0" err="1"/>
              <a:t>жамоаси</a:t>
            </a:r>
            <a:r>
              <a:rPr lang="ru-RU" sz="1600" dirty="0"/>
              <a:t> </a:t>
            </a:r>
            <a:r>
              <a:rPr lang="ru-RU" sz="1600" dirty="0" err="1"/>
              <a:t>давлат</a:t>
            </a:r>
            <a:r>
              <a:rPr lang="ru-RU" sz="1600" dirty="0"/>
              <a:t> </a:t>
            </a:r>
            <a:r>
              <a:rPr lang="ru-RU" sz="1600" dirty="0" err="1"/>
              <a:t>даражасига</a:t>
            </a:r>
            <a:r>
              <a:rPr lang="ru-RU" sz="1600" dirty="0"/>
              <a:t> </a:t>
            </a:r>
            <a:r>
              <a:rPr lang="ru-RU" sz="1600" dirty="0" err="1"/>
              <a:t>кўтарилиб</a:t>
            </a:r>
            <a:r>
              <a:rPr lang="ru-RU" sz="1600" dirty="0"/>
              <a:t>, </a:t>
            </a:r>
            <a:r>
              <a:rPr lang="ru-RU" sz="1600" dirty="0" err="1"/>
              <a:t>бошқа</a:t>
            </a:r>
            <a:r>
              <a:rPr lang="ru-RU" sz="1600" dirty="0"/>
              <a:t> </a:t>
            </a:r>
            <a:r>
              <a:rPr lang="ru-RU" sz="1600" dirty="0" err="1"/>
              <a:t>қабилалар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қабилалар</a:t>
            </a:r>
            <a:r>
              <a:rPr lang="ru-RU" sz="1600" dirty="0"/>
              <a:t> </a:t>
            </a:r>
            <a:r>
              <a:rPr lang="ru-RU" sz="1600" dirty="0" err="1"/>
              <a:t>иттифоқлари</a:t>
            </a:r>
            <a:r>
              <a:rPr lang="ru-RU" sz="1600" dirty="0"/>
              <a:t> </a:t>
            </a:r>
            <a:r>
              <a:rPr lang="ru-RU" sz="1600" dirty="0" err="1"/>
              <a:t>билан</a:t>
            </a:r>
            <a:r>
              <a:rPr lang="ru-RU" sz="1600" dirty="0"/>
              <a:t> </a:t>
            </a:r>
            <a:r>
              <a:rPr lang="ru-RU" sz="1600" dirty="0" err="1"/>
              <a:t>ўзаро</a:t>
            </a:r>
            <a:r>
              <a:rPr lang="ru-RU" sz="1600" dirty="0"/>
              <a:t> </a:t>
            </a:r>
            <a:r>
              <a:rPr lang="ru-RU" sz="1600" dirty="0" err="1"/>
              <a:t>қисқа</a:t>
            </a:r>
            <a:r>
              <a:rPr lang="ru-RU" sz="1600" dirty="0"/>
              <a:t> </a:t>
            </a:r>
            <a:r>
              <a:rPr lang="ru-RU" sz="1600" dirty="0" err="1"/>
              <a:t>ва</a:t>
            </a:r>
            <a:r>
              <a:rPr lang="ru-RU" sz="1600" dirty="0"/>
              <a:t> </a:t>
            </a:r>
            <a:r>
              <a:rPr lang="ru-RU" sz="1600" dirty="0" err="1"/>
              <a:t>узоқ</a:t>
            </a:r>
            <a:r>
              <a:rPr lang="ru-RU" sz="1600" dirty="0"/>
              <a:t> </a:t>
            </a:r>
            <a:r>
              <a:rPr lang="ru-RU" sz="1600" dirty="0" err="1"/>
              <a:t>муддатли</a:t>
            </a:r>
            <a:r>
              <a:rPr lang="ru-RU" sz="1600" dirty="0"/>
              <a:t> </a:t>
            </a:r>
            <a:r>
              <a:rPr lang="ru-RU" sz="1600" dirty="0" err="1"/>
              <a:t>сулҳ</a:t>
            </a:r>
            <a:r>
              <a:rPr lang="ru-RU" sz="1600" dirty="0"/>
              <a:t> </a:t>
            </a:r>
            <a:r>
              <a:rPr lang="ru-RU" sz="1600" dirty="0" err="1"/>
              <a:t>шартномаларини</a:t>
            </a:r>
            <a:r>
              <a:rPr lang="ru-RU" sz="1600" dirty="0"/>
              <a:t> </a:t>
            </a:r>
            <a:r>
              <a:rPr lang="ru-RU" sz="1600" dirty="0" err="1"/>
              <a:t>тузилди</a:t>
            </a:r>
            <a:r>
              <a:rPr lang="ru-RU" sz="1600" dirty="0"/>
              <a:t>. </a:t>
            </a:r>
            <a:endParaRPr lang="en-US" sz="1600" dirty="0" smtClean="0"/>
          </a:p>
          <a:p>
            <a:r>
              <a:rPr lang="ru-RU" sz="1600" dirty="0" smtClean="0"/>
              <a:t>Шу </a:t>
            </a:r>
            <a:r>
              <a:rPr lang="ru-RU" sz="1600" dirty="0" err="1"/>
              <a:t>йили</a:t>
            </a:r>
            <a:r>
              <a:rPr lang="ru-RU" sz="1600" dirty="0"/>
              <a:t> </a:t>
            </a:r>
            <a:r>
              <a:rPr lang="ru-RU" sz="1600" i="1" dirty="0" err="1"/>
              <a:t>закот</a:t>
            </a:r>
            <a:r>
              <a:rPr lang="ru-RU" sz="1600" dirty="0"/>
              <a:t> </a:t>
            </a:r>
            <a:r>
              <a:rPr lang="ru-RU" sz="1600" dirty="0" err="1"/>
              <a:t>исломнинг</a:t>
            </a:r>
            <a:r>
              <a:rPr lang="ru-RU" sz="1600" dirty="0"/>
              <a:t> </a:t>
            </a:r>
            <a:r>
              <a:rPr lang="ru-RU" sz="1600" dirty="0" err="1"/>
              <a:t>асосий</a:t>
            </a:r>
            <a:r>
              <a:rPr lang="ru-RU" sz="1600" dirty="0"/>
              <a:t> </a:t>
            </a:r>
            <a:r>
              <a:rPr lang="ru-RU" sz="1600" dirty="0" err="1"/>
              <a:t>амалларидан</a:t>
            </a:r>
            <a:r>
              <a:rPr lang="ru-RU" sz="1600" dirty="0"/>
              <a:t> </a:t>
            </a:r>
            <a:r>
              <a:rPr lang="ru-RU" sz="1600" dirty="0" err="1"/>
              <a:t>бири</a:t>
            </a:r>
            <a:r>
              <a:rPr lang="ru-RU" sz="1600" dirty="0"/>
              <a:t> </a:t>
            </a:r>
            <a:r>
              <a:rPr lang="ru-RU" sz="1600" dirty="0" err="1"/>
              <a:t>сифатида</a:t>
            </a:r>
            <a:r>
              <a:rPr lang="ru-RU" sz="1600" dirty="0"/>
              <a:t> </a:t>
            </a:r>
            <a:r>
              <a:rPr lang="ru-RU" sz="1600" dirty="0" err="1"/>
              <a:t>фарз</a:t>
            </a:r>
            <a:r>
              <a:rPr lang="ru-RU" sz="1600" dirty="0"/>
              <a:t> </a:t>
            </a:r>
            <a:r>
              <a:rPr lang="ru-RU" sz="1600" dirty="0" err="1"/>
              <a:t>қилинди</a:t>
            </a:r>
            <a:r>
              <a:rPr lang="ru-RU" sz="1600" dirty="0"/>
              <a:t>.</a:t>
            </a:r>
          </a:p>
          <a:p>
            <a:endParaRPr lang="ru-RU" sz="1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57600" cy="1143000"/>
          </a:xfrm>
        </p:spPr>
        <p:txBody>
          <a:bodyPr/>
          <a:lstStyle/>
          <a:p>
            <a:r>
              <a:rPr lang="ru-RU" b="1" dirty="0" err="1"/>
              <a:t>Мадина</a:t>
            </a:r>
            <a:r>
              <a:rPr lang="ru-RU" b="1" dirty="0"/>
              <a:t> </a:t>
            </a:r>
            <a:r>
              <a:rPr lang="ru-RU" b="1" dirty="0" err="1"/>
              <a:t>даври</a:t>
            </a:r>
            <a:r>
              <a:rPr lang="ru-RU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568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7696200" cy="4572000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вафоти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хабар </a:t>
            </a:r>
            <a:r>
              <a:rPr lang="ru-RU" dirty="0" err="1"/>
              <a:t>Мадина</a:t>
            </a:r>
            <a:r>
              <a:rPr lang="ru-RU" dirty="0"/>
              <a:t> </a:t>
            </a:r>
            <a:r>
              <a:rPr lang="ru-RU" dirty="0" err="1"/>
              <a:t>аҳли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ёйилгач</a:t>
            </a:r>
            <a:r>
              <a:rPr lang="ru-RU" dirty="0"/>
              <a:t>, </a:t>
            </a:r>
            <a:r>
              <a:rPr lang="ru-RU" dirty="0" err="1"/>
              <a:t>ансорлар</a:t>
            </a:r>
            <a:r>
              <a:rPr lang="ru-RU" dirty="0"/>
              <a:t> </a:t>
            </a:r>
            <a:r>
              <a:rPr lang="ru-RU" i="1" dirty="0" err="1"/>
              <a:t>Умма</a:t>
            </a:r>
            <a:r>
              <a:rPr lang="ru-RU" dirty="0"/>
              <a:t> </a:t>
            </a:r>
            <a:r>
              <a:rPr lang="ru-RU" dirty="0" err="1"/>
              <a:t>бошчиси</a:t>
            </a:r>
            <a:r>
              <a:rPr lang="ru-RU" dirty="0"/>
              <a:t> – </a:t>
            </a:r>
            <a:r>
              <a:rPr lang="ru-RU" i="1" dirty="0" err="1"/>
              <a:t>халифаликка</a:t>
            </a:r>
            <a:r>
              <a:rPr lang="ru-RU" dirty="0"/>
              <a:t> </a:t>
            </a:r>
            <a:r>
              <a:rPr lang="ru-RU" dirty="0" err="1"/>
              <a:t>номзод</a:t>
            </a:r>
            <a:r>
              <a:rPr lang="ru-RU" dirty="0"/>
              <a:t> </a:t>
            </a:r>
            <a:r>
              <a:rPr lang="ru-RU" dirty="0" err="1"/>
              <a:t>масаласини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мақсадида</a:t>
            </a:r>
            <a:r>
              <a:rPr lang="ru-RU" dirty="0"/>
              <a:t> </a:t>
            </a:r>
            <a:r>
              <a:rPr lang="ru-RU" dirty="0" err="1"/>
              <a:t>Бану</a:t>
            </a:r>
            <a:r>
              <a:rPr lang="ru-RU" dirty="0"/>
              <a:t> </a:t>
            </a:r>
            <a:r>
              <a:rPr lang="ru-RU" dirty="0" err="1"/>
              <a:t>Соъида</a:t>
            </a:r>
            <a:r>
              <a:rPr lang="ru-RU" dirty="0"/>
              <a:t> </a:t>
            </a:r>
            <a:r>
              <a:rPr lang="ru-RU" dirty="0" err="1"/>
              <a:t>қабиласининг</a:t>
            </a:r>
            <a:r>
              <a:rPr lang="ru-RU" dirty="0"/>
              <a:t> </a:t>
            </a:r>
            <a:r>
              <a:rPr lang="ru-RU" dirty="0" err="1"/>
              <a:t>Сақифа</a:t>
            </a:r>
            <a:r>
              <a:rPr lang="ru-RU" dirty="0"/>
              <a:t> </a:t>
            </a:r>
            <a:r>
              <a:rPr lang="ru-RU" dirty="0" err="1"/>
              <a:t>номли</a:t>
            </a:r>
            <a:r>
              <a:rPr lang="ru-RU" dirty="0"/>
              <a:t> </a:t>
            </a:r>
            <a:r>
              <a:rPr lang="ru-RU" dirty="0" err="1"/>
              <a:t>гузарига</a:t>
            </a:r>
            <a:r>
              <a:rPr lang="ru-RU" dirty="0"/>
              <a:t> </a:t>
            </a:r>
            <a:r>
              <a:rPr lang="ru-RU" dirty="0" err="1"/>
              <a:t>ошиқдилар</a:t>
            </a:r>
            <a:r>
              <a:rPr lang="ru-RU" dirty="0"/>
              <a:t>.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қанча</a:t>
            </a:r>
            <a:r>
              <a:rPr lang="ru-RU" dirty="0"/>
              <a:t> </a:t>
            </a:r>
            <a:r>
              <a:rPr lang="ru-RU" dirty="0" err="1"/>
              <a:t>муҳожирлар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ансорлар</a:t>
            </a:r>
            <a:r>
              <a:rPr lang="ru-RU" dirty="0"/>
              <a:t> </a:t>
            </a:r>
            <a:r>
              <a:rPr lang="ru-RU" dirty="0" err="1"/>
              <a:t>ўртасида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ўтган</a:t>
            </a:r>
            <a:r>
              <a:rPr lang="ru-RU" dirty="0"/>
              <a:t> </a:t>
            </a:r>
            <a:r>
              <a:rPr lang="ru-RU" dirty="0" err="1"/>
              <a:t>қизғин</a:t>
            </a:r>
            <a:r>
              <a:rPr lang="ru-RU" dirty="0"/>
              <a:t> </a:t>
            </a:r>
            <a:r>
              <a:rPr lang="ru-RU" dirty="0" err="1"/>
              <a:t>баҳс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тортишувлардан</a:t>
            </a:r>
            <a:r>
              <a:rPr lang="ru-RU" dirty="0"/>
              <a:t> </a:t>
            </a:r>
            <a:r>
              <a:rPr lang="ru-RU" dirty="0" err="1"/>
              <a:t>сўнг</a:t>
            </a:r>
            <a:r>
              <a:rPr lang="ru-RU" dirty="0"/>
              <a:t> </a:t>
            </a:r>
            <a:r>
              <a:rPr lang="ru-RU" dirty="0" err="1"/>
              <a:t>халифаликка</a:t>
            </a:r>
            <a:r>
              <a:rPr lang="ru-RU" dirty="0"/>
              <a:t> (</a:t>
            </a:r>
            <a:r>
              <a:rPr lang="ru-RU" i="1" dirty="0"/>
              <a:t>халифат </a:t>
            </a:r>
            <a:r>
              <a:rPr lang="ru-RU" i="1" dirty="0" err="1"/>
              <a:t>расулиллоҳ</a:t>
            </a:r>
            <a:r>
              <a:rPr lang="ru-RU" dirty="0"/>
              <a:t>) Абу </a:t>
            </a:r>
            <a:r>
              <a:rPr lang="ru-RU" dirty="0" err="1"/>
              <a:t>Бакр</a:t>
            </a:r>
            <a:r>
              <a:rPr lang="ru-RU" dirty="0"/>
              <a:t> ас-</a:t>
            </a:r>
            <a:r>
              <a:rPr lang="ru-RU" dirty="0" err="1"/>
              <a:t>Сиддиқни</a:t>
            </a:r>
            <a:r>
              <a:rPr lang="ru-RU" dirty="0"/>
              <a:t> (632-634) </a:t>
            </a:r>
            <a:r>
              <a:rPr lang="ru-RU" dirty="0" err="1"/>
              <a:t>сайлаб</a:t>
            </a:r>
            <a:r>
              <a:rPr lang="ru-RU" dirty="0"/>
              <a:t>,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байъат</a:t>
            </a:r>
            <a:r>
              <a:rPr lang="ru-RU" dirty="0"/>
              <a:t> </a:t>
            </a:r>
            <a:r>
              <a:rPr lang="ru-RU" dirty="0" err="1"/>
              <a:t>қилдилар</a:t>
            </a:r>
            <a:r>
              <a:rPr lang="ru-RU" dirty="0"/>
              <a:t>. 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дунёвий</a:t>
            </a:r>
            <a:r>
              <a:rPr lang="ru-RU" dirty="0"/>
              <a:t> </a:t>
            </a:r>
            <a:r>
              <a:rPr lang="ru-RU" dirty="0" err="1"/>
              <a:t>ҳокимиятни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шахсида</a:t>
            </a:r>
            <a:r>
              <a:rPr lang="ru-RU" dirty="0"/>
              <a:t> </a:t>
            </a:r>
            <a:r>
              <a:rPr lang="ru-RU" dirty="0" err="1"/>
              <a:t>бирлаштирди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вафоти</a:t>
            </a:r>
            <a:endParaRPr lang="ru-RU" dirty="0"/>
          </a:p>
        </p:txBody>
      </p:sp>
      <p:pic>
        <p:nvPicPr>
          <p:cNvPr id="4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0"/>
            <a:ext cx="19050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881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304800"/>
            <a:ext cx="3657600" cy="62484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2600" dirty="0"/>
              <a:t>“Халифа” </a:t>
            </a:r>
            <a:r>
              <a:rPr lang="ru-RU" sz="2600" dirty="0" err="1"/>
              <a:t>сўзи</a:t>
            </a:r>
            <a:r>
              <a:rPr lang="ru-RU" sz="2600" dirty="0"/>
              <a:t> араб </a:t>
            </a:r>
            <a:r>
              <a:rPr lang="ru-RU" sz="2600" dirty="0" err="1"/>
              <a:t>тилида</a:t>
            </a:r>
            <a:r>
              <a:rPr lang="ru-RU" sz="2600" dirty="0"/>
              <a:t> </a:t>
            </a:r>
            <a:r>
              <a:rPr lang="ru-RU" sz="2600" dirty="0" err="1"/>
              <a:t>ўрин</a:t>
            </a:r>
            <a:r>
              <a:rPr lang="ru-RU" sz="2600" dirty="0"/>
              <a:t> </a:t>
            </a:r>
            <a:r>
              <a:rPr lang="ru-RU" sz="2600" dirty="0" err="1"/>
              <a:t>босар</a:t>
            </a:r>
            <a:r>
              <a:rPr lang="ru-RU" sz="2600" dirty="0"/>
              <a:t> </a:t>
            </a:r>
            <a:r>
              <a:rPr lang="ru-RU" sz="2600" dirty="0" err="1"/>
              <a:t>деган</a:t>
            </a:r>
            <a:r>
              <a:rPr lang="ru-RU" sz="2600" dirty="0"/>
              <a:t> </a:t>
            </a:r>
            <a:r>
              <a:rPr lang="ru-RU" sz="2600" dirty="0" err="1"/>
              <a:t>маънони</a:t>
            </a:r>
            <a:r>
              <a:rPr lang="ru-RU" sz="2600" dirty="0"/>
              <a:t> </a:t>
            </a:r>
            <a:r>
              <a:rPr lang="ru-RU" sz="2600" dirty="0" err="1"/>
              <a:t>англатади</a:t>
            </a:r>
            <a:r>
              <a:rPr lang="ru-RU" sz="2600" dirty="0"/>
              <a:t>. </a:t>
            </a:r>
            <a:r>
              <a:rPr lang="ru-RU" sz="2600" dirty="0" err="1"/>
              <a:t>Истилоҳда</a:t>
            </a:r>
            <a:r>
              <a:rPr lang="ru-RU" sz="2600" dirty="0"/>
              <a:t> </a:t>
            </a:r>
            <a:r>
              <a:rPr lang="ru-RU" sz="2600" dirty="0" err="1"/>
              <a:t>эса</a:t>
            </a:r>
            <a:r>
              <a:rPr lang="ru-RU" sz="2600" dirty="0"/>
              <a:t> </a:t>
            </a:r>
            <a:r>
              <a:rPr lang="ru-RU" sz="2600" dirty="0" err="1"/>
              <a:t>бир</a:t>
            </a:r>
            <a:r>
              <a:rPr lang="ru-RU" sz="2600" dirty="0"/>
              <a:t> </a:t>
            </a:r>
            <a:r>
              <a:rPr lang="ru-RU" sz="2600" dirty="0" err="1"/>
              <a:t>ишда</a:t>
            </a:r>
            <a:r>
              <a:rPr lang="ru-RU" sz="2600" dirty="0"/>
              <a:t> </a:t>
            </a:r>
            <a:r>
              <a:rPr lang="ru-RU" sz="2600" dirty="0" err="1"/>
              <a:t>бирор</a:t>
            </a:r>
            <a:r>
              <a:rPr lang="ru-RU" sz="2600" dirty="0"/>
              <a:t> </a:t>
            </a:r>
            <a:r>
              <a:rPr lang="ru-RU" sz="2600" dirty="0" err="1"/>
              <a:t>кишига</a:t>
            </a:r>
            <a:r>
              <a:rPr lang="ru-RU" sz="2600" dirty="0"/>
              <a:t> </a:t>
            </a:r>
            <a:r>
              <a:rPr lang="ru-RU" sz="2600" dirty="0" err="1"/>
              <a:t>ўринбосар</a:t>
            </a:r>
            <a:r>
              <a:rPr lang="ru-RU" sz="2600" dirty="0"/>
              <a:t> </a:t>
            </a:r>
            <a:r>
              <a:rPr lang="ru-RU" sz="2600" dirty="0" err="1"/>
              <a:t>бўлишини</a:t>
            </a:r>
            <a:r>
              <a:rPr lang="ru-RU" sz="2600" dirty="0"/>
              <a:t> </a:t>
            </a:r>
            <a:r>
              <a:rPr lang="ru-RU" sz="2600" dirty="0" err="1"/>
              <a:t>билдиради</a:t>
            </a:r>
            <a:r>
              <a:rPr lang="ru-RU" sz="2600" dirty="0"/>
              <a:t>. “Халифа” </a:t>
            </a:r>
            <a:r>
              <a:rPr lang="ru-RU" sz="2600" dirty="0" err="1"/>
              <a:t>икки</a:t>
            </a:r>
            <a:r>
              <a:rPr lang="ru-RU" sz="2600" dirty="0"/>
              <a:t> хил </a:t>
            </a:r>
            <a:r>
              <a:rPr lang="ru-RU" sz="2600" dirty="0" err="1"/>
              <a:t>маънода</a:t>
            </a:r>
            <a:r>
              <a:rPr lang="ru-RU" sz="2600" dirty="0"/>
              <a:t> </a:t>
            </a:r>
            <a:r>
              <a:rPr lang="ru-RU" sz="2600" dirty="0" err="1"/>
              <a:t>келади</a:t>
            </a:r>
            <a:r>
              <a:rPr lang="ru-RU" sz="2600" dirty="0" smtClean="0"/>
              <a:t>:</a:t>
            </a:r>
          </a:p>
          <a:p>
            <a:r>
              <a:rPr lang="ru-RU" sz="2600" dirty="0" smtClean="0"/>
              <a:t> </a:t>
            </a:r>
            <a:r>
              <a:rPr lang="ru-RU" sz="2600" dirty="0"/>
              <a:t>1</a:t>
            </a:r>
            <a:r>
              <a:rPr lang="ru-RU" sz="2600" dirty="0" smtClean="0"/>
              <a:t>.) </a:t>
            </a:r>
            <a:r>
              <a:rPr lang="ru-RU" sz="2600" dirty="0"/>
              <a:t> </a:t>
            </a:r>
            <a:r>
              <a:rPr lang="ru-RU" sz="2600" dirty="0" err="1"/>
              <a:t>Қуръони</a:t>
            </a:r>
            <a:r>
              <a:rPr lang="ru-RU" sz="2600" dirty="0"/>
              <a:t> </a:t>
            </a:r>
            <a:r>
              <a:rPr lang="ru-RU" sz="2600" dirty="0" err="1"/>
              <a:t>каримда</a:t>
            </a:r>
            <a:r>
              <a:rPr lang="ru-RU" sz="2600" dirty="0"/>
              <a:t> “</a:t>
            </a:r>
            <a:r>
              <a:rPr lang="ru-RU" sz="2600" dirty="0" err="1"/>
              <a:t>Аллоҳнинг</a:t>
            </a:r>
            <a:r>
              <a:rPr lang="ru-RU" sz="2600" dirty="0"/>
              <a:t> </a:t>
            </a:r>
            <a:r>
              <a:rPr lang="ru-RU" sz="2600" dirty="0" err="1"/>
              <a:t>халифаси</a:t>
            </a:r>
            <a:r>
              <a:rPr lang="ru-RU" sz="2600" dirty="0"/>
              <a:t>” </a:t>
            </a:r>
            <a:r>
              <a:rPr lang="ru-RU" sz="2600" dirty="0" err="1"/>
              <a:t>кўринишида</a:t>
            </a:r>
            <a:r>
              <a:rPr lang="ru-RU" sz="2600" dirty="0"/>
              <a:t> </a:t>
            </a:r>
            <a:r>
              <a:rPr lang="ru-RU" sz="2600" dirty="0" err="1"/>
              <a:t>ифодаланган</a:t>
            </a:r>
            <a:r>
              <a:rPr lang="ru-RU" sz="2600" dirty="0"/>
              <a:t>.</a:t>
            </a:r>
          </a:p>
          <a:p>
            <a:r>
              <a:rPr lang="ru-RU" sz="2600" dirty="0" err="1"/>
              <a:t>Мисол</a:t>
            </a:r>
            <a:r>
              <a:rPr lang="ru-RU" sz="2600" dirty="0"/>
              <a:t> </a:t>
            </a:r>
            <a:r>
              <a:rPr lang="ru-RU" sz="2600" dirty="0" err="1"/>
              <a:t>учун</a:t>
            </a:r>
            <a:r>
              <a:rPr lang="ru-RU" sz="2600" dirty="0"/>
              <a:t> </a:t>
            </a:r>
            <a:r>
              <a:rPr lang="ru-RU" sz="2600" dirty="0" err="1"/>
              <a:t>Қуръони</a:t>
            </a:r>
            <a:r>
              <a:rPr lang="ru-RU" sz="2600" dirty="0"/>
              <a:t> </a:t>
            </a:r>
            <a:r>
              <a:rPr lang="ru-RU" sz="2600" dirty="0" err="1"/>
              <a:t>Каримнинг</a:t>
            </a:r>
            <a:r>
              <a:rPr lang="ru-RU" sz="2600" dirty="0"/>
              <a:t> </a:t>
            </a:r>
            <a:r>
              <a:rPr lang="ru-RU" sz="2600" dirty="0" err="1"/>
              <a:t>Бақара</a:t>
            </a:r>
            <a:r>
              <a:rPr lang="ru-RU" sz="2600" dirty="0"/>
              <a:t> </a:t>
            </a:r>
            <a:r>
              <a:rPr lang="ru-RU" sz="2600" dirty="0" err="1"/>
              <a:t>сураси</a:t>
            </a:r>
            <a:r>
              <a:rPr lang="ru-RU" sz="2600" dirty="0"/>
              <a:t> 30 </a:t>
            </a:r>
            <a:r>
              <a:rPr lang="ru-RU" sz="2600" dirty="0" err="1"/>
              <a:t>оятида</a:t>
            </a:r>
            <a:r>
              <a:rPr lang="ru-RU" sz="2600" dirty="0"/>
              <a:t>:</a:t>
            </a:r>
          </a:p>
          <a:p>
            <a:r>
              <a:rPr lang="ru-RU" sz="2600" b="1" dirty="0"/>
              <a:t>“</a:t>
            </a:r>
            <a:r>
              <a:rPr lang="ru-RU" sz="2600" b="1" dirty="0" err="1"/>
              <a:t>Эсланг</a:t>
            </a:r>
            <a:r>
              <a:rPr lang="ru-RU" sz="2600" b="1" dirty="0"/>
              <a:t> (эй, </a:t>
            </a:r>
            <a:r>
              <a:rPr lang="ru-RU" sz="2600" b="1" dirty="0" err="1"/>
              <a:t>Муҳаммад</a:t>
            </a:r>
            <a:r>
              <a:rPr lang="ru-RU" sz="2600" b="1" dirty="0"/>
              <a:t>!) </a:t>
            </a:r>
            <a:r>
              <a:rPr lang="ru-RU" sz="2600" b="1" dirty="0" err="1"/>
              <a:t>Роббингиз</a:t>
            </a:r>
            <a:r>
              <a:rPr lang="ru-RU" sz="2600" b="1" dirty="0"/>
              <a:t> </a:t>
            </a:r>
            <a:r>
              <a:rPr lang="ru-RU" sz="2600" b="1" dirty="0" err="1"/>
              <a:t>фаришталарга</a:t>
            </a:r>
            <a:r>
              <a:rPr lang="ru-RU" sz="2600" b="1" dirty="0"/>
              <a:t>: Мен </a:t>
            </a:r>
            <a:r>
              <a:rPr lang="ru-RU" sz="2600" b="1" dirty="0" err="1"/>
              <a:t>ерда</a:t>
            </a:r>
            <a:r>
              <a:rPr lang="ru-RU" sz="2600" b="1" dirty="0"/>
              <a:t> халифа (Одам) </a:t>
            </a:r>
            <a:r>
              <a:rPr lang="ru-RU" sz="2600" b="1" dirty="0" err="1"/>
              <a:t>яратмоқчиман</a:t>
            </a:r>
            <a:r>
              <a:rPr lang="ru-RU" sz="2600" b="1" dirty="0" smtClean="0"/>
              <a:t>...”.</a:t>
            </a:r>
          </a:p>
          <a:p>
            <a:r>
              <a:rPr lang="ru-RU" sz="2600" dirty="0"/>
              <a:t>Ушбу </a:t>
            </a:r>
            <a:r>
              <a:rPr lang="ru-RU" sz="2600" dirty="0" err="1"/>
              <a:t>оятдаги</a:t>
            </a:r>
            <a:r>
              <a:rPr lang="ru-RU" sz="2600" dirty="0"/>
              <a:t> халифа </a:t>
            </a:r>
            <a:r>
              <a:rPr lang="ru-RU" sz="2600" dirty="0" err="1"/>
              <a:t>сўзидан</a:t>
            </a:r>
            <a:r>
              <a:rPr lang="ru-RU" sz="2600" dirty="0"/>
              <a:t> Одам </a:t>
            </a:r>
            <a:r>
              <a:rPr lang="ru-RU" sz="2600" dirty="0" err="1"/>
              <a:t>алайҳиссалом</a:t>
            </a:r>
            <a:r>
              <a:rPr lang="ru-RU" sz="2600" dirty="0"/>
              <a:t> ирода </a:t>
            </a:r>
            <a:r>
              <a:rPr lang="ru-RU" sz="2600" dirty="0" err="1"/>
              <a:t>қилинган</a:t>
            </a:r>
            <a:r>
              <a:rPr lang="ru-RU" sz="2600" dirty="0"/>
              <a:t>. </a:t>
            </a:r>
            <a:r>
              <a:rPr lang="ru-RU" sz="2600" dirty="0" err="1"/>
              <a:t>Чунки</a:t>
            </a:r>
            <a:r>
              <a:rPr lang="ru-RU" sz="2600" dirty="0"/>
              <a:t> у </a:t>
            </a:r>
            <a:r>
              <a:rPr lang="ru-RU" sz="2600" dirty="0" err="1"/>
              <a:t>зот</a:t>
            </a:r>
            <a:r>
              <a:rPr lang="ru-RU" sz="2600" dirty="0"/>
              <a:t> </a:t>
            </a:r>
            <a:r>
              <a:rPr lang="ru-RU" sz="2600" dirty="0" err="1"/>
              <a:t>Оллоҳнинг</a:t>
            </a:r>
            <a:r>
              <a:rPr lang="ru-RU" sz="2600" dirty="0"/>
              <a:t> </a:t>
            </a:r>
            <a:r>
              <a:rPr lang="ru-RU" sz="2600" dirty="0" err="1"/>
              <a:t>ердаги</a:t>
            </a:r>
            <a:r>
              <a:rPr lang="ru-RU" sz="2600" dirty="0"/>
              <a:t> </a:t>
            </a:r>
            <a:r>
              <a:rPr lang="ru-RU" sz="2600" dirty="0" err="1"/>
              <a:t>халифасидир</a:t>
            </a:r>
            <a:r>
              <a:rPr lang="ru-RU" sz="2600" dirty="0"/>
              <a:t>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70248" y="990600"/>
            <a:ext cx="4340352" cy="518160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2. </a:t>
            </a:r>
            <a:r>
              <a:rPr lang="ru-RU" sz="2900" dirty="0"/>
              <a:t> Халифа </a:t>
            </a:r>
            <a:r>
              <a:rPr lang="ru-RU" sz="2900" dirty="0" err="1"/>
              <a:t>сўзининг</a:t>
            </a:r>
            <a:r>
              <a:rPr lang="ru-RU" sz="2900" dirty="0"/>
              <a:t> </a:t>
            </a:r>
            <a:r>
              <a:rPr lang="ru-RU" sz="2900" dirty="0" err="1"/>
              <a:t>иккинчи</a:t>
            </a:r>
            <a:r>
              <a:rPr lang="ru-RU" sz="2900" dirty="0"/>
              <a:t> </a:t>
            </a:r>
            <a:r>
              <a:rPr lang="ru-RU" sz="2900" dirty="0" err="1"/>
              <a:t>маъноси</a:t>
            </a:r>
            <a:r>
              <a:rPr lang="ru-RU" sz="2900" dirty="0"/>
              <a:t> </a:t>
            </a:r>
            <a:r>
              <a:rPr lang="ru-RU" sz="2900" dirty="0" err="1"/>
              <a:t>Пайғамбар</a:t>
            </a:r>
            <a:r>
              <a:rPr lang="ru-RU" sz="2900" dirty="0"/>
              <a:t> </a:t>
            </a:r>
            <a:r>
              <a:rPr lang="ru-RU" sz="2900" dirty="0" err="1"/>
              <a:t>с.а.в.нинг</a:t>
            </a:r>
            <a:r>
              <a:rPr lang="ru-RU" sz="2900" dirty="0"/>
              <a:t> </a:t>
            </a:r>
            <a:r>
              <a:rPr lang="ru-RU" sz="2900" dirty="0" err="1"/>
              <a:t>ҳадиси-шарифларида</a:t>
            </a:r>
            <a:r>
              <a:rPr lang="ru-RU" sz="2900" dirty="0"/>
              <a:t> </a:t>
            </a:r>
            <a:r>
              <a:rPr lang="ru-RU" sz="2900" dirty="0" err="1"/>
              <a:t>айтилган</a:t>
            </a:r>
            <a:r>
              <a:rPr lang="ru-RU" sz="2900" dirty="0"/>
              <a:t>, </a:t>
            </a:r>
            <a:r>
              <a:rPr lang="ru-RU" sz="2900" dirty="0" err="1"/>
              <a:t>яъни</a:t>
            </a:r>
            <a:r>
              <a:rPr lang="ru-RU" sz="2900" dirty="0"/>
              <a:t> У </a:t>
            </a:r>
            <a:r>
              <a:rPr lang="ru-RU" sz="2900" dirty="0" err="1"/>
              <a:t>зотнинг</a:t>
            </a:r>
            <a:r>
              <a:rPr lang="ru-RU" sz="2900" dirty="0"/>
              <a:t> </a:t>
            </a:r>
            <a:r>
              <a:rPr lang="ru-RU" sz="2900" dirty="0" err="1"/>
              <a:t>ўринбосари</a:t>
            </a:r>
            <a:r>
              <a:rPr lang="ru-RU" sz="2900" dirty="0"/>
              <a:t> </a:t>
            </a:r>
            <a:r>
              <a:rPr lang="ru-RU" sz="2900" dirty="0" err="1"/>
              <a:t>бўладиган</a:t>
            </a:r>
            <a:r>
              <a:rPr lang="ru-RU" sz="2900" dirty="0"/>
              <a:t> </a:t>
            </a:r>
            <a:r>
              <a:rPr lang="ru-RU" sz="2900" dirty="0" err="1" smtClean="0"/>
              <a:t>халифалардир</a:t>
            </a:r>
            <a:endParaRPr lang="ru-RU" sz="2900" dirty="0" smtClean="0"/>
          </a:p>
          <a:p>
            <a:r>
              <a:rPr lang="ru-RU" sz="2900" dirty="0" smtClean="0"/>
              <a:t>. </a:t>
            </a:r>
            <a:r>
              <a:rPr lang="ru-RU" sz="2900" dirty="0"/>
              <a:t>Саид ибн </a:t>
            </a:r>
            <a:r>
              <a:rPr lang="ru-RU" sz="2900" dirty="0" err="1"/>
              <a:t>Жумҳон</a:t>
            </a:r>
            <a:r>
              <a:rPr lang="ru-RU" sz="2900" dirty="0"/>
              <a:t> </a:t>
            </a:r>
            <a:r>
              <a:rPr lang="ru-RU" sz="2900" dirty="0" err="1"/>
              <a:t>Сафийна</a:t>
            </a:r>
            <a:r>
              <a:rPr lang="ru-RU" sz="2900" dirty="0"/>
              <a:t> </a:t>
            </a:r>
            <a:r>
              <a:rPr lang="ru-RU" sz="2900" dirty="0" err="1"/>
              <a:t>р.а.дан</a:t>
            </a:r>
            <a:r>
              <a:rPr lang="ru-RU" sz="2900" dirty="0"/>
              <a:t> </a:t>
            </a:r>
            <a:r>
              <a:rPr lang="ru-RU" sz="2900" dirty="0" err="1"/>
              <a:t>ривоят</a:t>
            </a:r>
            <a:r>
              <a:rPr lang="ru-RU" sz="2900" dirty="0"/>
              <a:t> </a:t>
            </a:r>
            <a:r>
              <a:rPr lang="ru-RU" sz="2900" dirty="0" err="1"/>
              <a:t>қилади</a:t>
            </a:r>
            <a:r>
              <a:rPr lang="ru-RU" sz="2900" dirty="0"/>
              <a:t>, У киши </a:t>
            </a:r>
            <a:r>
              <a:rPr lang="ru-RU" sz="2900" dirty="0" err="1"/>
              <a:t>Расулуллоҳ</a:t>
            </a:r>
            <a:r>
              <a:rPr lang="ru-RU" sz="2900" dirty="0"/>
              <a:t> </a:t>
            </a:r>
            <a:r>
              <a:rPr lang="ru-RU" sz="2900" dirty="0" err="1"/>
              <a:t>с.а.в.ни</a:t>
            </a:r>
            <a:r>
              <a:rPr lang="ru-RU" sz="2900" dirty="0"/>
              <a:t>: “</a:t>
            </a:r>
            <a:r>
              <a:rPr lang="ru-RU" sz="2900" dirty="0" err="1"/>
              <a:t>Халифалик</a:t>
            </a:r>
            <a:r>
              <a:rPr lang="ru-RU" sz="2900" dirty="0"/>
              <a:t> </a:t>
            </a:r>
            <a:r>
              <a:rPr lang="ru-RU" sz="2900" dirty="0" err="1"/>
              <a:t>мендан</a:t>
            </a:r>
            <a:r>
              <a:rPr lang="ru-RU" sz="2900" dirty="0"/>
              <a:t> </a:t>
            </a:r>
            <a:r>
              <a:rPr lang="ru-RU" sz="2900" dirty="0" err="1"/>
              <a:t>кейин</a:t>
            </a:r>
            <a:r>
              <a:rPr lang="ru-RU" sz="2900" dirty="0"/>
              <a:t> </a:t>
            </a:r>
            <a:r>
              <a:rPr lang="ru-RU" sz="2900" dirty="0" err="1"/>
              <a:t>ўттиз</a:t>
            </a:r>
            <a:r>
              <a:rPr lang="ru-RU" sz="2900" dirty="0"/>
              <a:t> </a:t>
            </a:r>
            <a:r>
              <a:rPr lang="ru-RU" sz="2900" dirty="0" err="1"/>
              <a:t>йил</a:t>
            </a:r>
            <a:r>
              <a:rPr lang="ru-RU" sz="2900" dirty="0"/>
              <a:t> </a:t>
            </a:r>
            <a:r>
              <a:rPr lang="ru-RU" sz="2900" dirty="0" err="1"/>
              <a:t>бўлади</a:t>
            </a:r>
            <a:r>
              <a:rPr lang="ru-RU" sz="2900" dirty="0"/>
              <a:t>. </a:t>
            </a:r>
            <a:r>
              <a:rPr lang="ru-RU" sz="2900" dirty="0" err="1"/>
              <a:t>Ундан</a:t>
            </a:r>
            <a:r>
              <a:rPr lang="ru-RU" sz="2900" dirty="0"/>
              <a:t> </a:t>
            </a:r>
            <a:r>
              <a:rPr lang="ru-RU" sz="2900" dirty="0" err="1"/>
              <a:t>сўнг</a:t>
            </a:r>
            <a:r>
              <a:rPr lang="ru-RU" sz="2900" dirty="0"/>
              <a:t> </a:t>
            </a:r>
            <a:r>
              <a:rPr lang="ru-RU" sz="2900" dirty="0" err="1"/>
              <a:t>подшоҳлик</a:t>
            </a:r>
            <a:r>
              <a:rPr lang="ru-RU" sz="2900" dirty="0"/>
              <a:t> </a:t>
            </a:r>
            <a:r>
              <a:rPr lang="ru-RU" sz="2900" dirty="0" err="1"/>
              <a:t>ва</a:t>
            </a:r>
            <a:r>
              <a:rPr lang="ru-RU" sz="2900" dirty="0"/>
              <a:t> </a:t>
            </a:r>
            <a:r>
              <a:rPr lang="ru-RU" sz="2900" dirty="0" err="1"/>
              <a:t>амирлик</a:t>
            </a:r>
            <a:r>
              <a:rPr lang="ru-RU" sz="2900" dirty="0"/>
              <a:t> </a:t>
            </a:r>
            <a:r>
              <a:rPr lang="ru-RU" sz="2900" dirty="0" err="1"/>
              <a:t>бўлади</a:t>
            </a:r>
            <a:r>
              <a:rPr lang="ru-RU" sz="2900" dirty="0"/>
              <a:t>”- </a:t>
            </a:r>
            <a:r>
              <a:rPr lang="ru-RU" sz="2900" dirty="0" err="1"/>
              <a:t>деганларини</a:t>
            </a:r>
            <a:r>
              <a:rPr lang="ru-RU" sz="2900" dirty="0"/>
              <a:t> </a:t>
            </a:r>
            <a:r>
              <a:rPr lang="ru-RU" sz="2900" dirty="0" err="1"/>
              <a:t>эшитдим</a:t>
            </a:r>
            <a:r>
              <a:rPr lang="ru-RU" sz="2900" dirty="0"/>
              <a:t>, </a:t>
            </a:r>
            <a:r>
              <a:rPr lang="ru-RU" sz="2900" dirty="0" err="1"/>
              <a:t>дедилар</a:t>
            </a:r>
            <a:r>
              <a:rPr lang="ru-RU" sz="2900" dirty="0" smtClean="0"/>
              <a:t>.</a:t>
            </a:r>
          </a:p>
          <a:p>
            <a:r>
              <a:rPr lang="ru-RU" sz="2900" dirty="0" smtClean="0"/>
              <a:t> </a:t>
            </a:r>
            <a:r>
              <a:rPr lang="ru-RU" sz="2900" dirty="0" err="1"/>
              <a:t>Сўнгра</a:t>
            </a:r>
            <a:r>
              <a:rPr lang="ru-RU" sz="2900" dirty="0"/>
              <a:t> у киши Абу </a:t>
            </a:r>
            <a:r>
              <a:rPr lang="ru-RU" sz="2900" dirty="0" err="1"/>
              <a:t>Бакр</a:t>
            </a:r>
            <a:r>
              <a:rPr lang="ru-RU" sz="2900" dirty="0"/>
              <a:t> 2 </a:t>
            </a:r>
            <a:r>
              <a:rPr lang="ru-RU" sz="2900" dirty="0" err="1"/>
              <a:t>йил</a:t>
            </a:r>
            <a:r>
              <a:rPr lang="ru-RU" sz="2900" dirty="0"/>
              <a:t>, </a:t>
            </a:r>
            <a:r>
              <a:rPr lang="ru-RU" sz="2900" dirty="0" err="1"/>
              <a:t>Умар</a:t>
            </a:r>
            <a:r>
              <a:rPr lang="ru-RU" sz="2900" dirty="0"/>
              <a:t> 10 </a:t>
            </a:r>
            <a:r>
              <a:rPr lang="ru-RU" sz="2900" dirty="0" err="1"/>
              <a:t>йил</a:t>
            </a:r>
            <a:r>
              <a:rPr lang="ru-RU" sz="2900" dirty="0"/>
              <a:t>, </a:t>
            </a:r>
            <a:r>
              <a:rPr lang="ru-RU" sz="2900" dirty="0" err="1"/>
              <a:t>Усмон</a:t>
            </a:r>
            <a:r>
              <a:rPr lang="ru-RU" sz="2900" dirty="0"/>
              <a:t> 12 </a:t>
            </a:r>
            <a:r>
              <a:rPr lang="ru-RU" sz="2900" dirty="0" err="1"/>
              <a:t>йил</a:t>
            </a:r>
            <a:r>
              <a:rPr lang="ru-RU" sz="2900" dirty="0"/>
              <a:t> </a:t>
            </a:r>
            <a:r>
              <a:rPr lang="ru-RU" sz="2900" dirty="0" err="1"/>
              <a:t>ва</a:t>
            </a:r>
            <a:r>
              <a:rPr lang="ru-RU" sz="2900" dirty="0"/>
              <a:t> Али 6 </a:t>
            </a:r>
            <a:r>
              <a:rPr lang="ru-RU" sz="2900" dirty="0" err="1"/>
              <a:t>йил</a:t>
            </a:r>
            <a:r>
              <a:rPr lang="ru-RU" sz="2900" dirty="0"/>
              <a:t> </a:t>
            </a:r>
            <a:r>
              <a:rPr lang="ru-RU" sz="2900" dirty="0" err="1"/>
              <a:t>халифалик</a:t>
            </a:r>
            <a:r>
              <a:rPr lang="ru-RU" sz="2900" dirty="0"/>
              <a:t> </a:t>
            </a:r>
            <a:r>
              <a:rPr lang="ru-RU" sz="2900" dirty="0" err="1"/>
              <a:t>қилди</a:t>
            </a:r>
            <a:r>
              <a:rPr lang="ru-RU" sz="2900" dirty="0"/>
              <a:t>, </a:t>
            </a:r>
            <a:r>
              <a:rPr lang="ru-RU" sz="2900" dirty="0" err="1"/>
              <a:t>деб</a:t>
            </a:r>
            <a:r>
              <a:rPr lang="ru-RU" sz="2900" dirty="0"/>
              <a:t> </a:t>
            </a:r>
            <a:r>
              <a:rPr lang="ru-RU" sz="2900" dirty="0" err="1"/>
              <a:t>гапида</a:t>
            </a:r>
            <a:r>
              <a:rPr lang="ru-RU" sz="2900" dirty="0"/>
              <a:t> </a:t>
            </a:r>
            <a:r>
              <a:rPr lang="ru-RU" sz="2900" dirty="0" err="1"/>
              <a:t>қўшиб</a:t>
            </a:r>
            <a:r>
              <a:rPr lang="ru-RU" sz="2900" dirty="0"/>
              <a:t> </a:t>
            </a:r>
            <a:r>
              <a:rPr lang="ru-RU" sz="2900" dirty="0" err="1"/>
              <a:t>қўйди</a:t>
            </a:r>
            <a:r>
              <a:rPr lang="ru-RU" sz="2900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1600" y="152400"/>
            <a:ext cx="3124200" cy="715962"/>
          </a:xfrm>
        </p:spPr>
        <p:txBody>
          <a:bodyPr/>
          <a:lstStyle/>
          <a:p>
            <a:r>
              <a:rPr lang="uz-Cyrl-UZ" dirty="0" smtClean="0"/>
              <a:t>Халифалик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4179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71042988"/>
              </p:ext>
            </p:extLst>
          </p:nvPr>
        </p:nvGraphicFramePr>
        <p:xfrm>
          <a:off x="822325" y="1096963"/>
          <a:ext cx="3200400" cy="3713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981200"/>
            <a:ext cx="4419599" cy="37338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4 </a:t>
            </a:r>
            <a:r>
              <a:rPr lang="ru-RU" i="1" dirty="0" smtClean="0"/>
              <a:t>халифа</a:t>
            </a:r>
            <a:endParaRPr lang="ru-RU" dirty="0"/>
          </a:p>
        </p:txBody>
      </p:sp>
      <p:pic>
        <p:nvPicPr>
          <p:cNvPr id="6" name="Picture 3" descr="F:\images\islam-symbols_1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0"/>
            <a:ext cx="19050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9530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152400" y="1600200"/>
          <a:ext cx="52578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7620000" cy="1325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Исломнинг асосий шартлари ҳисобланмиш беш рукн қуйидагилардир: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53000" cy="41910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«Имон» сўзининг луғавий маъноси </a:t>
            </a:r>
            <a:r>
              <a:rPr lang="ru-RU" i="1" dirty="0" smtClean="0"/>
              <a:t>ишонмоқ, тасдиқламоқ</a:t>
            </a:r>
            <a:r>
              <a:rPr lang="ru-RU" dirty="0" smtClean="0"/>
              <a:t> бўлиб, истилоҳда эса «</a:t>
            </a:r>
            <a:r>
              <a:rPr lang="ru-RU" i="1" dirty="0" smtClean="0"/>
              <a:t>Ла илаҳа иллаллоҳу Муҳаммадур расулуллоҳ</a:t>
            </a:r>
            <a:r>
              <a:rPr lang="ru-RU" dirty="0" smtClean="0"/>
              <a:t>» («Аллоҳдан ўзга илоҳ йўқ ва Муҳаммад – Аллоҳнинг пайғамбари») </a:t>
            </a:r>
            <a:r>
              <a:rPr lang="ru-RU" i="1" dirty="0" smtClean="0"/>
              <a:t>калимасини</a:t>
            </a:r>
            <a:r>
              <a:rPr lang="ru-RU" dirty="0" smtClean="0"/>
              <a:t> тил билан айтиб (</a:t>
            </a:r>
            <a:r>
              <a:rPr lang="ru-RU" i="1" dirty="0" smtClean="0"/>
              <a:t>ал-иқрор би-л-лисон</a:t>
            </a:r>
            <a:r>
              <a:rPr lang="ru-RU" dirty="0" smtClean="0"/>
              <a:t>), дил билан тасдиқлаш (</a:t>
            </a:r>
            <a:r>
              <a:rPr lang="ru-RU" i="1" dirty="0" smtClean="0"/>
              <a:t>ат-тасдиқ би-л-қалб</a:t>
            </a:r>
            <a:r>
              <a:rPr lang="ru-RU" dirty="0" smtClean="0"/>
              <a:t>) демакдир.</a:t>
            </a:r>
            <a:endParaRPr lang="en-US" dirty="0" smtClean="0"/>
          </a:p>
          <a:p>
            <a:r>
              <a:rPr lang="ru-RU" dirty="0" smtClean="0"/>
              <a:t> Мазкур таълимот бошқаларидан </a:t>
            </a:r>
            <a:r>
              <a:rPr lang="ru-RU" i="1" dirty="0" smtClean="0"/>
              <a:t>имон</a:t>
            </a:r>
            <a:r>
              <a:rPr lang="ru-RU" dirty="0" smtClean="0"/>
              <a:t> масаласида </a:t>
            </a:r>
            <a:r>
              <a:rPr lang="ru-RU" i="1" dirty="0" smtClean="0"/>
              <a:t>амал</a:t>
            </a:r>
            <a:r>
              <a:rPr lang="ru-RU" dirty="0" smtClean="0"/>
              <a:t>ни </a:t>
            </a:r>
            <a:r>
              <a:rPr lang="ru-RU" i="1" dirty="0" smtClean="0"/>
              <a:t>имон</a:t>
            </a:r>
            <a:r>
              <a:rPr lang="ru-RU" dirty="0" smtClean="0"/>
              <a:t>дан алоҳида ҳисоблаши билан фарқланади</a:t>
            </a:r>
            <a:endParaRPr lang="en-US" dirty="0"/>
          </a:p>
        </p:txBody>
      </p:sp>
      <p:pic>
        <p:nvPicPr>
          <p:cNvPr id="5" name="Content Placeholder 4" descr="unnamed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57800" y="152400"/>
            <a:ext cx="3657600" cy="2475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«Имон»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Имоннинг</a:t>
            </a:r>
            <a:r>
              <a:rPr lang="ru-RU" dirty="0"/>
              <a:t> </a:t>
            </a:r>
            <a:r>
              <a:rPr lang="ru-RU" dirty="0" err="1"/>
              <a:t>етти</a:t>
            </a:r>
            <a:r>
              <a:rPr lang="ru-RU" dirty="0"/>
              <a:t> </a:t>
            </a:r>
            <a:r>
              <a:rPr lang="ru-RU" dirty="0" err="1"/>
              <a:t>шарти</a:t>
            </a:r>
            <a:r>
              <a:rPr lang="ru-RU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1) </a:t>
            </a:r>
            <a:r>
              <a:rPr lang="ru-RU" dirty="0" err="1" smtClean="0"/>
              <a:t>Аллоҳнинг</a:t>
            </a:r>
            <a:r>
              <a:rPr lang="ru-RU" dirty="0" smtClean="0"/>
              <a:t> </a:t>
            </a:r>
            <a:r>
              <a:rPr lang="ru-RU" dirty="0" err="1"/>
              <a:t>борлиги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бирлигига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Аллоҳнинг</a:t>
            </a:r>
            <a:r>
              <a:rPr lang="ru-RU" dirty="0"/>
              <a:t> </a:t>
            </a:r>
            <a:r>
              <a:rPr lang="ru-RU" dirty="0" err="1"/>
              <a:t>Қуръони</a:t>
            </a:r>
            <a:r>
              <a:rPr lang="ru-RU" dirty="0"/>
              <a:t> </a:t>
            </a:r>
            <a:r>
              <a:rPr lang="ru-RU" dirty="0" err="1"/>
              <a:t>каримда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</a:t>
            </a:r>
            <a:r>
              <a:rPr lang="ru-RU" dirty="0"/>
              <a:t> </a:t>
            </a:r>
            <a:r>
              <a:rPr lang="ru-RU" dirty="0" err="1"/>
              <a:t>ҳадисларида</a:t>
            </a:r>
            <a:r>
              <a:rPr lang="ru-RU" dirty="0"/>
              <a:t> </a:t>
            </a:r>
            <a:r>
              <a:rPr lang="ru-RU" dirty="0" err="1"/>
              <a:t>баён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i="1" dirty="0" err="1"/>
              <a:t>исм</a:t>
            </a:r>
            <a:r>
              <a:rPr lang="ru-RU" dirty="0" err="1"/>
              <a:t>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i="1" dirty="0" err="1"/>
              <a:t>сифат</a:t>
            </a:r>
            <a:r>
              <a:rPr lang="ru-RU" dirty="0" err="1"/>
              <a:t>ларига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smtClean="0"/>
              <a:t>2) </a:t>
            </a:r>
            <a:r>
              <a:rPr lang="ru-RU" dirty="0" err="1" smtClean="0"/>
              <a:t>фаришталарнинг</a:t>
            </a:r>
            <a:r>
              <a:rPr lang="ru-RU" dirty="0" smtClean="0"/>
              <a:t> </a:t>
            </a:r>
            <a:r>
              <a:rPr lang="ru-RU" dirty="0" err="1"/>
              <a:t>борлигига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. </a:t>
            </a:r>
            <a:r>
              <a:rPr lang="ru-RU" dirty="0" err="1"/>
              <a:t>Фаришталар</a:t>
            </a:r>
            <a:r>
              <a:rPr lang="ru-RU" dirty="0"/>
              <a:t> (</a:t>
            </a:r>
            <a:r>
              <a:rPr lang="ru-RU" i="1" dirty="0" err="1"/>
              <a:t>мало’ика</a:t>
            </a:r>
            <a:r>
              <a:rPr lang="ru-RU" dirty="0"/>
              <a:t>) </a:t>
            </a:r>
            <a:r>
              <a:rPr lang="ru-RU" dirty="0" err="1"/>
              <a:t>Аллоҳнинг</a:t>
            </a:r>
            <a:r>
              <a:rPr lang="ru-RU" dirty="0"/>
              <a:t> </a:t>
            </a:r>
            <a:r>
              <a:rPr lang="ru-RU" dirty="0" err="1"/>
              <a:t>нурдан</a:t>
            </a:r>
            <a:r>
              <a:rPr lang="ru-RU" dirty="0"/>
              <a:t> </a:t>
            </a:r>
            <a:r>
              <a:rPr lang="ru-RU" dirty="0" err="1"/>
              <a:t>яратган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буйруқларини</a:t>
            </a:r>
            <a:r>
              <a:rPr lang="ru-RU" dirty="0"/>
              <a:t> </a:t>
            </a:r>
            <a:r>
              <a:rPr lang="ru-RU" dirty="0" err="1"/>
              <a:t>сўзсиз</a:t>
            </a:r>
            <a:r>
              <a:rPr lang="ru-RU" dirty="0"/>
              <a:t> </a:t>
            </a:r>
            <a:r>
              <a:rPr lang="ru-RU" dirty="0" err="1"/>
              <a:t>бажарувчи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амридан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</a:t>
            </a:r>
            <a:r>
              <a:rPr lang="ru-RU" dirty="0" err="1"/>
              <a:t>чиқмайдиган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бандаларидир</a:t>
            </a:r>
            <a:r>
              <a:rPr lang="ru-RU" dirty="0"/>
              <a:t>. </a:t>
            </a:r>
            <a:r>
              <a:rPr lang="ru-RU" dirty="0" err="1"/>
              <a:t>Улардан</a:t>
            </a:r>
            <a:r>
              <a:rPr lang="ru-RU" dirty="0"/>
              <a:t> </a:t>
            </a:r>
            <a:r>
              <a:rPr lang="ru-RU" dirty="0" err="1"/>
              <a:t>Жаброил</a:t>
            </a:r>
            <a:r>
              <a:rPr lang="ru-RU" dirty="0"/>
              <a:t>, </a:t>
            </a:r>
            <a:r>
              <a:rPr lang="ru-RU" dirty="0" err="1"/>
              <a:t>Микоил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буюк</a:t>
            </a:r>
            <a:r>
              <a:rPr lang="ru-RU" dirty="0"/>
              <a:t> </a:t>
            </a:r>
            <a:r>
              <a:rPr lang="ru-RU" dirty="0" err="1"/>
              <a:t>фаришталарнинг</a:t>
            </a:r>
            <a:r>
              <a:rPr lang="ru-RU" dirty="0"/>
              <a:t> </a:t>
            </a:r>
            <a:r>
              <a:rPr lang="ru-RU" dirty="0" err="1"/>
              <a:t>номлари</a:t>
            </a:r>
            <a:r>
              <a:rPr lang="ru-RU" dirty="0"/>
              <a:t> </a:t>
            </a:r>
            <a:r>
              <a:rPr lang="ru-RU" dirty="0" err="1"/>
              <a:t>Қуръонда</a:t>
            </a:r>
            <a:r>
              <a:rPr lang="ru-RU" dirty="0"/>
              <a:t> </a:t>
            </a:r>
            <a:r>
              <a:rPr lang="ru-RU" dirty="0" err="1"/>
              <a:t>зикр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en-US" dirty="0" smtClean="0"/>
              <a:t>3) </a:t>
            </a:r>
            <a:r>
              <a:rPr lang="ru-RU" dirty="0" err="1" smtClean="0"/>
              <a:t>илоҳий</a:t>
            </a:r>
            <a:r>
              <a:rPr lang="ru-RU" dirty="0" smtClean="0"/>
              <a:t> </a:t>
            </a:r>
            <a:r>
              <a:rPr lang="ru-RU" dirty="0" err="1"/>
              <a:t>китобларга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.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</a:t>
            </a:r>
            <a:r>
              <a:rPr lang="ru-RU" dirty="0" err="1"/>
              <a:t>пайғамбарга</a:t>
            </a:r>
            <a:r>
              <a:rPr lang="ru-RU" dirty="0"/>
              <a:t> </a:t>
            </a:r>
            <a:r>
              <a:rPr lang="ru-RU" dirty="0" err="1"/>
              <a:t>Қуръонни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қилганидек</a:t>
            </a:r>
            <a:r>
              <a:rPr lang="ru-RU" dirty="0"/>
              <a:t>,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пайғамбарларга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китоблар</a:t>
            </a:r>
            <a:r>
              <a:rPr lang="ru-RU" dirty="0"/>
              <a:t> </a:t>
            </a:r>
            <a:r>
              <a:rPr lang="ru-RU" dirty="0" err="1"/>
              <a:t>туширган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smtClean="0"/>
              <a:t>4) </a:t>
            </a:r>
            <a:r>
              <a:rPr lang="ru-RU" dirty="0" err="1" smtClean="0"/>
              <a:t>пайғамбарларнинг</a:t>
            </a:r>
            <a:r>
              <a:rPr lang="ru-RU" dirty="0" smtClean="0"/>
              <a:t> </a:t>
            </a:r>
            <a:r>
              <a:rPr lang="ru-RU" dirty="0" err="1"/>
              <a:t>ҳақлигига</a:t>
            </a:r>
            <a:r>
              <a:rPr lang="ru-RU" dirty="0"/>
              <a:t> </a:t>
            </a:r>
            <a:r>
              <a:rPr lang="ru-RU" dirty="0" err="1"/>
              <a:t>имон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.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инсонларга</a:t>
            </a:r>
            <a:r>
              <a:rPr lang="ru-RU" dirty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йўлни</a:t>
            </a:r>
            <a:r>
              <a:rPr lang="ru-RU" dirty="0"/>
              <a:t> </a:t>
            </a:r>
            <a:r>
              <a:rPr lang="ru-RU" dirty="0" err="1"/>
              <a:t>кўрсатиш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пайғамбарлар</a:t>
            </a:r>
            <a:r>
              <a:rPr lang="ru-RU" dirty="0"/>
              <a:t> </a:t>
            </a:r>
            <a:r>
              <a:rPr lang="ru-RU" dirty="0" err="1"/>
              <a:t>юборган</a:t>
            </a:r>
            <a:r>
              <a:rPr lang="ru-RU" dirty="0"/>
              <a:t>.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пайғамбарлар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занжирнинг</a:t>
            </a:r>
            <a:r>
              <a:rPr lang="ru-RU" dirty="0"/>
              <a:t> </a:t>
            </a:r>
            <a:r>
              <a:rPr lang="ru-RU" dirty="0" err="1"/>
              <a:t>бўғинлари</a:t>
            </a:r>
            <a:r>
              <a:rPr lang="ru-RU" dirty="0"/>
              <a:t> </a:t>
            </a:r>
            <a:r>
              <a:rPr lang="ru-RU" dirty="0" err="1"/>
              <a:t>кабидирлар</a:t>
            </a:r>
            <a:r>
              <a:rPr lang="ru-RU" dirty="0"/>
              <a:t>. </a:t>
            </a:r>
            <a:r>
              <a:rPr lang="ru-RU" dirty="0" err="1"/>
              <a:t>Қуръонда</a:t>
            </a:r>
            <a:r>
              <a:rPr lang="ru-RU" dirty="0"/>
              <a:t> 25 </a:t>
            </a:r>
            <a:r>
              <a:rPr lang="ru-RU" dirty="0" err="1"/>
              <a:t>пайғамбарнинг</a:t>
            </a:r>
            <a:r>
              <a:rPr lang="ru-RU" dirty="0"/>
              <a:t> </a:t>
            </a:r>
            <a:r>
              <a:rPr lang="ru-RU" dirty="0" err="1"/>
              <a:t>номлари</a:t>
            </a:r>
            <a:r>
              <a:rPr lang="ru-RU" dirty="0"/>
              <a:t> </a:t>
            </a:r>
            <a:r>
              <a:rPr lang="ru-RU" dirty="0" err="1"/>
              <a:t>зикр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  <a:r>
              <a:rPr lang="ru-RU" dirty="0" smtClean="0"/>
              <a:t> 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0"/>
            <a:ext cx="18288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Имоннинг</a:t>
            </a:r>
            <a:r>
              <a:rPr lang="ru-RU" dirty="0"/>
              <a:t> </a:t>
            </a:r>
            <a:r>
              <a:rPr lang="ru-RU" dirty="0" err="1"/>
              <a:t>етти</a:t>
            </a:r>
            <a:r>
              <a:rPr lang="ru-RU" dirty="0"/>
              <a:t> </a:t>
            </a:r>
            <a:r>
              <a:rPr lang="ru-RU" dirty="0" err="1"/>
              <a:t>шарти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5) </a:t>
            </a:r>
            <a:r>
              <a:rPr lang="ru-RU" dirty="0" err="1" smtClean="0"/>
              <a:t>охират</a:t>
            </a:r>
            <a:r>
              <a:rPr lang="ru-RU" dirty="0" smtClean="0"/>
              <a:t> </a:t>
            </a:r>
            <a:r>
              <a:rPr lang="ru-RU" dirty="0" err="1"/>
              <a:t>кунига</a:t>
            </a:r>
            <a:r>
              <a:rPr lang="ru-RU" dirty="0"/>
              <a:t> </a:t>
            </a:r>
            <a:r>
              <a:rPr lang="ru-RU" dirty="0" err="1"/>
              <a:t>ишониш</a:t>
            </a:r>
            <a:r>
              <a:rPr lang="ru-RU" dirty="0"/>
              <a:t>. </a:t>
            </a:r>
            <a:r>
              <a:rPr lang="ru-RU" dirty="0" err="1"/>
              <a:t>Дунёнинг</a:t>
            </a:r>
            <a:r>
              <a:rPr lang="ru-RU" dirty="0"/>
              <a:t> </a:t>
            </a:r>
            <a:r>
              <a:rPr lang="ru-RU" dirty="0" err="1"/>
              <a:t>ибтидоси</a:t>
            </a:r>
            <a:r>
              <a:rPr lang="ru-RU" dirty="0"/>
              <a:t> </a:t>
            </a:r>
            <a:r>
              <a:rPr lang="ru-RU" dirty="0" err="1"/>
              <a:t>бўлгани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интиҳоси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бор.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таълимотига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дунё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синов</a:t>
            </a:r>
            <a:r>
              <a:rPr lang="ru-RU" dirty="0"/>
              <a:t> </a:t>
            </a:r>
            <a:r>
              <a:rPr lang="ru-RU" dirty="0" err="1"/>
              <a:t>майдонидир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smtClean="0"/>
              <a:t>6) </a:t>
            </a:r>
            <a:r>
              <a:rPr lang="ru-RU" dirty="0" err="1" smtClean="0"/>
              <a:t>тақдирга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бошига</a:t>
            </a:r>
            <a:r>
              <a:rPr lang="ru-RU" dirty="0"/>
              <a:t> </a:t>
            </a:r>
            <a:r>
              <a:rPr lang="ru-RU" dirty="0" err="1"/>
              <a:t>тушган</a:t>
            </a:r>
            <a:r>
              <a:rPr lang="ru-RU" dirty="0"/>
              <a:t> </a:t>
            </a:r>
            <a:r>
              <a:rPr lang="ru-RU" dirty="0" err="1"/>
              <a:t>яхшилигу</a:t>
            </a:r>
            <a:r>
              <a:rPr lang="ru-RU" dirty="0"/>
              <a:t> </a:t>
            </a:r>
            <a:r>
              <a:rPr lang="ru-RU" dirty="0" err="1"/>
              <a:t>ёмонлик</a:t>
            </a:r>
            <a:r>
              <a:rPr lang="ru-RU" dirty="0"/>
              <a:t> </a:t>
            </a:r>
            <a:r>
              <a:rPr lang="ru-RU" dirty="0" err="1"/>
              <a:t>Аллоҳдан</a:t>
            </a:r>
            <a:r>
              <a:rPr lang="ru-RU" dirty="0"/>
              <a:t> </a:t>
            </a:r>
            <a:r>
              <a:rPr lang="ru-RU" dirty="0" err="1"/>
              <a:t>эканига</a:t>
            </a:r>
            <a:r>
              <a:rPr lang="ru-RU" dirty="0"/>
              <a:t> </a:t>
            </a:r>
            <a:r>
              <a:rPr lang="ru-RU" dirty="0" err="1"/>
              <a:t>эътиқод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. </a:t>
            </a:r>
            <a:r>
              <a:rPr lang="ru-RU" dirty="0" err="1"/>
              <a:t>Юқорида</a:t>
            </a:r>
            <a:r>
              <a:rPr lang="ru-RU" dirty="0"/>
              <a:t> </a:t>
            </a:r>
            <a:r>
              <a:rPr lang="ru-RU" dirty="0" err="1"/>
              <a:t>айтиб</a:t>
            </a:r>
            <a:r>
              <a:rPr lang="ru-RU" dirty="0"/>
              <a:t> </a:t>
            </a:r>
            <a:r>
              <a:rPr lang="ru-RU" dirty="0" err="1"/>
              <a:t>ўтилганидек</a:t>
            </a:r>
            <a:r>
              <a:rPr lang="ru-RU" dirty="0"/>
              <a:t>, </a:t>
            </a:r>
            <a:r>
              <a:rPr lang="ru-RU" dirty="0" err="1"/>
              <a:t>исломнинг</a:t>
            </a:r>
            <a:r>
              <a:rPr lang="ru-RU" dirty="0"/>
              <a:t> </a:t>
            </a:r>
            <a:r>
              <a:rPr lang="ru-RU" dirty="0" err="1"/>
              <a:t>маъноси</a:t>
            </a:r>
            <a:r>
              <a:rPr lang="ru-RU" dirty="0"/>
              <a:t> «</a:t>
            </a:r>
            <a:r>
              <a:rPr lang="ru-RU" i="1" dirty="0" err="1"/>
              <a:t>таслим</a:t>
            </a:r>
            <a:r>
              <a:rPr lang="ru-RU" i="1" dirty="0"/>
              <a:t> </a:t>
            </a:r>
            <a:r>
              <a:rPr lang="ru-RU" i="1" dirty="0" err="1"/>
              <a:t>бўлмоқ</a:t>
            </a:r>
            <a:r>
              <a:rPr lang="ru-RU" dirty="0"/>
              <a:t>» </a:t>
            </a:r>
            <a:r>
              <a:rPr lang="ru-RU" dirty="0" err="1"/>
              <a:t>дир</a:t>
            </a:r>
            <a:r>
              <a:rPr lang="ru-RU" dirty="0"/>
              <a:t>. </a:t>
            </a:r>
            <a:endParaRPr lang="en-US" dirty="0" smtClean="0"/>
          </a:p>
          <a:p>
            <a:r>
              <a:rPr lang="en-US" dirty="0" smtClean="0"/>
              <a:t>7) </a:t>
            </a:r>
            <a:r>
              <a:rPr lang="ru-RU" dirty="0" err="1" smtClean="0"/>
              <a:t>ўлимдан</a:t>
            </a:r>
            <a:r>
              <a:rPr lang="ru-RU" dirty="0" smtClean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қайта</a:t>
            </a:r>
            <a:r>
              <a:rPr lang="ru-RU" dirty="0"/>
              <a:t> </a:t>
            </a:r>
            <a:r>
              <a:rPr lang="ru-RU" dirty="0" err="1"/>
              <a:t>тирилишга</a:t>
            </a:r>
            <a:r>
              <a:rPr lang="ru-RU" dirty="0"/>
              <a:t> </a:t>
            </a:r>
            <a:r>
              <a:rPr lang="ru-RU" dirty="0" err="1"/>
              <a:t>ишониш</a:t>
            </a:r>
            <a:r>
              <a:rPr lang="ru-RU" dirty="0"/>
              <a:t>.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таълимотига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қиёмат</a:t>
            </a:r>
            <a:r>
              <a:rPr lang="ru-RU" dirty="0"/>
              <a:t> </a:t>
            </a:r>
            <a:r>
              <a:rPr lang="ru-RU" dirty="0" err="1"/>
              <a:t>куни</a:t>
            </a:r>
            <a:r>
              <a:rPr lang="ru-RU" dirty="0"/>
              <a:t> </a:t>
            </a:r>
            <a:r>
              <a:rPr lang="ru-RU" dirty="0" err="1"/>
              <a:t>бўлганда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инсонлар</a:t>
            </a:r>
            <a:r>
              <a:rPr lang="ru-RU" dirty="0"/>
              <a:t> </a:t>
            </a:r>
            <a:r>
              <a:rPr lang="ru-RU" dirty="0" err="1"/>
              <a:t>қабрдан</a:t>
            </a:r>
            <a:r>
              <a:rPr lang="ru-RU" dirty="0"/>
              <a:t> </a:t>
            </a:r>
            <a:r>
              <a:rPr lang="ru-RU" dirty="0" err="1"/>
              <a:t>турадилар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маҳшаргоҳ</a:t>
            </a:r>
            <a:r>
              <a:rPr lang="ru-RU" dirty="0"/>
              <a:t> </a:t>
            </a:r>
            <a:r>
              <a:rPr lang="ru-RU" dirty="0" err="1"/>
              <a:t>майдонига</a:t>
            </a:r>
            <a:r>
              <a:rPr lang="ru-RU" dirty="0"/>
              <a:t> </a:t>
            </a:r>
            <a:r>
              <a:rPr lang="ru-RU" dirty="0" err="1"/>
              <a:t>йиғиладилар</a:t>
            </a:r>
            <a:r>
              <a:rPr lang="ru-RU" dirty="0"/>
              <a:t>. </a:t>
            </a:r>
          </a:p>
        </p:txBody>
      </p:sp>
      <p:pic>
        <p:nvPicPr>
          <p:cNvPr id="4" name="Picture 3" descr="F:\images\islam-symbols_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0"/>
            <a:ext cx="19050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8869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/>
              <a:t>Намоз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2438400"/>
            <a:ext cx="6096000" cy="4035552"/>
          </a:xfrm>
        </p:spPr>
        <p:txBody>
          <a:bodyPr/>
          <a:lstStyle/>
          <a:p>
            <a:r>
              <a:rPr lang="ru-RU" b="1" i="1" dirty="0" err="1"/>
              <a:t>Намоз</a:t>
            </a:r>
            <a:r>
              <a:rPr lang="ru-RU" dirty="0"/>
              <a:t> </a:t>
            </a:r>
            <a:r>
              <a:rPr lang="ru-RU" dirty="0" err="1"/>
              <a:t>исломда</a:t>
            </a:r>
            <a:r>
              <a:rPr lang="ru-RU" dirty="0"/>
              <a:t> </a:t>
            </a:r>
            <a:r>
              <a:rPr lang="ru-RU" dirty="0" err="1"/>
              <a:t>имондан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мусулмонлар</a:t>
            </a:r>
            <a:r>
              <a:rPr lang="ru-RU" dirty="0"/>
              <a:t> </a:t>
            </a:r>
            <a:r>
              <a:rPr lang="ru-RU" dirty="0" err="1"/>
              <a:t>устига</a:t>
            </a:r>
            <a:r>
              <a:rPr lang="ru-RU" dirty="0"/>
              <a:t> </a:t>
            </a:r>
            <a:r>
              <a:rPr lang="ru-RU" dirty="0" err="1"/>
              <a:t>фарз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амал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err="1" smtClean="0"/>
              <a:t>Қуръони</a:t>
            </a:r>
            <a:r>
              <a:rPr lang="ru-RU" dirty="0" smtClean="0"/>
              <a:t> </a:t>
            </a:r>
            <a:r>
              <a:rPr lang="ru-RU" dirty="0" err="1"/>
              <a:t>каримда</a:t>
            </a:r>
            <a:r>
              <a:rPr lang="ru-RU" dirty="0"/>
              <a:t> </a:t>
            </a:r>
            <a:r>
              <a:rPr lang="ru-RU" dirty="0" err="1"/>
              <a:t>намозга</a:t>
            </a:r>
            <a:r>
              <a:rPr lang="ru-RU" dirty="0"/>
              <a:t> </a:t>
            </a:r>
            <a:r>
              <a:rPr lang="ru-RU" dirty="0" err="1"/>
              <a:t>қатъий</a:t>
            </a:r>
            <a:r>
              <a:rPr lang="ru-RU" dirty="0"/>
              <a:t> </a:t>
            </a:r>
            <a:r>
              <a:rPr lang="ru-RU" dirty="0" err="1"/>
              <a:t>буйруқлар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шартлари</a:t>
            </a:r>
            <a:r>
              <a:rPr lang="ru-RU" dirty="0"/>
              <a:t> </a:t>
            </a:r>
            <a:r>
              <a:rPr lang="ru-RU" dirty="0" err="1"/>
              <a:t>баён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  <a:endParaRPr lang="en-US" dirty="0" smtClean="0"/>
          </a:p>
          <a:p>
            <a:r>
              <a:rPr lang="ru-RU" dirty="0" err="1" smtClean="0"/>
              <a:t>Намознинг</a:t>
            </a:r>
            <a:r>
              <a:rPr lang="ru-RU" dirty="0" smtClean="0"/>
              <a:t> </a:t>
            </a:r>
            <a:r>
              <a:rPr lang="ru-RU" dirty="0" err="1"/>
              <a:t>вақти</a:t>
            </a:r>
            <a:r>
              <a:rPr lang="ru-RU" dirty="0"/>
              <a:t>, </a:t>
            </a:r>
            <a:r>
              <a:rPr lang="ru-RU" dirty="0" err="1"/>
              <a:t>миқдори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адо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тартиблари</a:t>
            </a:r>
            <a:r>
              <a:rPr lang="ru-RU" dirty="0"/>
              <a:t> </a:t>
            </a:r>
            <a:r>
              <a:rPr lang="ru-RU" dirty="0" err="1"/>
              <a:t>ҳадислар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масалада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мазҳабларда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фарқлар</a:t>
            </a:r>
            <a:r>
              <a:rPr lang="ru-RU" dirty="0"/>
              <a:t> бор. </a:t>
            </a:r>
          </a:p>
        </p:txBody>
      </p:sp>
      <p:pic>
        <p:nvPicPr>
          <p:cNvPr id="1026" name="Picture 2" descr="F:\images\pray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2401"/>
            <a:ext cx="3810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410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28800"/>
            <a:ext cx="7467600" cy="4876800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err="1"/>
              <a:t>Закот</a:t>
            </a:r>
            <a:r>
              <a:rPr lang="ru-RU" dirty="0"/>
              <a:t> «</a:t>
            </a:r>
            <a:r>
              <a:rPr lang="ru-RU" dirty="0" err="1"/>
              <a:t>поклаш</a:t>
            </a:r>
            <a:r>
              <a:rPr lang="ru-RU" dirty="0"/>
              <a:t>» </a:t>
            </a:r>
            <a:r>
              <a:rPr lang="ru-RU" dirty="0" err="1"/>
              <a:t>маъносини</a:t>
            </a:r>
            <a:r>
              <a:rPr lang="ru-RU" dirty="0"/>
              <a:t> </a:t>
            </a:r>
            <a:r>
              <a:rPr lang="ru-RU" dirty="0" err="1" smtClean="0"/>
              <a:t>билдиради</a:t>
            </a:r>
            <a:endParaRPr lang="en-US" dirty="0"/>
          </a:p>
          <a:p>
            <a:r>
              <a:rPr lang="ru-RU" dirty="0" smtClean="0"/>
              <a:t> </a:t>
            </a:r>
            <a:r>
              <a:rPr lang="ru-RU" dirty="0" err="1"/>
              <a:t>эҳтиёждан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бойликнинг</a:t>
            </a:r>
            <a:r>
              <a:rPr lang="ru-RU" dirty="0"/>
              <a:t> </a:t>
            </a:r>
            <a:r>
              <a:rPr lang="ru-RU" dirty="0" err="1"/>
              <a:t>қирқдан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қисмини</a:t>
            </a:r>
            <a:r>
              <a:rPr lang="ru-RU" dirty="0"/>
              <a:t> (2,5 %) </a:t>
            </a:r>
            <a:r>
              <a:rPr lang="ru-RU" dirty="0" err="1"/>
              <a:t>садақа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Закот</a:t>
            </a:r>
            <a:r>
              <a:rPr lang="ru-RU" dirty="0"/>
              <a:t> моли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миқдорига</a:t>
            </a:r>
            <a:r>
              <a:rPr lang="ru-RU" dirty="0"/>
              <a:t> </a:t>
            </a:r>
            <a:r>
              <a:rPr lang="ru-RU" dirty="0" err="1"/>
              <a:t>етган</a:t>
            </a:r>
            <a:r>
              <a:rPr lang="ru-RU" dirty="0"/>
              <a:t> </a:t>
            </a:r>
            <a:r>
              <a:rPr lang="ru-RU" dirty="0" err="1"/>
              <a:t>бадавлат</a:t>
            </a:r>
            <a:r>
              <a:rPr lang="ru-RU" dirty="0"/>
              <a:t> </a:t>
            </a:r>
            <a:r>
              <a:rPr lang="ru-RU" dirty="0" err="1"/>
              <a:t>кишилар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фарз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етим-есир</a:t>
            </a:r>
            <a:r>
              <a:rPr lang="ru-RU" dirty="0"/>
              <a:t>, </a:t>
            </a:r>
            <a:r>
              <a:rPr lang="ru-RU" dirty="0" err="1"/>
              <a:t>бева-бечоралар</a:t>
            </a:r>
            <a:r>
              <a:rPr lang="ru-RU" dirty="0"/>
              <a:t>, </a:t>
            </a:r>
            <a:r>
              <a:rPr lang="ru-RU" dirty="0" err="1"/>
              <a:t>мусофирлар</a:t>
            </a:r>
            <a:r>
              <a:rPr lang="ru-RU" dirty="0"/>
              <a:t>, </a:t>
            </a:r>
            <a:r>
              <a:rPr lang="ru-RU" dirty="0" err="1"/>
              <a:t>қарздорлар</a:t>
            </a:r>
            <a:r>
              <a:rPr lang="ru-RU" dirty="0"/>
              <a:t>,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йўлида</a:t>
            </a:r>
            <a:r>
              <a:rPr lang="ru-RU" dirty="0"/>
              <a:t> </a:t>
            </a:r>
            <a:r>
              <a:rPr lang="ru-RU" dirty="0" err="1"/>
              <a:t>юрганлар</a:t>
            </a:r>
            <a:r>
              <a:rPr lang="ru-RU" dirty="0"/>
              <a:t>,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йиғувчиларга</a:t>
            </a:r>
            <a:r>
              <a:rPr lang="ru-RU" dirty="0"/>
              <a:t> </a:t>
            </a:r>
            <a:r>
              <a:rPr lang="ru-RU" dirty="0" err="1"/>
              <a:t>берилади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ҳижрий</a:t>
            </a:r>
            <a:r>
              <a:rPr lang="ru-RU" dirty="0"/>
              <a:t> </a:t>
            </a:r>
            <a:r>
              <a:rPr lang="ru-RU" dirty="0" err="1"/>
              <a:t>ҳисоб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йил</a:t>
            </a:r>
            <a:r>
              <a:rPr lang="ru-RU" dirty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ишлатилмай</a:t>
            </a:r>
            <a:r>
              <a:rPr lang="ru-RU" dirty="0"/>
              <a:t> </a:t>
            </a:r>
            <a:r>
              <a:rPr lang="ru-RU" dirty="0" err="1"/>
              <a:t>турган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шахсий</a:t>
            </a:r>
            <a:r>
              <a:rPr lang="ru-RU" dirty="0"/>
              <a:t> </a:t>
            </a:r>
            <a:r>
              <a:rPr lang="ru-RU" dirty="0" err="1"/>
              <a:t>эҳтиёждан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</a:t>
            </a:r>
            <a:r>
              <a:rPr lang="ru-RU" dirty="0" err="1"/>
              <a:t>хусусий</a:t>
            </a:r>
            <a:r>
              <a:rPr lang="ru-RU" dirty="0"/>
              <a:t> </a:t>
            </a:r>
            <a:r>
              <a:rPr lang="ru-RU" dirty="0" err="1"/>
              <a:t>мулк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фойдаланилаётган</a:t>
            </a:r>
            <a:r>
              <a:rPr lang="ru-RU" dirty="0"/>
              <a:t> </a:t>
            </a:r>
            <a:r>
              <a:rPr lang="ru-RU" dirty="0" err="1"/>
              <a:t>маблағдан</a:t>
            </a:r>
            <a:r>
              <a:rPr lang="ru-RU" dirty="0"/>
              <a:t> </a:t>
            </a:r>
            <a:r>
              <a:rPr lang="ru-RU" dirty="0" err="1"/>
              <a:t>берилади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исломдаги</a:t>
            </a:r>
            <a:r>
              <a:rPr lang="ru-RU" dirty="0"/>
              <a:t> </a:t>
            </a:r>
            <a:r>
              <a:rPr lang="ru-RU" dirty="0" err="1"/>
              <a:t>ижтимоий</a:t>
            </a:r>
            <a:r>
              <a:rPr lang="ru-RU" dirty="0"/>
              <a:t> </a:t>
            </a:r>
            <a:r>
              <a:rPr lang="ru-RU" dirty="0" err="1"/>
              <a:t>ҳимоялашнинг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кўринишидир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жамият</a:t>
            </a:r>
            <a:r>
              <a:rPr lang="ru-RU" dirty="0"/>
              <a:t> </a:t>
            </a:r>
            <a:r>
              <a:rPr lang="ru-RU" dirty="0" err="1"/>
              <a:t>тараққиёти</a:t>
            </a:r>
            <a:r>
              <a:rPr lang="ru-RU" dirty="0"/>
              <a:t>, </a:t>
            </a:r>
            <a:r>
              <a:rPr lang="ru-RU" dirty="0" err="1"/>
              <a:t>тинч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осудалиги</a:t>
            </a:r>
            <a:r>
              <a:rPr lang="ru-RU" dirty="0"/>
              <a:t> </a:t>
            </a:r>
            <a:r>
              <a:rPr lang="ru-RU" dirty="0" err="1"/>
              <a:t>йўлида</a:t>
            </a:r>
            <a:r>
              <a:rPr lang="ru-RU" dirty="0"/>
              <a:t> </a:t>
            </a:r>
            <a:r>
              <a:rPr lang="ru-RU" dirty="0" err="1"/>
              <a:t>катта</a:t>
            </a:r>
            <a:r>
              <a:rPr lang="ru-RU" dirty="0"/>
              <a:t> </a:t>
            </a:r>
            <a:r>
              <a:rPr lang="ru-RU" dirty="0" err="1"/>
              <a:t>аҳамият</a:t>
            </a:r>
            <a:r>
              <a:rPr lang="ru-RU" dirty="0"/>
              <a:t> </a:t>
            </a:r>
            <a:r>
              <a:rPr lang="ru-RU" dirty="0" err="1"/>
              <a:t>касб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050" name="Picture 2" descr="F:\images\zak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52400"/>
            <a:ext cx="8153399" cy="14935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8355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3733800" cy="4572000"/>
          </a:xfrm>
        </p:spPr>
        <p:txBody>
          <a:bodyPr>
            <a:normAutofit fontScale="70000" lnSpcReduction="20000"/>
          </a:bodyPr>
          <a:lstStyle/>
          <a:p>
            <a:r>
              <a:rPr lang="ru-RU" sz="2900" b="1" i="1" dirty="0" err="1"/>
              <a:t>Рўза</a:t>
            </a:r>
            <a:r>
              <a:rPr lang="ru-RU" sz="2900" dirty="0"/>
              <a:t> </a:t>
            </a:r>
            <a:r>
              <a:rPr lang="ru-RU" sz="2900" dirty="0" err="1"/>
              <a:t>йилда</a:t>
            </a:r>
            <a:r>
              <a:rPr lang="ru-RU" sz="2900" dirty="0"/>
              <a:t> </a:t>
            </a:r>
            <a:r>
              <a:rPr lang="ru-RU" sz="2900" dirty="0" err="1"/>
              <a:t>бир</a:t>
            </a:r>
            <a:r>
              <a:rPr lang="ru-RU" sz="2900" dirty="0"/>
              <a:t> ой – </a:t>
            </a:r>
            <a:r>
              <a:rPr lang="ru-RU" sz="2900" dirty="0" err="1"/>
              <a:t>ҳижрий</a:t>
            </a:r>
            <a:r>
              <a:rPr lang="ru-RU" sz="2900" dirty="0"/>
              <a:t> </a:t>
            </a:r>
            <a:r>
              <a:rPr lang="ru-RU" sz="2900" dirty="0" err="1"/>
              <a:t>қамарий</a:t>
            </a:r>
            <a:r>
              <a:rPr lang="ru-RU" sz="2900" dirty="0"/>
              <a:t> </a:t>
            </a:r>
            <a:r>
              <a:rPr lang="ru-RU" sz="2900" dirty="0" err="1"/>
              <a:t>календарнинг</a:t>
            </a:r>
            <a:r>
              <a:rPr lang="ru-RU" sz="2900" dirty="0"/>
              <a:t> </a:t>
            </a:r>
            <a:r>
              <a:rPr lang="ru-RU" sz="2900" i="1" dirty="0" err="1"/>
              <a:t>рамазон</a:t>
            </a:r>
            <a:r>
              <a:rPr lang="ru-RU" sz="2900" dirty="0"/>
              <a:t> </a:t>
            </a:r>
            <a:r>
              <a:rPr lang="ru-RU" sz="2900" dirty="0" err="1"/>
              <a:t>ойи</a:t>
            </a:r>
            <a:r>
              <a:rPr lang="ru-RU" sz="2900" dirty="0"/>
              <a:t> </a:t>
            </a:r>
            <a:r>
              <a:rPr lang="ru-RU" sz="2900" dirty="0" err="1"/>
              <a:t>давомида</a:t>
            </a:r>
            <a:r>
              <a:rPr lang="ru-RU" sz="2900" dirty="0"/>
              <a:t> </a:t>
            </a:r>
            <a:r>
              <a:rPr lang="ru-RU" sz="2900" dirty="0" err="1"/>
              <a:t>кундуз</a:t>
            </a:r>
            <a:r>
              <a:rPr lang="ru-RU" sz="2900" dirty="0"/>
              <a:t> </a:t>
            </a:r>
            <a:r>
              <a:rPr lang="ru-RU" sz="2900" dirty="0" err="1"/>
              <a:t>кунлари</a:t>
            </a:r>
            <a:r>
              <a:rPr lang="ru-RU" sz="2900" dirty="0"/>
              <a:t> </a:t>
            </a:r>
            <a:r>
              <a:rPr lang="ru-RU" sz="2900" dirty="0" err="1"/>
              <a:t>ейиш-ичиш</a:t>
            </a:r>
            <a:r>
              <a:rPr lang="ru-RU" sz="2900" dirty="0"/>
              <a:t> </a:t>
            </a:r>
            <a:r>
              <a:rPr lang="ru-RU" sz="2900" dirty="0" err="1"/>
              <a:t>ва</a:t>
            </a:r>
            <a:r>
              <a:rPr lang="ru-RU" sz="2900" dirty="0"/>
              <a:t> </a:t>
            </a:r>
            <a:r>
              <a:rPr lang="ru-RU" sz="2900" dirty="0" err="1"/>
              <a:t>жинсий</a:t>
            </a:r>
            <a:r>
              <a:rPr lang="ru-RU" sz="2900" dirty="0"/>
              <a:t> </a:t>
            </a:r>
            <a:r>
              <a:rPr lang="ru-RU" sz="2900" dirty="0" err="1"/>
              <a:t>алоқада</a:t>
            </a:r>
            <a:r>
              <a:rPr lang="ru-RU" sz="2900" dirty="0"/>
              <a:t> </a:t>
            </a:r>
            <a:r>
              <a:rPr lang="ru-RU" sz="2900" dirty="0" err="1"/>
              <a:t>бўлишдан</a:t>
            </a:r>
            <a:r>
              <a:rPr lang="ru-RU" sz="2900" dirty="0"/>
              <a:t> </a:t>
            </a:r>
            <a:r>
              <a:rPr lang="ru-RU" sz="2900" dirty="0" err="1"/>
              <a:t>тийилиш</a:t>
            </a:r>
            <a:r>
              <a:rPr lang="ru-RU" sz="2900" dirty="0" smtClean="0"/>
              <a:t>.</a:t>
            </a:r>
            <a:endParaRPr lang="en-US" sz="2900" dirty="0" smtClean="0"/>
          </a:p>
          <a:p>
            <a:r>
              <a:rPr lang="ru-RU" sz="2900" dirty="0" smtClean="0"/>
              <a:t> </a:t>
            </a:r>
            <a:r>
              <a:rPr lang="ru-RU" sz="2900" dirty="0" err="1"/>
              <a:t>Рўза</a:t>
            </a:r>
            <a:r>
              <a:rPr lang="ru-RU" sz="2900" dirty="0"/>
              <a:t> </a:t>
            </a:r>
            <a:r>
              <a:rPr lang="ru-RU" sz="2900" i="1" dirty="0" err="1"/>
              <a:t>ҳижрат</a:t>
            </a:r>
            <a:r>
              <a:rPr lang="ru-RU" sz="2900" dirty="0" err="1"/>
              <a:t>нинг</a:t>
            </a:r>
            <a:r>
              <a:rPr lang="ru-RU" sz="2900" dirty="0"/>
              <a:t> </a:t>
            </a:r>
            <a:r>
              <a:rPr lang="ru-RU" sz="2900" dirty="0" err="1"/>
              <a:t>иккинчи</a:t>
            </a:r>
            <a:r>
              <a:rPr lang="ru-RU" sz="2900" dirty="0"/>
              <a:t> </a:t>
            </a:r>
            <a:r>
              <a:rPr lang="ru-RU" sz="2900" dirty="0" err="1"/>
              <a:t>йили</a:t>
            </a:r>
            <a:r>
              <a:rPr lang="ru-RU" sz="2900" dirty="0"/>
              <a:t> </a:t>
            </a:r>
            <a:r>
              <a:rPr lang="ru-RU" sz="2900" dirty="0" err="1"/>
              <a:t>фарз</a:t>
            </a:r>
            <a:r>
              <a:rPr lang="ru-RU" sz="2900" dirty="0"/>
              <a:t> </a:t>
            </a:r>
            <a:r>
              <a:rPr lang="ru-RU" sz="2900" dirty="0" err="1"/>
              <a:t>бўлган</a:t>
            </a:r>
            <a:r>
              <a:rPr lang="ru-RU" sz="2900" dirty="0"/>
              <a:t>. </a:t>
            </a:r>
            <a:endParaRPr lang="en-US" sz="2900" dirty="0" smtClean="0"/>
          </a:p>
          <a:p>
            <a:r>
              <a:rPr lang="ru-RU" sz="2900" dirty="0" err="1" smtClean="0"/>
              <a:t>Бу</a:t>
            </a:r>
            <a:r>
              <a:rPr lang="ru-RU" sz="2900" dirty="0" smtClean="0"/>
              <a:t> </a:t>
            </a:r>
            <a:r>
              <a:rPr lang="ru-RU" sz="2900" dirty="0" err="1"/>
              <a:t>ибодат</a:t>
            </a:r>
            <a:r>
              <a:rPr lang="ru-RU" sz="2900" dirty="0"/>
              <a:t> </a:t>
            </a:r>
            <a:r>
              <a:rPr lang="ru-RU" sz="2900" dirty="0" err="1"/>
              <a:t>касал</a:t>
            </a:r>
            <a:r>
              <a:rPr lang="ru-RU" sz="2900" dirty="0"/>
              <a:t> ё </a:t>
            </a:r>
            <a:r>
              <a:rPr lang="ru-RU" sz="2900" dirty="0" err="1"/>
              <a:t>сафарда</a:t>
            </a:r>
            <a:r>
              <a:rPr lang="ru-RU" sz="2900" dirty="0"/>
              <a:t> </a:t>
            </a:r>
            <a:r>
              <a:rPr lang="ru-RU" sz="2900" dirty="0" err="1"/>
              <a:t>бўлган</a:t>
            </a:r>
            <a:r>
              <a:rPr lang="ru-RU" sz="2900" dirty="0"/>
              <a:t> </a:t>
            </a:r>
            <a:r>
              <a:rPr lang="ru-RU" sz="2900" dirty="0" err="1"/>
              <a:t>кишилардан</a:t>
            </a:r>
            <a:r>
              <a:rPr lang="ru-RU" sz="2900" dirty="0"/>
              <a:t> </a:t>
            </a:r>
            <a:r>
              <a:rPr lang="ru-RU" sz="2900" dirty="0" err="1"/>
              <a:t>бошқа</a:t>
            </a:r>
            <a:r>
              <a:rPr lang="ru-RU" sz="2900" dirty="0"/>
              <a:t> </a:t>
            </a:r>
            <a:r>
              <a:rPr lang="ru-RU" sz="2900" dirty="0" err="1"/>
              <a:t>кунларда</a:t>
            </a:r>
            <a:r>
              <a:rPr lang="ru-RU" sz="2900" dirty="0"/>
              <a:t> </a:t>
            </a:r>
            <a:r>
              <a:rPr lang="ru-RU" sz="2900" dirty="0" err="1"/>
              <a:t>тутиб</a:t>
            </a:r>
            <a:r>
              <a:rPr lang="ru-RU" sz="2900" dirty="0"/>
              <a:t> </a:t>
            </a:r>
            <a:r>
              <a:rPr lang="ru-RU" sz="2900" dirty="0" err="1"/>
              <a:t>бериш</a:t>
            </a:r>
            <a:r>
              <a:rPr lang="ru-RU" sz="2900" dirty="0"/>
              <a:t> </a:t>
            </a:r>
            <a:r>
              <a:rPr lang="ru-RU" sz="2900" dirty="0" err="1"/>
              <a:t>шарти</a:t>
            </a:r>
            <a:r>
              <a:rPr lang="ru-RU" sz="2900" dirty="0"/>
              <a:t> </a:t>
            </a:r>
            <a:r>
              <a:rPr lang="ru-RU" sz="2900" dirty="0" err="1"/>
              <a:t>билан</a:t>
            </a:r>
            <a:r>
              <a:rPr lang="ru-RU" sz="2900" dirty="0"/>
              <a:t> </a:t>
            </a:r>
            <a:r>
              <a:rPr lang="ru-RU" sz="2900" dirty="0" err="1"/>
              <a:t>соқит</a:t>
            </a:r>
            <a:r>
              <a:rPr lang="ru-RU" sz="2900" dirty="0"/>
              <a:t> </a:t>
            </a:r>
            <a:r>
              <a:rPr lang="ru-RU" sz="2900" dirty="0" err="1"/>
              <a:t>қилинади</a:t>
            </a:r>
            <a:r>
              <a:rPr lang="ru-RU" sz="2900" dirty="0" smtClean="0"/>
              <a:t>.</a:t>
            </a:r>
            <a:endParaRPr lang="en-US" sz="2900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70248" y="3733800"/>
            <a:ext cx="3657600" cy="2438400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 </a:t>
            </a:r>
            <a:r>
              <a:rPr lang="ru-RU" sz="2600" dirty="0" err="1"/>
              <a:t>Сабабсиз</a:t>
            </a:r>
            <a:r>
              <a:rPr lang="ru-RU" sz="2600" dirty="0"/>
              <a:t> </a:t>
            </a:r>
            <a:r>
              <a:rPr lang="ru-RU" sz="2600" dirty="0" err="1"/>
              <a:t>рўзани</a:t>
            </a:r>
            <a:r>
              <a:rPr lang="ru-RU" sz="2600" dirty="0"/>
              <a:t> </a:t>
            </a:r>
            <a:r>
              <a:rPr lang="ru-RU" sz="2600" dirty="0" err="1"/>
              <a:t>бузган</a:t>
            </a:r>
            <a:r>
              <a:rPr lang="ru-RU" sz="2600" dirty="0"/>
              <a:t> киши </a:t>
            </a:r>
            <a:r>
              <a:rPr lang="ru-RU" sz="2600" dirty="0" err="1"/>
              <a:t>унинг</a:t>
            </a:r>
            <a:r>
              <a:rPr lang="ru-RU" sz="2600" dirty="0"/>
              <a:t> </a:t>
            </a:r>
            <a:r>
              <a:rPr lang="ru-RU" sz="2600" i="1" dirty="0" err="1"/>
              <a:t>каффорати</a:t>
            </a:r>
            <a:r>
              <a:rPr lang="ru-RU" sz="2600" dirty="0"/>
              <a:t> </a:t>
            </a:r>
            <a:r>
              <a:rPr lang="ru-RU" sz="2600" dirty="0" err="1"/>
              <a:t>сифатида</a:t>
            </a:r>
            <a:r>
              <a:rPr lang="ru-RU" sz="2600" dirty="0"/>
              <a:t> </a:t>
            </a:r>
            <a:r>
              <a:rPr lang="ru-RU" sz="2600" dirty="0" err="1"/>
              <a:t>икки</a:t>
            </a:r>
            <a:r>
              <a:rPr lang="ru-RU" sz="2600" dirty="0"/>
              <a:t> ой </a:t>
            </a:r>
            <a:r>
              <a:rPr lang="ru-RU" sz="2600" dirty="0" err="1"/>
              <a:t>пайдар</a:t>
            </a:r>
            <a:r>
              <a:rPr lang="ru-RU" sz="2600" dirty="0"/>
              <a:t>-пай </a:t>
            </a:r>
            <a:r>
              <a:rPr lang="ru-RU" sz="2600" dirty="0" err="1"/>
              <a:t>рўза</a:t>
            </a:r>
            <a:r>
              <a:rPr lang="ru-RU" sz="2600" dirty="0"/>
              <a:t> </a:t>
            </a:r>
            <a:r>
              <a:rPr lang="ru-RU" sz="2600" dirty="0" err="1"/>
              <a:t>тутиши</a:t>
            </a:r>
            <a:r>
              <a:rPr lang="ru-RU" sz="2600" dirty="0"/>
              <a:t> </a:t>
            </a:r>
            <a:r>
              <a:rPr lang="ru-RU" sz="2600" dirty="0" err="1"/>
              <a:t>лозим</a:t>
            </a:r>
            <a:r>
              <a:rPr lang="ru-RU" sz="2600" dirty="0"/>
              <a:t> </a:t>
            </a:r>
            <a:r>
              <a:rPr lang="ru-RU" sz="2600" dirty="0" err="1"/>
              <a:t>бўлади</a:t>
            </a:r>
            <a:r>
              <a:rPr lang="ru-RU" sz="2600" dirty="0"/>
              <a:t>. </a:t>
            </a:r>
            <a:r>
              <a:rPr lang="ru-RU" sz="2600" dirty="0" err="1"/>
              <a:t>Шунингдек</a:t>
            </a:r>
            <a:r>
              <a:rPr lang="ru-RU" sz="2600" dirty="0"/>
              <a:t>, </a:t>
            </a:r>
            <a:r>
              <a:rPr lang="ru-RU" sz="2600" dirty="0" err="1"/>
              <a:t>рўза</a:t>
            </a:r>
            <a:r>
              <a:rPr lang="ru-RU" sz="2600" dirty="0"/>
              <a:t> </a:t>
            </a:r>
            <a:r>
              <a:rPr lang="ru-RU" sz="2600" dirty="0" err="1"/>
              <a:t>рамазондан</a:t>
            </a:r>
            <a:r>
              <a:rPr lang="ru-RU" sz="2600" dirty="0"/>
              <a:t> </a:t>
            </a:r>
            <a:r>
              <a:rPr lang="ru-RU" sz="2600" dirty="0" err="1"/>
              <a:t>ташқари</a:t>
            </a:r>
            <a:r>
              <a:rPr lang="ru-RU" sz="2600" dirty="0"/>
              <a:t> </a:t>
            </a:r>
            <a:r>
              <a:rPr lang="ru-RU" sz="2600" dirty="0" err="1"/>
              <a:t>ойларда</a:t>
            </a:r>
            <a:r>
              <a:rPr lang="ru-RU" sz="2600" dirty="0"/>
              <a:t> </a:t>
            </a:r>
            <a:r>
              <a:rPr lang="ru-RU" sz="2600" dirty="0" err="1"/>
              <a:t>ҳам</a:t>
            </a:r>
            <a:r>
              <a:rPr lang="ru-RU" sz="2600" dirty="0"/>
              <a:t> </a:t>
            </a:r>
            <a:r>
              <a:rPr lang="ru-RU" sz="2600" dirty="0" err="1"/>
              <a:t>тутилиши</a:t>
            </a:r>
            <a:r>
              <a:rPr lang="ru-RU" sz="2600" dirty="0"/>
              <a:t> </a:t>
            </a:r>
            <a:r>
              <a:rPr lang="ru-RU" sz="2600" dirty="0" err="1"/>
              <a:t>мумкин</a:t>
            </a:r>
            <a:r>
              <a:rPr lang="ru-RU" sz="2600" dirty="0"/>
              <a:t>. </a:t>
            </a:r>
            <a:r>
              <a:rPr lang="ru-RU" sz="2600" dirty="0" err="1"/>
              <a:t>Масалан</a:t>
            </a:r>
            <a:r>
              <a:rPr lang="ru-RU" sz="2600" dirty="0"/>
              <a:t>, </a:t>
            </a:r>
            <a:r>
              <a:rPr lang="ru-RU" sz="2600" i="1" dirty="0" err="1"/>
              <a:t>нафл</a:t>
            </a:r>
            <a:r>
              <a:rPr lang="ru-RU" sz="2600" dirty="0"/>
              <a:t> </a:t>
            </a:r>
            <a:r>
              <a:rPr lang="ru-RU" sz="2600" dirty="0" err="1"/>
              <a:t>рўза</a:t>
            </a:r>
            <a:r>
              <a:rPr lang="ru-RU" sz="2600" dirty="0"/>
              <a:t> </a:t>
            </a:r>
            <a:r>
              <a:rPr lang="ru-RU" sz="2600" dirty="0" err="1"/>
              <a:t>ёки</a:t>
            </a:r>
            <a:r>
              <a:rPr lang="ru-RU" sz="2600" dirty="0"/>
              <a:t> </a:t>
            </a:r>
            <a:r>
              <a:rPr lang="ru-RU" sz="2600" dirty="0" err="1"/>
              <a:t>қасамни</a:t>
            </a:r>
            <a:r>
              <a:rPr lang="ru-RU" sz="2600" dirty="0"/>
              <a:t> </a:t>
            </a:r>
            <a:r>
              <a:rPr lang="ru-RU" sz="2600" dirty="0" err="1"/>
              <a:t>бузишдаги</a:t>
            </a:r>
            <a:r>
              <a:rPr lang="ru-RU" sz="2600" dirty="0"/>
              <a:t> </a:t>
            </a:r>
            <a:r>
              <a:rPr lang="ru-RU" sz="2600" i="1" dirty="0" err="1"/>
              <a:t>каффорат</a:t>
            </a:r>
            <a:r>
              <a:rPr lang="ru-RU" sz="2600" dirty="0"/>
              <a:t> </a:t>
            </a:r>
            <a:r>
              <a:rPr lang="ru-RU" sz="2600" dirty="0" err="1"/>
              <a:t>рўзаси</a:t>
            </a:r>
            <a:r>
              <a:rPr lang="ru-RU" sz="2600" dirty="0"/>
              <a:t> </a:t>
            </a:r>
            <a:r>
              <a:rPr lang="ru-RU" sz="2600" dirty="0" err="1"/>
              <a:t>тутилади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52800" cy="1143000"/>
          </a:xfrm>
        </p:spPr>
        <p:txBody>
          <a:bodyPr/>
          <a:lstStyle/>
          <a:p>
            <a:r>
              <a:rPr lang="ru-RU" b="1" i="1" dirty="0" err="1"/>
              <a:t>Рўза</a:t>
            </a:r>
            <a:endParaRPr lang="ru-RU" dirty="0"/>
          </a:p>
        </p:txBody>
      </p:sp>
      <p:pic>
        <p:nvPicPr>
          <p:cNvPr id="3074" name="Picture 2" descr="F:\images\ramadan-crescent-cut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81000"/>
            <a:ext cx="344805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5714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3962400"/>
            <a:ext cx="3657600" cy="2209800"/>
          </a:xfrm>
        </p:spPr>
        <p:txBody>
          <a:bodyPr>
            <a:normAutofit fontScale="55000" lnSpcReduction="20000"/>
          </a:bodyPr>
          <a:lstStyle/>
          <a:p>
            <a:r>
              <a:rPr lang="ru-RU" sz="3600" b="1" i="1" dirty="0" err="1"/>
              <a:t>Ҳаж</a:t>
            </a:r>
            <a:r>
              <a:rPr lang="ru-RU" sz="3600" dirty="0"/>
              <a:t> </a:t>
            </a:r>
            <a:r>
              <a:rPr lang="ru-RU" sz="3600" dirty="0" err="1"/>
              <a:t>қодир</a:t>
            </a:r>
            <a:r>
              <a:rPr lang="ru-RU" sz="3600" dirty="0"/>
              <a:t> </a:t>
            </a:r>
            <a:r>
              <a:rPr lang="ru-RU" sz="3600" dirty="0" err="1"/>
              <a:t>бўлган</a:t>
            </a:r>
            <a:r>
              <a:rPr lang="ru-RU" sz="3600" dirty="0"/>
              <a:t> киши </a:t>
            </a:r>
            <a:r>
              <a:rPr lang="ru-RU" sz="3600" dirty="0" err="1"/>
              <a:t>учун</a:t>
            </a:r>
            <a:r>
              <a:rPr lang="ru-RU" sz="3600" dirty="0"/>
              <a:t> </a:t>
            </a:r>
            <a:r>
              <a:rPr lang="ru-RU" sz="3600" dirty="0" err="1"/>
              <a:t>умрида</a:t>
            </a:r>
            <a:r>
              <a:rPr lang="ru-RU" sz="3600" dirty="0"/>
              <a:t> </a:t>
            </a:r>
            <a:r>
              <a:rPr lang="ru-RU" sz="3600" dirty="0" err="1"/>
              <a:t>бир</a:t>
            </a:r>
            <a:r>
              <a:rPr lang="ru-RU" sz="3600" dirty="0"/>
              <a:t> марта </a:t>
            </a:r>
            <a:r>
              <a:rPr lang="ru-RU" sz="3600" dirty="0" err="1"/>
              <a:t>Макка</a:t>
            </a:r>
            <a:r>
              <a:rPr lang="ru-RU" sz="3600" dirty="0"/>
              <a:t> </a:t>
            </a:r>
            <a:r>
              <a:rPr lang="ru-RU" sz="3600" dirty="0" err="1"/>
              <a:t>шаҳридаги</a:t>
            </a:r>
            <a:r>
              <a:rPr lang="ru-RU" sz="3600" dirty="0"/>
              <a:t> </a:t>
            </a:r>
            <a:r>
              <a:rPr lang="ru-RU" sz="3600" dirty="0" err="1"/>
              <a:t>Каъбани</a:t>
            </a:r>
            <a:r>
              <a:rPr lang="ru-RU" sz="3600" dirty="0"/>
              <a:t> </a:t>
            </a:r>
            <a:r>
              <a:rPr lang="ru-RU" sz="3600" dirty="0" err="1"/>
              <a:t>зиёрат</a:t>
            </a:r>
            <a:r>
              <a:rPr lang="ru-RU" sz="3600" dirty="0"/>
              <a:t> </a:t>
            </a:r>
            <a:r>
              <a:rPr lang="ru-RU" sz="3600" dirty="0" err="1"/>
              <a:t>қилиш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/>
              <a:t>ушбу</a:t>
            </a:r>
            <a:r>
              <a:rPr lang="ru-RU" sz="3600" dirty="0"/>
              <a:t> </a:t>
            </a:r>
            <a:r>
              <a:rPr lang="ru-RU" sz="3600" dirty="0" err="1"/>
              <a:t>ибодат</a:t>
            </a:r>
            <a:r>
              <a:rPr lang="ru-RU" sz="3600" dirty="0"/>
              <a:t> </a:t>
            </a:r>
            <a:r>
              <a:rPr lang="ru-RU" sz="3600" dirty="0" err="1"/>
              <a:t>ўз</a:t>
            </a:r>
            <a:r>
              <a:rPr lang="ru-RU" sz="3600" dirty="0"/>
              <a:t> ичига </a:t>
            </a:r>
            <a:r>
              <a:rPr lang="ru-RU" sz="3600" dirty="0" err="1"/>
              <a:t>оладиган</a:t>
            </a:r>
            <a:r>
              <a:rPr lang="ru-RU" sz="3600" dirty="0"/>
              <a:t> </a:t>
            </a:r>
            <a:r>
              <a:rPr lang="ru-RU" sz="3600" dirty="0" err="1"/>
              <a:t>арконларни</a:t>
            </a:r>
            <a:r>
              <a:rPr lang="ru-RU" sz="3600" dirty="0"/>
              <a:t> </a:t>
            </a:r>
            <a:r>
              <a:rPr lang="ru-RU" sz="3600" dirty="0" err="1"/>
              <a:t>адо</a:t>
            </a:r>
            <a:r>
              <a:rPr lang="ru-RU" sz="3600" dirty="0"/>
              <a:t> </a:t>
            </a:r>
            <a:r>
              <a:rPr lang="ru-RU" sz="3600" dirty="0" err="1"/>
              <a:t>этишдан</a:t>
            </a:r>
            <a:r>
              <a:rPr lang="ru-RU" sz="3600" dirty="0"/>
              <a:t> </a:t>
            </a:r>
            <a:r>
              <a:rPr lang="ru-RU" sz="3600" dirty="0" err="1"/>
              <a:t>иборат</a:t>
            </a:r>
            <a:r>
              <a:rPr lang="ru-RU" sz="3600" dirty="0"/>
              <a:t>. </a:t>
            </a:r>
            <a:endParaRPr lang="en-US" sz="3600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70248" y="1600200"/>
            <a:ext cx="4187952" cy="4876800"/>
          </a:xfrm>
        </p:spPr>
        <p:txBody>
          <a:bodyPr>
            <a:normAutofit fontScale="55000" lnSpcReduction="20000"/>
          </a:bodyPr>
          <a:lstStyle/>
          <a:p>
            <a:r>
              <a:rPr lang="ru-RU" sz="3600" dirty="0" err="1" smtClean="0"/>
              <a:t>Ҳаж</a:t>
            </a:r>
            <a:r>
              <a:rPr lang="ru-RU" sz="3600" dirty="0" smtClean="0"/>
              <a:t> </a:t>
            </a:r>
            <a:r>
              <a:rPr lang="ru-RU" sz="3600" i="1" dirty="0" err="1"/>
              <a:t>зулҳижжа</a:t>
            </a:r>
            <a:r>
              <a:rPr lang="ru-RU" sz="3600" dirty="0"/>
              <a:t> </a:t>
            </a:r>
            <a:r>
              <a:rPr lang="ru-RU" sz="3600" dirty="0" err="1"/>
              <a:t>ойининг</a:t>
            </a:r>
            <a:r>
              <a:rPr lang="ru-RU" sz="3600" dirty="0"/>
              <a:t> </a:t>
            </a:r>
            <a:r>
              <a:rPr lang="ru-RU" sz="3600" dirty="0" err="1"/>
              <a:t>саккизинчи</a:t>
            </a:r>
            <a:r>
              <a:rPr lang="ru-RU" sz="3600" dirty="0"/>
              <a:t> </a:t>
            </a:r>
            <a:r>
              <a:rPr lang="ru-RU" sz="3600" dirty="0" err="1"/>
              <a:t>кунидан</a:t>
            </a:r>
            <a:r>
              <a:rPr lang="ru-RU" sz="3600" dirty="0"/>
              <a:t> </a:t>
            </a:r>
            <a:r>
              <a:rPr lang="ru-RU" sz="3600" dirty="0" err="1"/>
              <a:t>бошланади</a:t>
            </a:r>
            <a:r>
              <a:rPr lang="ru-RU" sz="3600" dirty="0"/>
              <a:t>. </a:t>
            </a:r>
            <a:endParaRPr lang="en-US" sz="3600" dirty="0" smtClean="0"/>
          </a:p>
          <a:p>
            <a:r>
              <a:rPr lang="ru-RU" sz="3600" dirty="0" err="1" smtClean="0"/>
              <a:t>Ҳаж</a:t>
            </a:r>
            <a:r>
              <a:rPr lang="ru-RU" sz="3600" dirty="0" smtClean="0"/>
              <a:t> </a:t>
            </a:r>
            <a:r>
              <a:rPr lang="ru-RU" sz="3600" dirty="0" err="1"/>
              <a:t>қилишнинг</a:t>
            </a:r>
            <a:r>
              <a:rPr lang="ru-RU" sz="3600" dirty="0"/>
              <a:t> </a:t>
            </a:r>
            <a:r>
              <a:rPr lang="ru-RU" sz="3600" dirty="0" err="1"/>
              <a:t>уч</a:t>
            </a:r>
            <a:r>
              <a:rPr lang="ru-RU" sz="3600" dirty="0"/>
              <a:t> тури </a:t>
            </a:r>
            <a:r>
              <a:rPr lang="ru-RU" sz="3600" dirty="0" err="1"/>
              <a:t>мавжуд</a:t>
            </a:r>
            <a:r>
              <a:rPr lang="ru-RU" sz="3600" dirty="0"/>
              <a:t>: «</a:t>
            </a:r>
            <a:r>
              <a:rPr lang="ru-RU" sz="3600" dirty="0" err="1"/>
              <a:t>ифрод</a:t>
            </a:r>
            <a:r>
              <a:rPr lang="ru-RU" sz="3600" dirty="0"/>
              <a:t>» – </a:t>
            </a:r>
            <a:r>
              <a:rPr lang="ru-RU" sz="3600" dirty="0" err="1"/>
              <a:t>фақат</a:t>
            </a:r>
            <a:r>
              <a:rPr lang="ru-RU" sz="3600" dirty="0"/>
              <a:t> </a:t>
            </a:r>
            <a:r>
              <a:rPr lang="ru-RU" sz="3600" dirty="0" err="1"/>
              <a:t>ҳаж</a:t>
            </a:r>
            <a:r>
              <a:rPr lang="ru-RU" sz="3600" dirty="0"/>
              <a:t> </a:t>
            </a:r>
            <a:r>
              <a:rPr lang="ru-RU" sz="3600" dirty="0" err="1"/>
              <a:t>амаллари</a:t>
            </a:r>
            <a:r>
              <a:rPr lang="ru-RU" sz="3600" dirty="0"/>
              <a:t> </a:t>
            </a:r>
            <a:r>
              <a:rPr lang="ru-RU" sz="3600" dirty="0" err="1"/>
              <a:t>бажарилади</a:t>
            </a:r>
            <a:r>
              <a:rPr lang="ru-RU" sz="3600" dirty="0"/>
              <a:t>, «</a:t>
            </a:r>
            <a:r>
              <a:rPr lang="ru-RU" sz="3600" dirty="0" err="1"/>
              <a:t>қирон</a:t>
            </a:r>
            <a:r>
              <a:rPr lang="ru-RU" sz="3600" dirty="0"/>
              <a:t>» – </a:t>
            </a:r>
            <a:r>
              <a:rPr lang="ru-RU" sz="3600" dirty="0" err="1"/>
              <a:t>ҳаж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dirty="0" err="1"/>
              <a:t>умра</a:t>
            </a:r>
            <a:r>
              <a:rPr lang="ru-RU" sz="3600" dirty="0"/>
              <a:t> </a:t>
            </a:r>
            <a:r>
              <a:rPr lang="ru-RU" sz="3600" dirty="0" err="1"/>
              <a:t>амаллари</a:t>
            </a:r>
            <a:r>
              <a:rPr lang="ru-RU" sz="3600" dirty="0"/>
              <a:t> </a:t>
            </a:r>
            <a:r>
              <a:rPr lang="ru-RU" sz="3600" dirty="0" err="1"/>
              <a:t>олдинма-кетин</a:t>
            </a:r>
            <a:r>
              <a:rPr lang="ru-RU" sz="3600" dirty="0"/>
              <a:t> </a:t>
            </a:r>
            <a:r>
              <a:rPr lang="ru-RU" sz="3600" dirty="0" err="1"/>
              <a:t>бажарилади</a:t>
            </a:r>
            <a:r>
              <a:rPr lang="ru-RU" sz="3600" dirty="0"/>
              <a:t>, «</a:t>
            </a:r>
            <a:r>
              <a:rPr lang="ru-RU" sz="3600" dirty="0" err="1"/>
              <a:t>таматтуъ</a:t>
            </a:r>
            <a:r>
              <a:rPr lang="ru-RU" sz="3600" dirty="0"/>
              <a:t>» – </a:t>
            </a:r>
            <a:r>
              <a:rPr lang="ru-RU" sz="3600" dirty="0" err="1"/>
              <a:t>аввал</a:t>
            </a:r>
            <a:r>
              <a:rPr lang="ru-RU" sz="3600" dirty="0"/>
              <a:t> </a:t>
            </a:r>
            <a:r>
              <a:rPr lang="ru-RU" sz="3600" dirty="0" err="1"/>
              <a:t>умра</a:t>
            </a:r>
            <a:r>
              <a:rPr lang="ru-RU" sz="3600" dirty="0"/>
              <a:t> </a:t>
            </a:r>
            <a:r>
              <a:rPr lang="ru-RU" sz="3600" dirty="0" err="1"/>
              <a:t>қилиниб</a:t>
            </a:r>
            <a:r>
              <a:rPr lang="ru-RU" sz="3600" dirty="0"/>
              <a:t>, </a:t>
            </a:r>
            <a:r>
              <a:rPr lang="ru-RU" sz="3600" i="1" dirty="0" err="1"/>
              <a:t>эҳромдан</a:t>
            </a:r>
            <a:r>
              <a:rPr lang="ru-RU" sz="3600" dirty="0"/>
              <a:t> </a:t>
            </a:r>
            <a:r>
              <a:rPr lang="ru-RU" sz="3600" dirty="0" err="1"/>
              <a:t>чиқилади</a:t>
            </a:r>
            <a:r>
              <a:rPr lang="ru-RU" sz="3600" dirty="0"/>
              <a:t> </a:t>
            </a:r>
            <a:r>
              <a:rPr lang="ru-RU" sz="3600" dirty="0" err="1"/>
              <a:t>ва</a:t>
            </a:r>
            <a:r>
              <a:rPr lang="ru-RU" sz="3600" dirty="0"/>
              <a:t> </a:t>
            </a:r>
            <a:r>
              <a:rPr lang="ru-RU" sz="3600" i="1" dirty="0" err="1"/>
              <a:t>зулҳижжа</a:t>
            </a:r>
            <a:r>
              <a:rPr lang="ru-RU" sz="3600" dirty="0"/>
              <a:t> </a:t>
            </a:r>
            <a:r>
              <a:rPr lang="ru-RU" sz="3600" dirty="0" err="1"/>
              <a:t>ойининг</a:t>
            </a:r>
            <a:r>
              <a:rPr lang="ru-RU" sz="3600" dirty="0"/>
              <a:t> </a:t>
            </a:r>
            <a:r>
              <a:rPr lang="ru-RU" sz="3600" dirty="0" err="1"/>
              <a:t>саккизинчи</a:t>
            </a:r>
            <a:r>
              <a:rPr lang="ru-RU" sz="3600" dirty="0"/>
              <a:t> </a:t>
            </a:r>
            <a:r>
              <a:rPr lang="ru-RU" sz="3600" dirty="0" err="1"/>
              <a:t>куни</a:t>
            </a:r>
            <a:r>
              <a:rPr lang="ru-RU" sz="3600" dirty="0"/>
              <a:t> </a:t>
            </a:r>
            <a:r>
              <a:rPr lang="ru-RU" sz="3600" i="1" dirty="0" err="1"/>
              <a:t>эҳромга</a:t>
            </a:r>
            <a:r>
              <a:rPr lang="ru-RU" sz="3600" dirty="0"/>
              <a:t> </a:t>
            </a:r>
            <a:r>
              <a:rPr lang="ru-RU" sz="3600" dirty="0" err="1"/>
              <a:t>кириб</a:t>
            </a:r>
            <a:r>
              <a:rPr lang="ru-RU" sz="3600" dirty="0"/>
              <a:t>, </a:t>
            </a:r>
            <a:r>
              <a:rPr lang="ru-RU" sz="3600" dirty="0" err="1"/>
              <a:t>ҳаж</a:t>
            </a:r>
            <a:r>
              <a:rPr lang="ru-RU" sz="3600" dirty="0"/>
              <a:t> </a:t>
            </a:r>
            <a:r>
              <a:rPr lang="ru-RU" sz="3600" dirty="0" err="1"/>
              <a:t>рукнлари</a:t>
            </a:r>
            <a:r>
              <a:rPr lang="ru-RU" sz="3600" dirty="0"/>
              <a:t> </a:t>
            </a:r>
            <a:r>
              <a:rPr lang="ru-RU" sz="3600" dirty="0" err="1"/>
              <a:t>адо</a:t>
            </a:r>
            <a:r>
              <a:rPr lang="ru-RU" sz="3600" dirty="0"/>
              <a:t> </a:t>
            </a:r>
            <a:r>
              <a:rPr lang="ru-RU" sz="3600" dirty="0" err="1"/>
              <a:t>қилинади</a:t>
            </a:r>
            <a:r>
              <a:rPr lang="ru-RU" sz="3600" dirty="0" smtClean="0"/>
              <a:t>.</a:t>
            </a:r>
            <a:endParaRPr lang="en-US" sz="3600" dirty="0" smtClean="0"/>
          </a:p>
          <a:p>
            <a:r>
              <a:rPr lang="ru-RU" sz="3600" dirty="0" smtClean="0"/>
              <a:t> </a:t>
            </a:r>
            <a:r>
              <a:rPr lang="ru-RU" sz="3600" dirty="0" err="1"/>
              <a:t>Ҳажнинг</a:t>
            </a:r>
            <a:r>
              <a:rPr lang="ru-RU" sz="3600" dirty="0"/>
              <a:t> </a:t>
            </a:r>
            <a:r>
              <a:rPr lang="ru-RU" sz="3600" dirty="0" err="1"/>
              <a:t>фарзи</a:t>
            </a:r>
            <a:r>
              <a:rPr lang="ru-RU" sz="3600" dirty="0"/>
              <a:t> </a:t>
            </a:r>
            <a:r>
              <a:rPr lang="ru-RU" sz="3600" dirty="0" err="1"/>
              <a:t>учта</a:t>
            </a:r>
            <a:r>
              <a:rPr lang="ru-RU" sz="3600" dirty="0"/>
              <a:t>: </a:t>
            </a:r>
            <a:r>
              <a:rPr lang="ru-RU" sz="3600" i="1" dirty="0" err="1"/>
              <a:t>эҳром</a:t>
            </a:r>
            <a:r>
              <a:rPr lang="ru-RU" sz="3600" dirty="0"/>
              <a:t> </a:t>
            </a:r>
            <a:r>
              <a:rPr lang="ru-RU" sz="3600" dirty="0" err="1"/>
              <a:t>боғлаб</a:t>
            </a:r>
            <a:r>
              <a:rPr lang="ru-RU" sz="3600" dirty="0"/>
              <a:t> </a:t>
            </a:r>
            <a:r>
              <a:rPr lang="ru-RU" sz="3600" dirty="0" err="1"/>
              <a:t>ният</a:t>
            </a:r>
            <a:r>
              <a:rPr lang="ru-RU" sz="3600" dirty="0"/>
              <a:t> </a:t>
            </a:r>
            <a:r>
              <a:rPr lang="ru-RU" sz="3600" dirty="0" err="1"/>
              <a:t>қилмоқ</a:t>
            </a:r>
            <a:r>
              <a:rPr lang="ru-RU" sz="3600" dirty="0"/>
              <a:t>, </a:t>
            </a:r>
            <a:r>
              <a:rPr lang="ru-RU" sz="3600" dirty="0" err="1"/>
              <a:t>Арафотда</a:t>
            </a:r>
            <a:r>
              <a:rPr lang="ru-RU" sz="3600" dirty="0"/>
              <a:t> </a:t>
            </a:r>
            <a:r>
              <a:rPr lang="ru-RU" sz="3600" dirty="0" err="1"/>
              <a:t>турмоқ</a:t>
            </a:r>
            <a:r>
              <a:rPr lang="ru-RU" sz="3600" dirty="0"/>
              <a:t>, </a:t>
            </a:r>
            <a:r>
              <a:rPr lang="ru-RU" sz="3600" dirty="0" err="1"/>
              <a:t>Каъбани</a:t>
            </a:r>
            <a:r>
              <a:rPr lang="ru-RU" sz="3600" dirty="0"/>
              <a:t> </a:t>
            </a:r>
            <a:r>
              <a:rPr lang="ru-RU" sz="3600" i="1" dirty="0" err="1"/>
              <a:t>тавоф</a:t>
            </a:r>
            <a:r>
              <a:rPr lang="ru-RU" sz="3600" dirty="0"/>
              <a:t> </a:t>
            </a:r>
            <a:r>
              <a:rPr lang="ru-RU" sz="3600" dirty="0" err="1"/>
              <a:t>қилмоқ</a:t>
            </a:r>
            <a:r>
              <a:rPr lang="ru-RU" sz="3600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Ҳаж</a:t>
            </a:r>
            <a:endParaRPr lang="ru-RU" dirty="0"/>
          </a:p>
        </p:txBody>
      </p:sp>
      <p:pic>
        <p:nvPicPr>
          <p:cNvPr id="4098" name="Picture 2" descr="F:\images\62017241611484173777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67022"/>
            <a:ext cx="35052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F:\images\islam-symbols_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0"/>
            <a:ext cx="16764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88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5486400"/>
            <a:ext cx="7467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b1400980\Pictures\55a9ec53054b140fa3784d6b9508fcf5_X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733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3081</TotalTime>
  <Words>1308</Words>
  <Application>Microsoft Office PowerPoint</Application>
  <PresentationFormat>Экран (4:3)</PresentationFormat>
  <Paragraphs>92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Углы</vt:lpstr>
      <vt:lpstr>Ислом</vt:lpstr>
      <vt:lpstr>РЕЖА:</vt:lpstr>
      <vt:lpstr>«Жоҳилия» </vt:lpstr>
      <vt:lpstr>Презентация PowerPoint</vt:lpstr>
      <vt:lpstr>Муҳаммад пайғамбар ҳаёти. </vt:lpstr>
      <vt:lpstr>Ваҳй нозил бўлишининг бошланиши.</vt:lpstr>
      <vt:lpstr>Мадина даври.</vt:lpstr>
      <vt:lpstr>Пайғамбар вафоти</vt:lpstr>
      <vt:lpstr>Халифалик</vt:lpstr>
      <vt:lpstr>4 халифа</vt:lpstr>
      <vt:lpstr>Исломнинг асосий шартлари ҳисобланмиш беш рукн қуйидагилардир: </vt:lpstr>
      <vt:lpstr>«Имон»</vt:lpstr>
      <vt:lpstr>Имоннинг етти шарти </vt:lpstr>
      <vt:lpstr>Имоннинг етти шарти </vt:lpstr>
      <vt:lpstr>Намоз</vt:lpstr>
      <vt:lpstr>Презентация PowerPoint</vt:lpstr>
      <vt:lpstr>Рўза</vt:lpstr>
      <vt:lpstr>Ҳаж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b1400980</dc:creator>
  <cp:lastModifiedBy>Admin</cp:lastModifiedBy>
  <cp:revision>32</cp:revision>
  <dcterms:created xsi:type="dcterms:W3CDTF">2017-10-19T09:53:39Z</dcterms:created>
  <dcterms:modified xsi:type="dcterms:W3CDTF">2017-12-25T08:52:02Z</dcterms:modified>
</cp:coreProperties>
</file>