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68" r:id="rId3"/>
    <p:sldId id="257" r:id="rId4"/>
    <p:sldId id="265" r:id="rId5"/>
    <p:sldId id="266" r:id="rId6"/>
    <p:sldId id="258" r:id="rId7"/>
    <p:sldId id="259" r:id="rId8"/>
    <p:sldId id="260" r:id="rId9"/>
    <p:sldId id="261" r:id="rId10"/>
    <p:sldId id="264" r:id="rId11"/>
    <p:sldId id="262" r:id="rId12"/>
    <p:sldId id="263" r:id="rId13"/>
    <p:sldId id="267"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1062"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C6B9E7-59D4-4B0B-B617-BD778E13A238}" type="doc">
      <dgm:prSet loTypeId="urn:microsoft.com/office/officeart/2005/8/layout/cycle8" loCatId="cycle" qsTypeId="urn:microsoft.com/office/officeart/2005/8/quickstyle/simple3" qsCatId="simple" csTypeId="urn:microsoft.com/office/officeart/2005/8/colors/colorful4" csCatId="colorful" phldr="1"/>
      <dgm:spPr/>
    </dgm:pt>
    <dgm:pt modelId="{3B976747-869F-4E62-974C-B480F6F2F874}">
      <dgm:prSet phldrT="[Текст]"/>
      <dgm:spPr/>
      <dgm:t>
        <a:bodyPr/>
        <a:lstStyle/>
        <a:p>
          <a:r>
            <a:rPr lang="ru-RU" dirty="0" err="1" smtClean="0"/>
            <a:t>Руҳоний</a:t>
          </a:r>
          <a:endParaRPr lang="ru-RU" dirty="0"/>
        </a:p>
      </dgm:t>
    </dgm:pt>
    <dgm:pt modelId="{7D7CD662-0865-447B-9B6C-F09D0F0DC8FE}" type="parTrans" cxnId="{F6259CEA-7492-45A8-BB9B-0E7223B6C6CE}">
      <dgm:prSet/>
      <dgm:spPr/>
      <dgm:t>
        <a:bodyPr/>
        <a:lstStyle/>
        <a:p>
          <a:endParaRPr lang="ru-RU"/>
        </a:p>
      </dgm:t>
    </dgm:pt>
    <dgm:pt modelId="{A75F1BB6-74C0-4E02-ABDE-3B6FA95AB4F5}" type="sibTrans" cxnId="{F6259CEA-7492-45A8-BB9B-0E7223B6C6CE}">
      <dgm:prSet/>
      <dgm:spPr/>
      <dgm:t>
        <a:bodyPr/>
        <a:lstStyle/>
        <a:p>
          <a:endParaRPr lang="ru-RU"/>
        </a:p>
      </dgm:t>
    </dgm:pt>
    <dgm:pt modelId="{B008C0BC-3949-43C3-909F-2CE5C3D35D6C}">
      <dgm:prSet phldrT="[Текст]"/>
      <dgm:spPr/>
      <dgm:t>
        <a:bodyPr/>
        <a:lstStyle/>
        <a:p>
          <a:r>
            <a:rPr lang="ru-RU" dirty="0" smtClean="0"/>
            <a:t>Епископ</a:t>
          </a:r>
          <a:endParaRPr lang="ru-RU" dirty="0"/>
        </a:p>
      </dgm:t>
    </dgm:pt>
    <dgm:pt modelId="{5468E193-6973-4B8A-9E7A-F6A62DF4FB9E}" type="parTrans" cxnId="{641EF70F-9100-445A-BA20-EAF7CAD288B2}">
      <dgm:prSet/>
      <dgm:spPr/>
      <dgm:t>
        <a:bodyPr/>
        <a:lstStyle/>
        <a:p>
          <a:endParaRPr lang="ru-RU"/>
        </a:p>
      </dgm:t>
    </dgm:pt>
    <dgm:pt modelId="{16BEDA28-140F-41F7-BC31-FE7792EA74F1}" type="sibTrans" cxnId="{641EF70F-9100-445A-BA20-EAF7CAD288B2}">
      <dgm:prSet/>
      <dgm:spPr/>
      <dgm:t>
        <a:bodyPr/>
        <a:lstStyle/>
        <a:p>
          <a:endParaRPr lang="ru-RU"/>
        </a:p>
      </dgm:t>
    </dgm:pt>
    <dgm:pt modelId="{914D68EF-B6B2-4BBB-A3CA-7BD7CEEEDE05}">
      <dgm:prSet phldrT="[Текст]"/>
      <dgm:spPr/>
      <dgm:t>
        <a:bodyPr/>
        <a:lstStyle/>
        <a:p>
          <a:r>
            <a:rPr lang="ru-RU" dirty="0" smtClean="0"/>
            <a:t>Диакон</a:t>
          </a:r>
          <a:endParaRPr lang="ru-RU" dirty="0"/>
        </a:p>
      </dgm:t>
    </dgm:pt>
    <dgm:pt modelId="{8CB137E3-1DC3-4554-8AE0-C2D967225CA3}" type="parTrans" cxnId="{5CBC40FB-FF83-4260-9E65-E0AB3A70930B}">
      <dgm:prSet/>
      <dgm:spPr/>
      <dgm:t>
        <a:bodyPr/>
        <a:lstStyle/>
        <a:p>
          <a:endParaRPr lang="ru-RU"/>
        </a:p>
      </dgm:t>
    </dgm:pt>
    <dgm:pt modelId="{B1A4D7AD-EA00-4118-A35B-A291801D9BB8}" type="sibTrans" cxnId="{5CBC40FB-FF83-4260-9E65-E0AB3A70930B}">
      <dgm:prSet/>
      <dgm:spPr/>
      <dgm:t>
        <a:bodyPr/>
        <a:lstStyle/>
        <a:p>
          <a:endParaRPr lang="ru-RU"/>
        </a:p>
      </dgm:t>
    </dgm:pt>
    <dgm:pt modelId="{12EF8103-23A2-4FD3-AD81-CDDF3EC3C47F}" type="pres">
      <dgm:prSet presAssocID="{24C6B9E7-59D4-4B0B-B617-BD778E13A238}" presName="compositeShape" presStyleCnt="0">
        <dgm:presLayoutVars>
          <dgm:chMax val="7"/>
          <dgm:dir/>
          <dgm:resizeHandles val="exact"/>
        </dgm:presLayoutVars>
      </dgm:prSet>
      <dgm:spPr/>
    </dgm:pt>
    <dgm:pt modelId="{450B8CF3-5D6A-465A-B56F-0BBA1B060C90}" type="pres">
      <dgm:prSet presAssocID="{24C6B9E7-59D4-4B0B-B617-BD778E13A238}" presName="wedge1" presStyleLbl="node1" presStyleIdx="0" presStyleCnt="3"/>
      <dgm:spPr/>
      <dgm:t>
        <a:bodyPr/>
        <a:lstStyle/>
        <a:p>
          <a:endParaRPr lang="ru-RU"/>
        </a:p>
      </dgm:t>
    </dgm:pt>
    <dgm:pt modelId="{A63FE501-96D4-4274-BF7C-E703C3DBAFC7}" type="pres">
      <dgm:prSet presAssocID="{24C6B9E7-59D4-4B0B-B617-BD778E13A238}" presName="dummy1a" presStyleCnt="0"/>
      <dgm:spPr/>
    </dgm:pt>
    <dgm:pt modelId="{BB289623-B9D2-4585-8861-65968C5E6237}" type="pres">
      <dgm:prSet presAssocID="{24C6B9E7-59D4-4B0B-B617-BD778E13A238}" presName="dummy1b" presStyleCnt="0"/>
      <dgm:spPr/>
    </dgm:pt>
    <dgm:pt modelId="{F36BECA1-7A69-4F2A-B800-FD0C09DAA116}" type="pres">
      <dgm:prSet presAssocID="{24C6B9E7-59D4-4B0B-B617-BD778E13A238}" presName="wedge1Tx" presStyleLbl="node1" presStyleIdx="0" presStyleCnt="3">
        <dgm:presLayoutVars>
          <dgm:chMax val="0"/>
          <dgm:chPref val="0"/>
          <dgm:bulletEnabled val="1"/>
        </dgm:presLayoutVars>
      </dgm:prSet>
      <dgm:spPr/>
      <dgm:t>
        <a:bodyPr/>
        <a:lstStyle/>
        <a:p>
          <a:endParaRPr lang="ru-RU"/>
        </a:p>
      </dgm:t>
    </dgm:pt>
    <dgm:pt modelId="{D15D4841-42E7-4D07-AE3B-69F13CE86A88}" type="pres">
      <dgm:prSet presAssocID="{24C6B9E7-59D4-4B0B-B617-BD778E13A238}" presName="wedge2" presStyleLbl="node1" presStyleIdx="1" presStyleCnt="3" custLinFactNeighborX="653" custLinFactNeighborY="2668"/>
      <dgm:spPr/>
      <dgm:t>
        <a:bodyPr/>
        <a:lstStyle/>
        <a:p>
          <a:endParaRPr lang="ru-RU"/>
        </a:p>
      </dgm:t>
    </dgm:pt>
    <dgm:pt modelId="{85B79D64-54F2-4AFA-BC70-DD4951D8AB31}" type="pres">
      <dgm:prSet presAssocID="{24C6B9E7-59D4-4B0B-B617-BD778E13A238}" presName="dummy2a" presStyleCnt="0"/>
      <dgm:spPr/>
    </dgm:pt>
    <dgm:pt modelId="{BDA66F95-BE18-4E79-9250-8349E55E6D9A}" type="pres">
      <dgm:prSet presAssocID="{24C6B9E7-59D4-4B0B-B617-BD778E13A238}" presName="dummy2b" presStyleCnt="0"/>
      <dgm:spPr/>
    </dgm:pt>
    <dgm:pt modelId="{8A620696-B0D6-434E-A57F-06B7393A02A3}" type="pres">
      <dgm:prSet presAssocID="{24C6B9E7-59D4-4B0B-B617-BD778E13A238}" presName="wedge2Tx" presStyleLbl="node1" presStyleIdx="1" presStyleCnt="3">
        <dgm:presLayoutVars>
          <dgm:chMax val="0"/>
          <dgm:chPref val="0"/>
          <dgm:bulletEnabled val="1"/>
        </dgm:presLayoutVars>
      </dgm:prSet>
      <dgm:spPr/>
      <dgm:t>
        <a:bodyPr/>
        <a:lstStyle/>
        <a:p>
          <a:endParaRPr lang="ru-RU"/>
        </a:p>
      </dgm:t>
    </dgm:pt>
    <dgm:pt modelId="{0845A5AB-AA95-4445-8D76-2266D43E6912}" type="pres">
      <dgm:prSet presAssocID="{24C6B9E7-59D4-4B0B-B617-BD778E13A238}" presName="wedge3" presStyleLbl="node1" presStyleIdx="2" presStyleCnt="3"/>
      <dgm:spPr/>
      <dgm:t>
        <a:bodyPr/>
        <a:lstStyle/>
        <a:p>
          <a:endParaRPr lang="ru-RU"/>
        </a:p>
      </dgm:t>
    </dgm:pt>
    <dgm:pt modelId="{E8567C68-E680-4FF2-A35A-65F5ECF5D19F}" type="pres">
      <dgm:prSet presAssocID="{24C6B9E7-59D4-4B0B-B617-BD778E13A238}" presName="dummy3a" presStyleCnt="0"/>
      <dgm:spPr/>
    </dgm:pt>
    <dgm:pt modelId="{36D6C005-4CFD-41DE-B203-49BDE2F4557E}" type="pres">
      <dgm:prSet presAssocID="{24C6B9E7-59D4-4B0B-B617-BD778E13A238}" presName="dummy3b" presStyleCnt="0"/>
      <dgm:spPr/>
    </dgm:pt>
    <dgm:pt modelId="{073EFB87-2E74-4C43-9AA2-38DCEEF2AAD7}" type="pres">
      <dgm:prSet presAssocID="{24C6B9E7-59D4-4B0B-B617-BD778E13A238}" presName="wedge3Tx" presStyleLbl="node1" presStyleIdx="2" presStyleCnt="3">
        <dgm:presLayoutVars>
          <dgm:chMax val="0"/>
          <dgm:chPref val="0"/>
          <dgm:bulletEnabled val="1"/>
        </dgm:presLayoutVars>
      </dgm:prSet>
      <dgm:spPr/>
      <dgm:t>
        <a:bodyPr/>
        <a:lstStyle/>
        <a:p>
          <a:endParaRPr lang="ru-RU"/>
        </a:p>
      </dgm:t>
    </dgm:pt>
    <dgm:pt modelId="{F748B53D-A7D5-4156-BA34-AC8D857A97FC}" type="pres">
      <dgm:prSet presAssocID="{A75F1BB6-74C0-4E02-ABDE-3B6FA95AB4F5}" presName="arrowWedge1" presStyleLbl="fgSibTrans2D1" presStyleIdx="0" presStyleCnt="3"/>
      <dgm:spPr/>
    </dgm:pt>
    <dgm:pt modelId="{921AABDC-5163-4837-80E5-FEBC5376B029}" type="pres">
      <dgm:prSet presAssocID="{16BEDA28-140F-41F7-BC31-FE7792EA74F1}" presName="arrowWedge2" presStyleLbl="fgSibTrans2D1" presStyleIdx="1" presStyleCnt="3"/>
      <dgm:spPr/>
    </dgm:pt>
    <dgm:pt modelId="{FA2DD10E-993D-4AB1-9FF1-4091FCB64656}" type="pres">
      <dgm:prSet presAssocID="{B1A4D7AD-EA00-4118-A35B-A291801D9BB8}" presName="arrowWedge3" presStyleLbl="fgSibTrans2D1" presStyleIdx="2" presStyleCnt="3"/>
      <dgm:spPr/>
      <dgm:t>
        <a:bodyPr/>
        <a:lstStyle/>
        <a:p>
          <a:endParaRPr lang="en-US"/>
        </a:p>
      </dgm:t>
    </dgm:pt>
  </dgm:ptLst>
  <dgm:cxnLst>
    <dgm:cxn modelId="{641EF70F-9100-445A-BA20-EAF7CAD288B2}" srcId="{24C6B9E7-59D4-4B0B-B617-BD778E13A238}" destId="{B008C0BC-3949-43C3-909F-2CE5C3D35D6C}" srcOrd="1" destOrd="0" parTransId="{5468E193-6973-4B8A-9E7A-F6A62DF4FB9E}" sibTransId="{16BEDA28-140F-41F7-BC31-FE7792EA74F1}"/>
    <dgm:cxn modelId="{5CBC40FB-FF83-4260-9E65-E0AB3A70930B}" srcId="{24C6B9E7-59D4-4B0B-B617-BD778E13A238}" destId="{914D68EF-B6B2-4BBB-A3CA-7BD7CEEEDE05}" srcOrd="2" destOrd="0" parTransId="{8CB137E3-1DC3-4554-8AE0-C2D967225CA3}" sibTransId="{B1A4D7AD-EA00-4118-A35B-A291801D9BB8}"/>
    <dgm:cxn modelId="{40026093-842A-407B-953E-82F128F29630}" type="presOf" srcId="{24C6B9E7-59D4-4B0B-B617-BD778E13A238}" destId="{12EF8103-23A2-4FD3-AD81-CDDF3EC3C47F}" srcOrd="0" destOrd="0" presId="urn:microsoft.com/office/officeart/2005/8/layout/cycle8"/>
    <dgm:cxn modelId="{B5564258-CC4A-4A12-8444-B7794BCA39BF}" type="presOf" srcId="{914D68EF-B6B2-4BBB-A3CA-7BD7CEEEDE05}" destId="{0845A5AB-AA95-4445-8D76-2266D43E6912}" srcOrd="0" destOrd="0" presId="urn:microsoft.com/office/officeart/2005/8/layout/cycle8"/>
    <dgm:cxn modelId="{427237F3-5711-4BF3-941F-52ECB5FC9F39}" type="presOf" srcId="{B008C0BC-3949-43C3-909F-2CE5C3D35D6C}" destId="{D15D4841-42E7-4D07-AE3B-69F13CE86A88}" srcOrd="0" destOrd="0" presId="urn:microsoft.com/office/officeart/2005/8/layout/cycle8"/>
    <dgm:cxn modelId="{98D818FB-1C4F-428F-A0A7-CD31E274D96C}" type="presOf" srcId="{3B976747-869F-4E62-974C-B480F6F2F874}" destId="{450B8CF3-5D6A-465A-B56F-0BBA1B060C90}" srcOrd="0" destOrd="0" presId="urn:microsoft.com/office/officeart/2005/8/layout/cycle8"/>
    <dgm:cxn modelId="{A85C622F-076D-4ED1-BAD0-E5F464DED8FD}" type="presOf" srcId="{B008C0BC-3949-43C3-909F-2CE5C3D35D6C}" destId="{8A620696-B0D6-434E-A57F-06B7393A02A3}" srcOrd="1" destOrd="0" presId="urn:microsoft.com/office/officeart/2005/8/layout/cycle8"/>
    <dgm:cxn modelId="{F6259CEA-7492-45A8-BB9B-0E7223B6C6CE}" srcId="{24C6B9E7-59D4-4B0B-B617-BD778E13A238}" destId="{3B976747-869F-4E62-974C-B480F6F2F874}" srcOrd="0" destOrd="0" parTransId="{7D7CD662-0865-447B-9B6C-F09D0F0DC8FE}" sibTransId="{A75F1BB6-74C0-4E02-ABDE-3B6FA95AB4F5}"/>
    <dgm:cxn modelId="{62B2FA32-37B3-4F46-BC68-02737A2CEE78}" type="presOf" srcId="{914D68EF-B6B2-4BBB-A3CA-7BD7CEEEDE05}" destId="{073EFB87-2E74-4C43-9AA2-38DCEEF2AAD7}" srcOrd="1" destOrd="0" presId="urn:microsoft.com/office/officeart/2005/8/layout/cycle8"/>
    <dgm:cxn modelId="{5FFFF38A-C686-4314-B6C0-AA0E7476F2D6}" type="presOf" srcId="{3B976747-869F-4E62-974C-B480F6F2F874}" destId="{F36BECA1-7A69-4F2A-B800-FD0C09DAA116}" srcOrd="1" destOrd="0" presId="urn:microsoft.com/office/officeart/2005/8/layout/cycle8"/>
    <dgm:cxn modelId="{D561037C-8366-433D-AD78-839E94D84CA3}" type="presParOf" srcId="{12EF8103-23A2-4FD3-AD81-CDDF3EC3C47F}" destId="{450B8CF3-5D6A-465A-B56F-0BBA1B060C90}" srcOrd="0" destOrd="0" presId="urn:microsoft.com/office/officeart/2005/8/layout/cycle8"/>
    <dgm:cxn modelId="{781CE3AE-2541-479E-AC35-877AB4FDB030}" type="presParOf" srcId="{12EF8103-23A2-4FD3-AD81-CDDF3EC3C47F}" destId="{A63FE501-96D4-4274-BF7C-E703C3DBAFC7}" srcOrd="1" destOrd="0" presId="urn:microsoft.com/office/officeart/2005/8/layout/cycle8"/>
    <dgm:cxn modelId="{26071D1F-7A47-4982-8BA6-68F8156ECA9C}" type="presParOf" srcId="{12EF8103-23A2-4FD3-AD81-CDDF3EC3C47F}" destId="{BB289623-B9D2-4585-8861-65968C5E6237}" srcOrd="2" destOrd="0" presId="urn:microsoft.com/office/officeart/2005/8/layout/cycle8"/>
    <dgm:cxn modelId="{AFD2EB15-41FF-4130-AC41-65075070971A}" type="presParOf" srcId="{12EF8103-23A2-4FD3-AD81-CDDF3EC3C47F}" destId="{F36BECA1-7A69-4F2A-B800-FD0C09DAA116}" srcOrd="3" destOrd="0" presId="urn:microsoft.com/office/officeart/2005/8/layout/cycle8"/>
    <dgm:cxn modelId="{24643856-2726-4BC4-9D25-55E832150557}" type="presParOf" srcId="{12EF8103-23A2-4FD3-AD81-CDDF3EC3C47F}" destId="{D15D4841-42E7-4D07-AE3B-69F13CE86A88}" srcOrd="4" destOrd="0" presId="urn:microsoft.com/office/officeart/2005/8/layout/cycle8"/>
    <dgm:cxn modelId="{89C77DDC-837B-42A6-A944-C8EEA80AA72C}" type="presParOf" srcId="{12EF8103-23A2-4FD3-AD81-CDDF3EC3C47F}" destId="{85B79D64-54F2-4AFA-BC70-DD4951D8AB31}" srcOrd="5" destOrd="0" presId="urn:microsoft.com/office/officeart/2005/8/layout/cycle8"/>
    <dgm:cxn modelId="{F5814CD0-4223-4990-BC4F-EE30C665E2C2}" type="presParOf" srcId="{12EF8103-23A2-4FD3-AD81-CDDF3EC3C47F}" destId="{BDA66F95-BE18-4E79-9250-8349E55E6D9A}" srcOrd="6" destOrd="0" presId="urn:microsoft.com/office/officeart/2005/8/layout/cycle8"/>
    <dgm:cxn modelId="{D9505443-3CFF-4322-BEF8-1B4FB3FE981C}" type="presParOf" srcId="{12EF8103-23A2-4FD3-AD81-CDDF3EC3C47F}" destId="{8A620696-B0D6-434E-A57F-06B7393A02A3}" srcOrd="7" destOrd="0" presId="urn:microsoft.com/office/officeart/2005/8/layout/cycle8"/>
    <dgm:cxn modelId="{F06663C7-75B4-44A8-BF7A-7D301C8D47A8}" type="presParOf" srcId="{12EF8103-23A2-4FD3-AD81-CDDF3EC3C47F}" destId="{0845A5AB-AA95-4445-8D76-2266D43E6912}" srcOrd="8" destOrd="0" presId="urn:microsoft.com/office/officeart/2005/8/layout/cycle8"/>
    <dgm:cxn modelId="{53E2972C-6C65-4712-A782-19687716968D}" type="presParOf" srcId="{12EF8103-23A2-4FD3-AD81-CDDF3EC3C47F}" destId="{E8567C68-E680-4FF2-A35A-65F5ECF5D19F}" srcOrd="9" destOrd="0" presId="urn:microsoft.com/office/officeart/2005/8/layout/cycle8"/>
    <dgm:cxn modelId="{F3ADDF22-3073-474C-A353-A99D68E968F2}" type="presParOf" srcId="{12EF8103-23A2-4FD3-AD81-CDDF3EC3C47F}" destId="{36D6C005-4CFD-41DE-B203-49BDE2F4557E}" srcOrd="10" destOrd="0" presId="urn:microsoft.com/office/officeart/2005/8/layout/cycle8"/>
    <dgm:cxn modelId="{0B8AF032-96EE-418E-9DC2-87CA36CA7A52}" type="presParOf" srcId="{12EF8103-23A2-4FD3-AD81-CDDF3EC3C47F}" destId="{073EFB87-2E74-4C43-9AA2-38DCEEF2AAD7}" srcOrd="11" destOrd="0" presId="urn:microsoft.com/office/officeart/2005/8/layout/cycle8"/>
    <dgm:cxn modelId="{73AF3799-F2F6-47F3-A916-93EAC2CD1ABF}" type="presParOf" srcId="{12EF8103-23A2-4FD3-AD81-CDDF3EC3C47F}" destId="{F748B53D-A7D5-4156-BA34-AC8D857A97FC}" srcOrd="12" destOrd="0" presId="urn:microsoft.com/office/officeart/2005/8/layout/cycle8"/>
    <dgm:cxn modelId="{5770FAE0-2183-4ECD-BDAF-90D54C42F122}" type="presParOf" srcId="{12EF8103-23A2-4FD3-AD81-CDDF3EC3C47F}" destId="{921AABDC-5163-4837-80E5-FEBC5376B029}" srcOrd="13" destOrd="0" presId="urn:microsoft.com/office/officeart/2005/8/layout/cycle8"/>
    <dgm:cxn modelId="{4E26131E-C18D-4C2A-AD31-08B5318C7606}" type="presParOf" srcId="{12EF8103-23A2-4FD3-AD81-CDDF3EC3C47F}" destId="{FA2DD10E-993D-4AB1-9FF1-4091FCB64656}"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0B8CF3-5D6A-465A-B56F-0BBA1B060C90}">
      <dsp:nvSpPr>
        <dsp:cNvPr id="0" name=""/>
        <dsp:cNvSpPr/>
      </dsp:nvSpPr>
      <dsp:spPr>
        <a:xfrm>
          <a:off x="325609" y="281812"/>
          <a:ext cx="2811018" cy="2811018"/>
        </a:xfrm>
        <a:prstGeom prst="pie">
          <a:avLst>
            <a:gd name="adj1" fmla="val 16200000"/>
            <a:gd name="adj2" fmla="val 1800000"/>
          </a:avLst>
        </a:prstGeom>
        <a:gradFill rotWithShape="0">
          <a:gsLst>
            <a:gs pos="0">
              <a:schemeClr val="accent4">
                <a:hueOff val="0"/>
                <a:satOff val="0"/>
                <a:lumOff val="0"/>
                <a:alphaOff val="0"/>
                <a:tint val="0"/>
              </a:schemeClr>
            </a:gs>
            <a:gs pos="44000">
              <a:schemeClr val="accent4">
                <a:hueOff val="0"/>
                <a:satOff val="0"/>
                <a:lumOff val="0"/>
                <a:alphaOff val="0"/>
                <a:tint val="60000"/>
                <a:satMod val="120000"/>
              </a:schemeClr>
            </a:gs>
            <a:gs pos="100000">
              <a:schemeClr val="accent4">
                <a:hueOff val="0"/>
                <a:satOff val="0"/>
                <a:lumOff val="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ru-RU" sz="2000" kern="1200" dirty="0" err="1" smtClean="0"/>
            <a:t>Руҳоний</a:t>
          </a:r>
          <a:endParaRPr lang="ru-RU" sz="2000" kern="1200" dirty="0"/>
        </a:p>
      </dsp:txBody>
      <dsp:txXfrm>
        <a:off x="1807082" y="877480"/>
        <a:ext cx="1003935" cy="836612"/>
      </dsp:txXfrm>
    </dsp:sp>
    <dsp:sp modelId="{D15D4841-42E7-4D07-AE3B-69F13CE86A88}">
      <dsp:nvSpPr>
        <dsp:cNvPr id="0" name=""/>
        <dsp:cNvSpPr/>
      </dsp:nvSpPr>
      <dsp:spPr>
        <a:xfrm>
          <a:off x="286071" y="457204"/>
          <a:ext cx="2811018" cy="2811018"/>
        </a:xfrm>
        <a:prstGeom prst="pie">
          <a:avLst>
            <a:gd name="adj1" fmla="val 1800000"/>
            <a:gd name="adj2" fmla="val 9000000"/>
          </a:avLst>
        </a:prstGeom>
        <a:gradFill rotWithShape="0">
          <a:gsLst>
            <a:gs pos="0">
              <a:schemeClr val="accent4">
                <a:hueOff val="-987791"/>
                <a:satOff val="11154"/>
                <a:lumOff val="5980"/>
                <a:alphaOff val="0"/>
                <a:tint val="0"/>
              </a:schemeClr>
            </a:gs>
            <a:gs pos="44000">
              <a:schemeClr val="accent4">
                <a:hueOff val="-987791"/>
                <a:satOff val="11154"/>
                <a:lumOff val="5980"/>
                <a:alphaOff val="0"/>
                <a:tint val="60000"/>
                <a:satMod val="120000"/>
              </a:schemeClr>
            </a:gs>
            <a:gs pos="100000">
              <a:schemeClr val="accent4">
                <a:hueOff val="-987791"/>
                <a:satOff val="11154"/>
                <a:lumOff val="598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ru-RU" sz="2000" kern="1200" dirty="0" smtClean="0"/>
            <a:t>Епископ</a:t>
          </a:r>
          <a:endParaRPr lang="ru-RU" sz="2000" kern="1200" dirty="0"/>
        </a:p>
      </dsp:txBody>
      <dsp:txXfrm>
        <a:off x="955361" y="2281019"/>
        <a:ext cx="1505902" cy="736219"/>
      </dsp:txXfrm>
    </dsp:sp>
    <dsp:sp modelId="{0845A5AB-AA95-4445-8D76-2266D43E6912}">
      <dsp:nvSpPr>
        <dsp:cNvPr id="0" name=""/>
        <dsp:cNvSpPr/>
      </dsp:nvSpPr>
      <dsp:spPr>
        <a:xfrm>
          <a:off x="209822" y="281812"/>
          <a:ext cx="2811018" cy="2811018"/>
        </a:xfrm>
        <a:prstGeom prst="pie">
          <a:avLst>
            <a:gd name="adj1" fmla="val 9000000"/>
            <a:gd name="adj2" fmla="val 16200000"/>
          </a:avLst>
        </a:prstGeom>
        <a:gradFill rotWithShape="0">
          <a:gsLst>
            <a:gs pos="0">
              <a:schemeClr val="accent4">
                <a:hueOff val="-1975582"/>
                <a:satOff val="22309"/>
                <a:lumOff val="11960"/>
                <a:alphaOff val="0"/>
                <a:tint val="0"/>
              </a:schemeClr>
            </a:gs>
            <a:gs pos="44000">
              <a:schemeClr val="accent4">
                <a:hueOff val="-1975582"/>
                <a:satOff val="22309"/>
                <a:lumOff val="11960"/>
                <a:alphaOff val="0"/>
                <a:tint val="60000"/>
                <a:satMod val="120000"/>
              </a:schemeClr>
            </a:gs>
            <a:gs pos="100000">
              <a:schemeClr val="accent4">
                <a:hueOff val="-1975582"/>
                <a:satOff val="22309"/>
                <a:lumOff val="1196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ru-RU" sz="2000" kern="1200" dirty="0" smtClean="0"/>
            <a:t>Диакон</a:t>
          </a:r>
          <a:endParaRPr lang="ru-RU" sz="2000" kern="1200" dirty="0"/>
        </a:p>
      </dsp:txBody>
      <dsp:txXfrm>
        <a:off x="535431" y="877480"/>
        <a:ext cx="1003935" cy="836612"/>
      </dsp:txXfrm>
    </dsp:sp>
    <dsp:sp modelId="{F748B53D-A7D5-4156-BA34-AC8D857A97FC}">
      <dsp:nvSpPr>
        <dsp:cNvPr id="0" name=""/>
        <dsp:cNvSpPr/>
      </dsp:nvSpPr>
      <dsp:spPr>
        <a:xfrm>
          <a:off x="151826" y="107797"/>
          <a:ext cx="3159048" cy="3159048"/>
        </a:xfrm>
        <a:prstGeom prst="circularArrow">
          <a:avLst>
            <a:gd name="adj1" fmla="val 5085"/>
            <a:gd name="adj2" fmla="val 327528"/>
            <a:gd name="adj3" fmla="val 1472472"/>
            <a:gd name="adj4" fmla="val 16199432"/>
            <a:gd name="adj5" fmla="val 5932"/>
          </a:avLst>
        </a:prstGeom>
        <a:gradFill rotWithShape="0">
          <a:gsLst>
            <a:gs pos="0">
              <a:schemeClr val="accent4">
                <a:hueOff val="0"/>
                <a:satOff val="0"/>
                <a:lumOff val="0"/>
                <a:alphaOff val="0"/>
                <a:tint val="0"/>
              </a:schemeClr>
            </a:gs>
            <a:gs pos="44000">
              <a:schemeClr val="accent4">
                <a:hueOff val="0"/>
                <a:satOff val="0"/>
                <a:lumOff val="0"/>
                <a:alphaOff val="0"/>
                <a:tint val="60000"/>
                <a:satMod val="120000"/>
              </a:schemeClr>
            </a:gs>
            <a:gs pos="100000">
              <a:schemeClr val="accent4">
                <a:hueOff val="0"/>
                <a:satOff val="0"/>
                <a:lumOff val="0"/>
                <a:alphaOff val="0"/>
                <a:tint val="90000"/>
                <a:alpha val="100000"/>
                <a:lumMod val="90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921AABDC-5163-4837-80E5-FEBC5376B029}">
      <dsp:nvSpPr>
        <dsp:cNvPr id="0" name=""/>
        <dsp:cNvSpPr/>
      </dsp:nvSpPr>
      <dsp:spPr>
        <a:xfrm>
          <a:off x="112056" y="283011"/>
          <a:ext cx="3159048" cy="3159048"/>
        </a:xfrm>
        <a:prstGeom prst="circularArrow">
          <a:avLst>
            <a:gd name="adj1" fmla="val 5085"/>
            <a:gd name="adj2" fmla="val 327528"/>
            <a:gd name="adj3" fmla="val 8671970"/>
            <a:gd name="adj4" fmla="val 1800502"/>
            <a:gd name="adj5" fmla="val 5932"/>
          </a:avLst>
        </a:prstGeom>
        <a:gradFill rotWithShape="0">
          <a:gsLst>
            <a:gs pos="0">
              <a:schemeClr val="accent4">
                <a:hueOff val="-987791"/>
                <a:satOff val="11154"/>
                <a:lumOff val="5980"/>
                <a:alphaOff val="0"/>
                <a:tint val="0"/>
              </a:schemeClr>
            </a:gs>
            <a:gs pos="44000">
              <a:schemeClr val="accent4">
                <a:hueOff val="-987791"/>
                <a:satOff val="11154"/>
                <a:lumOff val="5980"/>
                <a:alphaOff val="0"/>
                <a:tint val="60000"/>
                <a:satMod val="120000"/>
              </a:schemeClr>
            </a:gs>
            <a:gs pos="100000">
              <a:schemeClr val="accent4">
                <a:hueOff val="-987791"/>
                <a:satOff val="11154"/>
                <a:lumOff val="5980"/>
                <a:alphaOff val="0"/>
                <a:tint val="90000"/>
                <a:alpha val="100000"/>
                <a:lumMod val="90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FA2DD10E-993D-4AB1-9FF1-4091FCB64656}">
      <dsp:nvSpPr>
        <dsp:cNvPr id="0" name=""/>
        <dsp:cNvSpPr/>
      </dsp:nvSpPr>
      <dsp:spPr>
        <a:xfrm>
          <a:off x="35574" y="107797"/>
          <a:ext cx="3159048" cy="3159048"/>
        </a:xfrm>
        <a:prstGeom prst="circularArrow">
          <a:avLst>
            <a:gd name="adj1" fmla="val 5085"/>
            <a:gd name="adj2" fmla="val 327528"/>
            <a:gd name="adj3" fmla="val 15873039"/>
            <a:gd name="adj4" fmla="val 9000000"/>
            <a:gd name="adj5" fmla="val 5932"/>
          </a:avLst>
        </a:prstGeom>
        <a:gradFill rotWithShape="0">
          <a:gsLst>
            <a:gs pos="0">
              <a:schemeClr val="accent4">
                <a:hueOff val="-1975582"/>
                <a:satOff val="22309"/>
                <a:lumOff val="11960"/>
                <a:alphaOff val="0"/>
                <a:tint val="0"/>
              </a:schemeClr>
            </a:gs>
            <a:gs pos="44000">
              <a:schemeClr val="accent4">
                <a:hueOff val="-1975582"/>
                <a:satOff val="22309"/>
                <a:lumOff val="11960"/>
                <a:alphaOff val="0"/>
                <a:tint val="60000"/>
                <a:satMod val="120000"/>
              </a:schemeClr>
            </a:gs>
            <a:gs pos="100000">
              <a:schemeClr val="accent4">
                <a:hueOff val="-1975582"/>
                <a:satOff val="22309"/>
                <a:lumOff val="11960"/>
                <a:alphaOff val="0"/>
                <a:tint val="90000"/>
                <a:alpha val="100000"/>
                <a:lumMod val="90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B491D85-CFDE-4604-8771-91803C3CC0F9}" type="datetimeFigureOut">
              <a:rPr lang="en-US" smtClean="0"/>
              <a:pPr/>
              <a:t>12/25/2017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5BE88F-43D8-4DCF-A900-064573A07E6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5B491D85-CFDE-4604-8771-91803C3CC0F9}" type="datetimeFigureOut">
              <a:rPr lang="en-US" smtClean="0"/>
              <a:pPr/>
              <a:t>12/25/2017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5BE88F-43D8-4DCF-A900-064573A07E63}" type="slidenum">
              <a:rPr lang="en-US" smtClean="0"/>
              <a:pPr/>
              <a:t>‹#›</a:t>
            </a:fld>
            <a:endParaRPr lang="en-US"/>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491D85-CFDE-4604-8771-91803C3CC0F9}" type="datetimeFigureOut">
              <a:rPr lang="en-US" smtClean="0"/>
              <a:pPr/>
              <a:t>12/25/2017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5BE88F-43D8-4DCF-A900-064573A07E6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5B491D85-CFDE-4604-8771-91803C3CC0F9}" type="datetimeFigureOut">
              <a:rPr lang="en-US" smtClean="0"/>
              <a:pPr/>
              <a:t>12/25/2017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5BE88F-43D8-4DCF-A900-064573A07E63}" type="slidenum">
              <a:rPr lang="en-US" smtClean="0"/>
              <a:pPr/>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B491D85-CFDE-4604-8771-91803C3CC0F9}" type="datetimeFigureOut">
              <a:rPr lang="en-US" smtClean="0"/>
              <a:pPr/>
              <a:t>12/25/2017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5BE88F-43D8-4DCF-A900-064573A07E6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5B491D85-CFDE-4604-8771-91803C3CC0F9}" type="datetimeFigureOut">
              <a:rPr lang="en-US" smtClean="0"/>
              <a:pPr/>
              <a:t>12/25/2017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5BE88F-43D8-4DCF-A900-064573A07E6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5B491D85-CFDE-4604-8771-91803C3CC0F9}" type="datetimeFigureOut">
              <a:rPr lang="en-US" smtClean="0"/>
              <a:pPr/>
              <a:t>12/25/2017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5BE88F-43D8-4DCF-A900-064573A07E6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5B491D85-CFDE-4604-8771-91803C3CC0F9}" type="datetimeFigureOut">
              <a:rPr lang="en-US" smtClean="0"/>
              <a:pPr/>
              <a:t>12/25/2017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5BE88F-43D8-4DCF-A900-064573A07E63}" type="slidenum">
              <a:rPr lang="en-US" smtClean="0"/>
              <a:pPr/>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B491D85-CFDE-4604-8771-91803C3CC0F9}" type="datetimeFigureOut">
              <a:rPr lang="en-US" smtClean="0"/>
              <a:pPr/>
              <a:t>12/25/2017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5BE88F-43D8-4DCF-A900-064573A07E63}" type="slidenum">
              <a:rPr lang="en-US" smtClean="0"/>
              <a:pPr/>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5B491D85-CFDE-4604-8771-91803C3CC0F9}" type="datetimeFigureOut">
              <a:rPr lang="en-US" smtClean="0"/>
              <a:pPr/>
              <a:t>12/25/2017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5BE88F-43D8-4DCF-A900-064573A07E6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5B491D85-CFDE-4604-8771-91803C3CC0F9}" type="datetimeFigureOut">
              <a:rPr lang="en-US" smtClean="0"/>
              <a:pPr/>
              <a:t>12/25/2017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5BE88F-43D8-4DCF-A900-064573A07E63}" type="slidenum">
              <a:rPr lang="en-US" smtClean="0"/>
              <a:pPr/>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5B491D85-CFDE-4604-8771-91803C3CC0F9}" type="datetimeFigureOut">
              <a:rPr lang="en-US" smtClean="0"/>
              <a:pPr/>
              <a:t>12/25/2017</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1A5BE88F-43D8-4DCF-A900-064573A07E63}" type="slidenum">
              <a:rPr lang="en-US" smtClean="0"/>
              <a:pPr/>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Q%20360p).flv" TargetMode="External"/><Relationship Id="rId1" Type="http://schemas.openxmlformats.org/officeDocument/2006/relationships/slideLayout" Target="../slideLayouts/slideLayout4.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886201"/>
            <a:ext cx="8229600" cy="1143000"/>
          </a:xfrm>
        </p:spPr>
        <p:txBody>
          <a:bodyPr>
            <a:normAutofit/>
          </a:bodyPr>
          <a:lstStyle/>
          <a:p>
            <a:endParaRPr lang="en-US" dirty="0"/>
          </a:p>
        </p:txBody>
      </p:sp>
      <p:sp>
        <p:nvSpPr>
          <p:cNvPr id="3" name="Subtitle 2"/>
          <p:cNvSpPr>
            <a:spLocks noGrp="1"/>
          </p:cNvSpPr>
          <p:nvPr>
            <p:ph type="subTitle" idx="1"/>
          </p:nvPr>
        </p:nvSpPr>
        <p:spPr>
          <a:xfrm>
            <a:off x="1371600" y="838201"/>
            <a:ext cx="6400800" cy="1219200"/>
          </a:xfrm>
        </p:spPr>
        <p:txBody>
          <a:bodyPr/>
          <a:lstStyle/>
          <a:p>
            <a:r>
              <a:rPr lang="uz-Cyrl-UZ" b="1" dirty="0"/>
              <a:t>ХРИСТИАНЛИК ОҚИМЛАРИ</a:t>
            </a:r>
            <a:endParaRPr lang="en-US" dirty="0"/>
          </a:p>
          <a:p>
            <a:endParaRPr lang="en-US" dirty="0"/>
          </a:p>
        </p:txBody>
      </p:sp>
      <p:pic>
        <p:nvPicPr>
          <p:cNvPr id="5" name="Picture 3" descr="D:\images\easter.png"/>
          <p:cNvPicPr>
            <a:picLocks noChangeAspect="1" noChangeArrowheads="1"/>
          </p:cNvPicPr>
          <p:nvPr/>
        </p:nvPicPr>
        <p:blipFill>
          <a:blip r:embed="rId2"/>
          <a:srcRect/>
          <a:stretch>
            <a:fillRect/>
          </a:stretch>
        </p:blipFill>
        <p:spPr bwMode="auto">
          <a:xfrm>
            <a:off x="838200" y="1676400"/>
            <a:ext cx="7772400" cy="48768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fontScale="92500" lnSpcReduction="10000"/>
          </a:bodyPr>
          <a:lstStyle/>
          <a:p>
            <a:pPr lvl="0"/>
            <a:endParaRPr lang="uz-Cyrl-UZ" sz="5400" dirty="0" smtClean="0"/>
          </a:p>
          <a:p>
            <a:pPr lvl="0"/>
            <a:r>
              <a:rPr lang="uz-Cyrl-UZ" sz="5400" dirty="0" smtClean="0"/>
              <a:t>Православ </a:t>
            </a:r>
            <a:r>
              <a:rPr lang="uz-Cyrl-UZ" sz="5400" dirty="0"/>
              <a:t>оқими.</a:t>
            </a:r>
            <a:endParaRPr lang="ru-RU" sz="5400" dirty="0"/>
          </a:p>
          <a:p>
            <a:pPr lvl="0"/>
            <a:r>
              <a:rPr lang="ru-RU" sz="5400" dirty="0"/>
              <a:t>Католик </a:t>
            </a:r>
            <a:r>
              <a:rPr lang="ru-RU" sz="5400" dirty="0" err="1"/>
              <a:t>оқими</a:t>
            </a:r>
            <a:r>
              <a:rPr lang="ru-RU" sz="5400" dirty="0"/>
              <a:t>.</a:t>
            </a:r>
          </a:p>
          <a:p>
            <a:pPr lvl="0"/>
            <a:r>
              <a:rPr lang="ru-RU" sz="5400" dirty="0"/>
              <a:t>Протестантизм </a:t>
            </a:r>
            <a:r>
              <a:rPr lang="uz-Cyrl-UZ" sz="5400" dirty="0"/>
              <a:t>оқими</a:t>
            </a:r>
            <a:r>
              <a:rPr lang="ru-RU" sz="5400" dirty="0"/>
              <a:t>.</a:t>
            </a:r>
          </a:p>
          <a:p>
            <a:endParaRPr lang="ru-RU" sz="5400" dirty="0"/>
          </a:p>
        </p:txBody>
      </p:sp>
      <p:sp>
        <p:nvSpPr>
          <p:cNvPr id="2" name="Заголовок 1"/>
          <p:cNvSpPr>
            <a:spLocks noGrp="1"/>
          </p:cNvSpPr>
          <p:nvPr>
            <p:ph type="title"/>
          </p:nvPr>
        </p:nvSpPr>
        <p:spPr/>
        <p:txBody>
          <a:bodyPr>
            <a:normAutofit/>
          </a:bodyPr>
          <a:lstStyle/>
          <a:p>
            <a:pPr algn="ctr"/>
            <a:r>
              <a:rPr lang="uz-Cyrl-UZ" sz="5400" dirty="0" smtClean="0"/>
              <a:t>РЕЖА:</a:t>
            </a:r>
            <a:endParaRPr lang="ru-RU" sz="5400" dirty="0"/>
          </a:p>
        </p:txBody>
      </p:sp>
    </p:spTree>
    <p:extLst>
      <p:ext uri="{BB962C8B-B14F-4D97-AF65-F5344CB8AC3E}">
        <p14:creationId xmlns:p14="http://schemas.microsoft.com/office/powerpoint/2010/main" val="7836678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b="1" dirty="0" err="1" smtClean="0"/>
              <a:t>Христианликнинг</a:t>
            </a:r>
            <a:r>
              <a:rPr lang="ru-RU" b="1" dirty="0" smtClean="0"/>
              <a:t> 3 </a:t>
            </a:r>
            <a:r>
              <a:rPr lang="ru-RU" b="1" dirty="0" err="1" smtClean="0"/>
              <a:t>асосий</a:t>
            </a:r>
            <a:r>
              <a:rPr lang="ru-RU" dirty="0" smtClean="0"/>
              <a:t> </a:t>
            </a:r>
            <a:r>
              <a:rPr lang="ru-RU" b="1" dirty="0" err="1"/>
              <a:t>оқими</a:t>
            </a:r>
            <a:endParaRPr lang="en-US" dirty="0"/>
          </a:p>
        </p:txBody>
      </p:sp>
      <p:sp>
        <p:nvSpPr>
          <p:cNvPr id="3" name="Стрелка вниз 2"/>
          <p:cNvSpPr/>
          <p:nvPr/>
        </p:nvSpPr>
        <p:spPr>
          <a:xfrm>
            <a:off x="6705600" y="1905000"/>
            <a:ext cx="698685" cy="1219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Стрелка вниз 3"/>
          <p:cNvSpPr/>
          <p:nvPr/>
        </p:nvSpPr>
        <p:spPr>
          <a:xfrm>
            <a:off x="4191000" y="1905000"/>
            <a:ext cx="720090" cy="1219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Стрелка вниз 5"/>
          <p:cNvSpPr/>
          <p:nvPr/>
        </p:nvSpPr>
        <p:spPr>
          <a:xfrm>
            <a:off x="1600200" y="1905000"/>
            <a:ext cx="637032" cy="1219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Скругленный прямоугольник 6"/>
          <p:cNvSpPr/>
          <p:nvPr/>
        </p:nvSpPr>
        <p:spPr>
          <a:xfrm>
            <a:off x="6477000" y="3962400"/>
            <a:ext cx="1981200"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ru-RU" dirty="0"/>
              <a:t>Протестантизм(1483-1546)</a:t>
            </a:r>
          </a:p>
        </p:txBody>
      </p:sp>
      <p:sp>
        <p:nvSpPr>
          <p:cNvPr id="8" name="Скругленный прямоугольник 7"/>
          <p:cNvSpPr/>
          <p:nvPr/>
        </p:nvSpPr>
        <p:spPr>
          <a:xfrm>
            <a:off x="3733800" y="3962400"/>
            <a:ext cx="1828800"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ru-RU" dirty="0" smtClean="0"/>
              <a:t>Католик</a:t>
            </a:r>
            <a:endParaRPr lang="en-US" dirty="0" smtClean="0"/>
          </a:p>
          <a:p>
            <a:pPr lvl="0"/>
            <a:r>
              <a:rPr lang="ru-RU" dirty="0" smtClean="0"/>
              <a:t>(1054</a:t>
            </a:r>
            <a:r>
              <a:rPr lang="en-US" dirty="0" smtClean="0"/>
              <a:t>)</a:t>
            </a:r>
            <a:endParaRPr lang="ru-RU" dirty="0"/>
          </a:p>
        </p:txBody>
      </p:sp>
      <p:sp>
        <p:nvSpPr>
          <p:cNvPr id="9" name="Скругленный прямоугольник 8"/>
          <p:cNvSpPr/>
          <p:nvPr/>
        </p:nvSpPr>
        <p:spPr>
          <a:xfrm>
            <a:off x="990600" y="3962400"/>
            <a:ext cx="1828800"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ru-RU" dirty="0" err="1" smtClean="0"/>
              <a:t>Православ</a:t>
            </a:r>
            <a:endParaRPr lang="en-US" dirty="0" smtClean="0"/>
          </a:p>
          <a:p>
            <a:pPr lvl="0"/>
            <a:r>
              <a:rPr lang="ru-RU" dirty="0" smtClean="0"/>
              <a:t>(1054</a:t>
            </a:r>
            <a:r>
              <a:rPr lang="en-US" dirty="0" smtClean="0"/>
              <a:t>)</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5400" y="274638"/>
            <a:ext cx="7620000" cy="1143000"/>
          </a:xfrm>
        </p:spPr>
        <p:txBody>
          <a:bodyPr/>
          <a:lstStyle/>
          <a:p>
            <a:r>
              <a:rPr lang="ru-RU" b="1" i="1" dirty="0" err="1"/>
              <a:t>Православ</a:t>
            </a:r>
            <a:r>
              <a:rPr lang="ru-RU" b="1" i="1" dirty="0"/>
              <a:t> (ортодокс) </a:t>
            </a:r>
            <a:r>
              <a:rPr lang="ru-RU" b="1" i="1" dirty="0" err="1"/>
              <a:t>оқими</a:t>
            </a:r>
            <a:r>
              <a:rPr lang="ru-RU" b="1" i="1" dirty="0"/>
              <a:t>.</a:t>
            </a:r>
            <a:r>
              <a:rPr lang="ru-RU" dirty="0"/>
              <a:t> </a:t>
            </a:r>
          </a:p>
        </p:txBody>
      </p:sp>
      <p:sp>
        <p:nvSpPr>
          <p:cNvPr id="3" name="Объект 2"/>
          <p:cNvSpPr>
            <a:spLocks noGrp="1"/>
          </p:cNvSpPr>
          <p:nvPr>
            <p:ph sz="quarter" idx="13"/>
          </p:nvPr>
        </p:nvSpPr>
        <p:spPr/>
        <p:txBody>
          <a:bodyPr>
            <a:normAutofit fontScale="70000" lnSpcReduction="20000"/>
          </a:bodyPr>
          <a:lstStyle/>
          <a:p>
            <a:r>
              <a:rPr lang="ru-RU" dirty="0" err="1"/>
              <a:t>Православ</a:t>
            </a:r>
            <a:r>
              <a:rPr lang="ru-RU" dirty="0"/>
              <a:t> </a:t>
            </a:r>
            <a:r>
              <a:rPr lang="ru-RU" dirty="0" err="1"/>
              <a:t>оқими</a:t>
            </a:r>
            <a:r>
              <a:rPr lang="ru-RU" dirty="0"/>
              <a:t> </a:t>
            </a:r>
            <a:r>
              <a:rPr lang="ru-RU" dirty="0" err="1"/>
              <a:t>христианликнинг</a:t>
            </a:r>
            <a:r>
              <a:rPr lang="ru-RU" dirty="0"/>
              <a:t> </a:t>
            </a:r>
            <a:r>
              <a:rPr lang="ru-RU" dirty="0" err="1"/>
              <a:t>уч</a:t>
            </a:r>
            <a:r>
              <a:rPr lang="ru-RU" dirty="0"/>
              <a:t> </a:t>
            </a:r>
            <a:r>
              <a:rPr lang="ru-RU" dirty="0" err="1"/>
              <a:t>асосий</a:t>
            </a:r>
            <a:r>
              <a:rPr lang="ru-RU" dirty="0"/>
              <a:t> </a:t>
            </a:r>
            <a:r>
              <a:rPr lang="ru-RU" dirty="0" err="1"/>
              <a:t>йўналишидан</a:t>
            </a:r>
            <a:r>
              <a:rPr lang="ru-RU" dirty="0"/>
              <a:t> </a:t>
            </a:r>
            <a:r>
              <a:rPr lang="ru-RU" dirty="0" err="1"/>
              <a:t>бири</a:t>
            </a:r>
            <a:r>
              <a:rPr lang="ru-RU" dirty="0"/>
              <a:t> </a:t>
            </a:r>
            <a:r>
              <a:rPr lang="ru-RU" dirty="0" err="1"/>
              <a:t>ўлароқ</a:t>
            </a:r>
            <a:r>
              <a:rPr lang="ru-RU" dirty="0"/>
              <a:t>, </a:t>
            </a:r>
            <a:r>
              <a:rPr lang="ru-RU" dirty="0" err="1"/>
              <a:t>тарихан</a:t>
            </a:r>
            <a:r>
              <a:rPr lang="ru-RU" dirty="0"/>
              <a:t> </a:t>
            </a:r>
            <a:r>
              <a:rPr lang="ru-RU" dirty="0" err="1"/>
              <a:t>унинг</a:t>
            </a:r>
            <a:r>
              <a:rPr lang="ru-RU" dirty="0"/>
              <a:t> </a:t>
            </a:r>
            <a:r>
              <a:rPr lang="ru-RU" dirty="0" err="1"/>
              <a:t>шарқий</a:t>
            </a:r>
            <a:r>
              <a:rPr lang="ru-RU" dirty="0"/>
              <a:t> </a:t>
            </a:r>
            <a:r>
              <a:rPr lang="ru-RU" dirty="0" err="1"/>
              <a:t>шоҳобчаси</a:t>
            </a:r>
            <a:r>
              <a:rPr lang="ru-RU" dirty="0"/>
              <a:t> </a:t>
            </a:r>
            <a:r>
              <a:rPr lang="ru-RU" dirty="0" err="1"/>
              <a:t>сифатида</a:t>
            </a:r>
            <a:r>
              <a:rPr lang="ru-RU" dirty="0"/>
              <a:t> </a:t>
            </a:r>
            <a:r>
              <a:rPr lang="ru-RU" dirty="0" err="1"/>
              <a:t>шаклланди</a:t>
            </a:r>
            <a:r>
              <a:rPr lang="ru-RU" dirty="0"/>
              <a:t>. </a:t>
            </a:r>
            <a:endParaRPr lang="en-US" dirty="0" smtClean="0"/>
          </a:p>
          <a:p>
            <a:r>
              <a:rPr lang="ru-RU" dirty="0" err="1" smtClean="0"/>
              <a:t>Бу</a:t>
            </a:r>
            <a:r>
              <a:rPr lang="ru-RU" dirty="0" smtClean="0"/>
              <a:t> </a:t>
            </a:r>
            <a:r>
              <a:rPr lang="ru-RU" dirty="0" err="1"/>
              <a:t>оқим</a:t>
            </a:r>
            <a:r>
              <a:rPr lang="ru-RU" dirty="0"/>
              <a:t>, </a:t>
            </a:r>
            <a:r>
              <a:rPr lang="ru-RU" dirty="0" err="1"/>
              <a:t>асосан</a:t>
            </a:r>
            <a:r>
              <a:rPr lang="ru-RU" dirty="0"/>
              <a:t>, </a:t>
            </a:r>
            <a:r>
              <a:rPr lang="ru-RU" dirty="0" err="1"/>
              <a:t>Шарқий</a:t>
            </a:r>
            <a:r>
              <a:rPr lang="ru-RU" dirty="0"/>
              <a:t> Европа, </a:t>
            </a:r>
            <a:r>
              <a:rPr lang="ru-RU" dirty="0" err="1"/>
              <a:t>Яқин</a:t>
            </a:r>
            <a:r>
              <a:rPr lang="ru-RU" dirty="0"/>
              <a:t> </a:t>
            </a:r>
            <a:r>
              <a:rPr lang="ru-RU" dirty="0" err="1"/>
              <a:t>Шарқ</a:t>
            </a:r>
            <a:r>
              <a:rPr lang="ru-RU" dirty="0"/>
              <a:t> </a:t>
            </a:r>
            <a:r>
              <a:rPr lang="ru-RU" dirty="0" err="1"/>
              <a:t>ва</a:t>
            </a:r>
            <a:r>
              <a:rPr lang="ru-RU" dirty="0"/>
              <a:t> </a:t>
            </a:r>
            <a:r>
              <a:rPr lang="ru-RU" dirty="0" err="1"/>
              <a:t>Болқон</a:t>
            </a:r>
            <a:r>
              <a:rPr lang="ru-RU" dirty="0"/>
              <a:t> </a:t>
            </a:r>
            <a:r>
              <a:rPr lang="ru-RU" dirty="0" err="1"/>
              <a:t>мамлакатларида</a:t>
            </a:r>
            <a:r>
              <a:rPr lang="ru-RU" dirty="0"/>
              <a:t> </a:t>
            </a:r>
            <a:r>
              <a:rPr lang="ru-RU" dirty="0" err="1"/>
              <a:t>тарқалган</a:t>
            </a:r>
            <a:r>
              <a:rPr lang="ru-RU" dirty="0"/>
              <a:t>. </a:t>
            </a:r>
            <a:endParaRPr lang="en-US" dirty="0" smtClean="0"/>
          </a:p>
          <a:p>
            <a:r>
              <a:rPr lang="ru-RU" dirty="0" err="1" smtClean="0"/>
              <a:t>Православ</a:t>
            </a:r>
            <a:r>
              <a:rPr lang="ru-RU" dirty="0" smtClean="0"/>
              <a:t> </a:t>
            </a:r>
            <a:r>
              <a:rPr lang="ru-RU" dirty="0" err="1"/>
              <a:t>атамаси</a:t>
            </a:r>
            <a:r>
              <a:rPr lang="ru-RU" dirty="0"/>
              <a:t> </a:t>
            </a:r>
            <a:r>
              <a:rPr lang="ru-RU" dirty="0" err="1"/>
              <a:t>юнонча</a:t>
            </a:r>
            <a:r>
              <a:rPr lang="ru-RU" dirty="0"/>
              <a:t> ортодоксия </a:t>
            </a:r>
            <a:r>
              <a:rPr lang="ru-RU" dirty="0" err="1"/>
              <a:t>сўзидан</a:t>
            </a:r>
            <a:r>
              <a:rPr lang="ru-RU" dirty="0"/>
              <a:t> </a:t>
            </a:r>
            <a:r>
              <a:rPr lang="ru-RU" dirty="0" err="1"/>
              <a:t>олинган</a:t>
            </a:r>
            <a:r>
              <a:rPr lang="ru-RU" dirty="0"/>
              <a:t> </a:t>
            </a:r>
            <a:r>
              <a:rPr lang="ru-RU" dirty="0" err="1"/>
              <a:t>бўлиб</a:t>
            </a:r>
            <a:r>
              <a:rPr lang="ru-RU" dirty="0"/>
              <a:t>, </a:t>
            </a:r>
            <a:r>
              <a:rPr lang="ru-RU" dirty="0" err="1"/>
              <a:t>илк</a:t>
            </a:r>
            <a:r>
              <a:rPr lang="ru-RU" dirty="0"/>
              <a:t> </a:t>
            </a:r>
            <a:r>
              <a:rPr lang="ru-RU" dirty="0" err="1"/>
              <a:t>давр</a:t>
            </a:r>
            <a:r>
              <a:rPr lang="ru-RU" dirty="0"/>
              <a:t> христиан </a:t>
            </a:r>
            <a:r>
              <a:rPr lang="ru-RU" dirty="0" err="1"/>
              <a:t>ёзувчилари</a:t>
            </a:r>
            <a:r>
              <a:rPr lang="ru-RU" dirty="0"/>
              <a:t> </a:t>
            </a:r>
            <a:r>
              <a:rPr lang="ru-RU" dirty="0" err="1"/>
              <a:t>асарларида</a:t>
            </a:r>
            <a:r>
              <a:rPr lang="ru-RU" dirty="0"/>
              <a:t> </a:t>
            </a:r>
            <a:r>
              <a:rPr lang="ru-RU" dirty="0" err="1"/>
              <a:t>учрайди</a:t>
            </a:r>
            <a:r>
              <a:rPr lang="ru-RU" dirty="0"/>
              <a:t>. </a:t>
            </a:r>
            <a:endParaRPr lang="en-US" dirty="0" smtClean="0"/>
          </a:p>
          <a:p>
            <a:r>
              <a:rPr lang="ru-RU" dirty="0" err="1" smtClean="0"/>
              <a:t>Православиянинг</a:t>
            </a:r>
            <a:r>
              <a:rPr lang="ru-RU" dirty="0" smtClean="0"/>
              <a:t> </a:t>
            </a:r>
            <a:r>
              <a:rPr lang="ru-RU" dirty="0" err="1"/>
              <a:t>китобий</a:t>
            </a:r>
            <a:r>
              <a:rPr lang="ru-RU" dirty="0"/>
              <a:t> </a:t>
            </a:r>
            <a:r>
              <a:rPr lang="ru-RU" dirty="0" err="1"/>
              <a:t>асослари</a:t>
            </a:r>
            <a:r>
              <a:rPr lang="ru-RU" dirty="0"/>
              <a:t> </a:t>
            </a:r>
            <a:r>
              <a:rPr lang="ru-RU" dirty="0" err="1"/>
              <a:t>Византияда</a:t>
            </a:r>
            <a:r>
              <a:rPr lang="ru-RU" dirty="0"/>
              <a:t> </a:t>
            </a:r>
            <a:r>
              <a:rPr lang="ru-RU" dirty="0" err="1"/>
              <a:t>шаклланди</a:t>
            </a:r>
            <a:r>
              <a:rPr lang="ru-RU" dirty="0"/>
              <a:t>, </a:t>
            </a:r>
            <a:r>
              <a:rPr lang="ru-RU" dirty="0" err="1"/>
              <a:t>чунки</a:t>
            </a:r>
            <a:r>
              <a:rPr lang="ru-RU" dirty="0"/>
              <a:t> </a:t>
            </a:r>
            <a:r>
              <a:rPr lang="ru-RU" dirty="0" err="1"/>
              <a:t>бу</a:t>
            </a:r>
            <a:r>
              <a:rPr lang="ru-RU" dirty="0"/>
              <a:t> </a:t>
            </a:r>
            <a:r>
              <a:rPr lang="ru-RU" dirty="0" err="1"/>
              <a:t>йўналиш</a:t>
            </a:r>
            <a:r>
              <a:rPr lang="ru-RU" dirty="0"/>
              <a:t> у </a:t>
            </a:r>
            <a:r>
              <a:rPr lang="ru-RU" dirty="0" err="1"/>
              <a:t>ердаги</a:t>
            </a:r>
            <a:r>
              <a:rPr lang="ru-RU" dirty="0"/>
              <a:t> </a:t>
            </a:r>
            <a:r>
              <a:rPr lang="ru-RU" dirty="0" err="1"/>
              <a:t>ҳукмрон</a:t>
            </a:r>
            <a:r>
              <a:rPr lang="ru-RU" dirty="0"/>
              <a:t> дин </a:t>
            </a:r>
            <a:r>
              <a:rPr lang="ru-RU" dirty="0" err="1"/>
              <a:t>эди</a:t>
            </a:r>
            <a:r>
              <a:rPr lang="ru-RU" dirty="0"/>
              <a:t>.</a:t>
            </a:r>
          </a:p>
          <a:p>
            <a:endParaRPr lang="ru-RU" dirty="0"/>
          </a:p>
        </p:txBody>
      </p:sp>
      <p:pic>
        <p:nvPicPr>
          <p:cNvPr id="1026" name="Picture 2" descr="F:\new photos\1200px-Christ_the_Savior_Cathedral_Moscow.jpg"/>
          <p:cNvPicPr>
            <a:picLocks noGrp="1" noChangeAspect="1" noChangeArrowheads="1"/>
          </p:cNvPicPr>
          <p:nvPr>
            <p:ph sz="quarter" idx="14"/>
          </p:nvPr>
        </p:nvPicPr>
        <p:blipFill>
          <a:blip r:embed="rId2" cstate="print">
            <a:extLst>
              <a:ext uri="{28A0092B-C50C-407E-A947-70E740481C1C}">
                <a14:useLocalDpi xmlns:a14="http://schemas.microsoft.com/office/drawing/2010/main" val="0"/>
              </a:ext>
            </a:extLst>
          </a:blip>
          <a:stretch>
            <a:fillRect/>
          </a:stretch>
        </p:blipFill>
        <p:spPr bwMode="auto">
          <a:xfrm>
            <a:off x="4944089" y="2679700"/>
            <a:ext cx="3224572" cy="3446463"/>
          </a:xfrm>
          <a:prstGeom prst="rect">
            <a:avLst/>
          </a:prstGeom>
          <a:noFill/>
          <a:extLst>
            <a:ext uri="{909E8E84-426E-40DD-AFC4-6F175D3DCCD1}">
              <a14:hiddenFill xmlns:a14="http://schemas.microsoft.com/office/drawing/2010/main">
                <a:solidFill>
                  <a:srgbClr val="FFFFFF"/>
                </a:solidFill>
              </a14:hiddenFill>
            </a:ext>
          </a:extLst>
        </p:spPr>
      </p:pic>
      <p:sp>
        <p:nvSpPr>
          <p:cNvPr id="5" name="Стрелка вправо 4"/>
          <p:cNvSpPr/>
          <p:nvPr/>
        </p:nvSpPr>
        <p:spPr>
          <a:xfrm>
            <a:off x="272796" y="381139"/>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78661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04800" y="1447800"/>
            <a:ext cx="4358640" cy="4572000"/>
          </a:xfrm>
        </p:spPr>
        <p:txBody>
          <a:bodyPr>
            <a:normAutofit fontScale="85000" lnSpcReduction="20000"/>
          </a:bodyPr>
          <a:lstStyle/>
          <a:p>
            <a:r>
              <a:rPr lang="ru-RU" dirty="0" err="1"/>
              <a:t>Христианликнинг</a:t>
            </a:r>
            <a:r>
              <a:rPr lang="ru-RU" dirty="0"/>
              <a:t> </a:t>
            </a:r>
            <a:r>
              <a:rPr lang="ru-RU" dirty="0" err="1"/>
              <a:t>шарқий</a:t>
            </a:r>
            <a:r>
              <a:rPr lang="ru-RU" dirty="0"/>
              <a:t> </a:t>
            </a:r>
            <a:r>
              <a:rPr lang="ru-RU" dirty="0" err="1"/>
              <a:t>тармоғи</a:t>
            </a:r>
            <a:r>
              <a:rPr lang="ru-RU" dirty="0"/>
              <a:t> </a:t>
            </a:r>
            <a:r>
              <a:rPr lang="ru-RU" dirty="0" err="1"/>
              <a:t>бўлмиш</a:t>
            </a:r>
            <a:r>
              <a:rPr lang="ru-RU" dirty="0"/>
              <a:t> </a:t>
            </a:r>
            <a:r>
              <a:rPr lang="ru-RU" dirty="0" err="1"/>
              <a:t>православиянинг</a:t>
            </a:r>
            <a:r>
              <a:rPr lang="ru-RU" dirty="0"/>
              <a:t> </a:t>
            </a:r>
            <a:r>
              <a:rPr lang="ru-RU" dirty="0" err="1"/>
              <a:t>ривожланиши</a:t>
            </a:r>
            <a:r>
              <a:rPr lang="ru-RU" dirty="0"/>
              <a:t> </a:t>
            </a:r>
            <a:r>
              <a:rPr lang="ru-RU" dirty="0" err="1"/>
              <a:t>жараёнида</a:t>
            </a:r>
            <a:r>
              <a:rPr lang="ru-RU" dirty="0"/>
              <a:t> 16 </a:t>
            </a:r>
            <a:r>
              <a:rPr lang="ru-RU" dirty="0" err="1"/>
              <a:t>мустақил</a:t>
            </a:r>
            <a:r>
              <a:rPr lang="ru-RU" dirty="0"/>
              <a:t> (</a:t>
            </a:r>
            <a:r>
              <a:rPr lang="ru-RU" dirty="0" err="1"/>
              <a:t>автокефал</a:t>
            </a:r>
            <a:r>
              <a:rPr lang="ru-RU" dirty="0"/>
              <a:t>) </a:t>
            </a:r>
            <a:r>
              <a:rPr lang="ru-RU" dirty="0" err="1"/>
              <a:t>черков</a:t>
            </a:r>
            <a:r>
              <a:rPr lang="ru-RU" dirty="0"/>
              <a:t>: Константинополь, Александрия, </a:t>
            </a:r>
            <a:r>
              <a:rPr lang="ru-RU" dirty="0" err="1"/>
              <a:t>Антиохия</a:t>
            </a:r>
            <a:r>
              <a:rPr lang="ru-RU" dirty="0"/>
              <a:t>, </a:t>
            </a:r>
            <a:r>
              <a:rPr lang="ru-RU" dirty="0" err="1"/>
              <a:t>Қуддус</a:t>
            </a:r>
            <a:r>
              <a:rPr lang="ru-RU" dirty="0"/>
              <a:t>, Грузин, Серб, </a:t>
            </a:r>
            <a:r>
              <a:rPr lang="ru-RU" dirty="0" err="1"/>
              <a:t>Румин</a:t>
            </a:r>
            <a:r>
              <a:rPr lang="ru-RU" dirty="0"/>
              <a:t>, Болгар, Кипр, Эллада, </a:t>
            </a:r>
            <a:r>
              <a:rPr lang="ru-RU" dirty="0" err="1"/>
              <a:t>Албан</a:t>
            </a:r>
            <a:r>
              <a:rPr lang="ru-RU" dirty="0"/>
              <a:t>, Поляк, Чехия, Словакия, Рус </a:t>
            </a:r>
            <a:r>
              <a:rPr lang="ru-RU" dirty="0" err="1"/>
              <a:t>ва</a:t>
            </a:r>
            <a:r>
              <a:rPr lang="ru-RU" dirty="0"/>
              <a:t> Америка </a:t>
            </a:r>
            <a:r>
              <a:rPr lang="ru-RU" dirty="0" err="1"/>
              <a:t>черковлари</a:t>
            </a:r>
            <a:r>
              <a:rPr lang="ru-RU" dirty="0"/>
              <a:t> </a:t>
            </a:r>
            <a:r>
              <a:rPr lang="ru-RU" dirty="0" err="1"/>
              <a:t>вужудга</a:t>
            </a:r>
            <a:r>
              <a:rPr lang="ru-RU" dirty="0"/>
              <a:t> </a:t>
            </a:r>
            <a:r>
              <a:rPr lang="ru-RU" dirty="0" err="1"/>
              <a:t>келди</a:t>
            </a:r>
            <a:r>
              <a:rPr lang="ru-RU" dirty="0"/>
              <a:t>. </a:t>
            </a:r>
            <a:endParaRPr lang="en-US" dirty="0" smtClean="0"/>
          </a:p>
          <a:p>
            <a:r>
              <a:rPr lang="ru-RU" dirty="0" err="1" smtClean="0"/>
              <a:t>Бу</a:t>
            </a:r>
            <a:r>
              <a:rPr lang="ru-RU" dirty="0" smtClean="0"/>
              <a:t> </a:t>
            </a:r>
            <a:r>
              <a:rPr lang="ru-RU" dirty="0" err="1"/>
              <a:t>черковлардан</a:t>
            </a:r>
            <a:r>
              <a:rPr lang="ru-RU" dirty="0"/>
              <a:t> </a:t>
            </a:r>
            <a:r>
              <a:rPr lang="ru-RU" dirty="0" err="1"/>
              <a:t>энг</a:t>
            </a:r>
            <a:r>
              <a:rPr lang="ru-RU" dirty="0"/>
              <a:t> </a:t>
            </a:r>
            <a:r>
              <a:rPr lang="ru-RU" dirty="0" err="1"/>
              <a:t>каттаси</a:t>
            </a:r>
            <a:r>
              <a:rPr lang="ru-RU" dirty="0"/>
              <a:t> Рус </a:t>
            </a:r>
            <a:r>
              <a:rPr lang="ru-RU" dirty="0" err="1"/>
              <a:t>православ</a:t>
            </a:r>
            <a:r>
              <a:rPr lang="ru-RU" dirty="0"/>
              <a:t> </a:t>
            </a:r>
            <a:r>
              <a:rPr lang="ru-RU" dirty="0" err="1"/>
              <a:t>черкови</a:t>
            </a:r>
            <a:r>
              <a:rPr lang="ru-RU" dirty="0"/>
              <a:t> (РПЧ, </a:t>
            </a:r>
            <a:r>
              <a:rPr lang="ru-RU" dirty="0" err="1"/>
              <a:t>бошқа</a:t>
            </a:r>
            <a:r>
              <a:rPr lang="ru-RU" dirty="0"/>
              <a:t> </a:t>
            </a:r>
            <a:r>
              <a:rPr lang="ru-RU" dirty="0" err="1"/>
              <a:t>расмий</a:t>
            </a:r>
            <a:r>
              <a:rPr lang="ru-RU" dirty="0"/>
              <a:t> </a:t>
            </a:r>
            <a:r>
              <a:rPr lang="ru-RU" dirty="0" err="1"/>
              <a:t>номи</a:t>
            </a:r>
            <a:r>
              <a:rPr lang="ru-RU" dirty="0"/>
              <a:t> Москва </a:t>
            </a:r>
            <a:r>
              <a:rPr lang="ru-RU" dirty="0" err="1"/>
              <a:t>патриархати</a:t>
            </a:r>
            <a:r>
              <a:rPr lang="ru-RU" dirty="0"/>
              <a:t>) </a:t>
            </a:r>
            <a:r>
              <a:rPr lang="ru-RU" dirty="0" err="1"/>
              <a:t>бўлиб</a:t>
            </a:r>
            <a:r>
              <a:rPr lang="ru-RU" dirty="0"/>
              <a:t>, </a:t>
            </a:r>
            <a:r>
              <a:rPr lang="ru-RU" dirty="0" err="1"/>
              <a:t>унга</a:t>
            </a:r>
            <a:r>
              <a:rPr lang="ru-RU" dirty="0"/>
              <a:t> 19 </a:t>
            </a:r>
            <a:r>
              <a:rPr lang="ru-RU" dirty="0" err="1"/>
              <a:t>минг</a:t>
            </a:r>
            <a:r>
              <a:rPr lang="ru-RU" dirty="0"/>
              <a:t> </a:t>
            </a:r>
            <a:r>
              <a:rPr lang="ru-RU" dirty="0" err="1"/>
              <a:t>черков</a:t>
            </a:r>
            <a:r>
              <a:rPr lang="ru-RU" dirty="0"/>
              <a:t> </a:t>
            </a:r>
            <a:r>
              <a:rPr lang="ru-RU" dirty="0" err="1"/>
              <a:t>ва</a:t>
            </a:r>
            <a:r>
              <a:rPr lang="ru-RU" dirty="0"/>
              <a:t> 127 епархия </a:t>
            </a:r>
            <a:r>
              <a:rPr lang="ru-RU" dirty="0" err="1"/>
              <a:t>бирлашган</a:t>
            </a:r>
            <a:r>
              <a:rPr lang="ru-RU" dirty="0"/>
              <a:t>. </a:t>
            </a:r>
            <a:r>
              <a:rPr lang="ru-RU" dirty="0" err="1"/>
              <a:t>Булардан</a:t>
            </a:r>
            <a:r>
              <a:rPr lang="ru-RU" dirty="0"/>
              <a:t> 150 дан </a:t>
            </a:r>
            <a:r>
              <a:rPr lang="ru-RU" dirty="0" err="1"/>
              <a:t>ортиқ</a:t>
            </a:r>
            <a:r>
              <a:rPr lang="ru-RU" dirty="0"/>
              <a:t> </a:t>
            </a:r>
            <a:r>
              <a:rPr lang="ru-RU" dirty="0" err="1"/>
              <a:t>черков</a:t>
            </a:r>
            <a:r>
              <a:rPr lang="ru-RU" dirty="0"/>
              <a:t> </a:t>
            </a:r>
            <a:r>
              <a:rPr lang="ru-RU" dirty="0" err="1"/>
              <a:t>ва</a:t>
            </a:r>
            <a:r>
              <a:rPr lang="ru-RU" dirty="0"/>
              <a:t> 5 епархия чет </a:t>
            </a:r>
            <a:r>
              <a:rPr lang="ru-RU" dirty="0" err="1"/>
              <a:t>элда</a:t>
            </a:r>
            <a:r>
              <a:rPr lang="ru-RU" dirty="0"/>
              <a:t> </a:t>
            </a:r>
            <a:r>
              <a:rPr lang="ru-RU" dirty="0" err="1"/>
              <a:t>фаолият</a:t>
            </a:r>
            <a:r>
              <a:rPr lang="ru-RU" dirty="0"/>
              <a:t> </a:t>
            </a:r>
            <a:r>
              <a:rPr lang="ru-RU" dirty="0" err="1"/>
              <a:t>олиб</a:t>
            </a:r>
            <a:r>
              <a:rPr lang="ru-RU" dirty="0"/>
              <a:t> </a:t>
            </a:r>
            <a:r>
              <a:rPr lang="ru-RU" dirty="0" err="1"/>
              <a:t>боради</a:t>
            </a:r>
            <a:r>
              <a:rPr lang="ru-RU" dirty="0"/>
              <a:t>.</a:t>
            </a:r>
          </a:p>
          <a:p>
            <a:endParaRPr lang="ru-RU" dirty="0"/>
          </a:p>
        </p:txBody>
      </p:sp>
      <p:sp>
        <p:nvSpPr>
          <p:cNvPr id="4" name="Объект 3"/>
          <p:cNvSpPr>
            <a:spLocks noGrp="1"/>
          </p:cNvSpPr>
          <p:nvPr>
            <p:ph sz="quarter" idx="14"/>
          </p:nvPr>
        </p:nvSpPr>
        <p:spPr/>
        <p:txBody>
          <a:bodyPr>
            <a:normAutofit/>
          </a:bodyPr>
          <a:lstStyle/>
          <a:p>
            <a:endParaRPr lang="ru-RU"/>
          </a:p>
        </p:txBody>
      </p:sp>
      <p:pic>
        <p:nvPicPr>
          <p:cNvPr id="2050" name="Picture 2" descr="F:\new photos\3039629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990600"/>
            <a:ext cx="3886200" cy="518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4574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z="2800" dirty="0" smtClean="0"/>
              <a:t>Православда Руҳонийликнинг  мансаблари</a:t>
            </a:r>
            <a:endParaRPr lang="en-US" dirty="0"/>
          </a:p>
        </p:txBody>
      </p:sp>
      <p:sp>
        <p:nvSpPr>
          <p:cNvPr id="4" name="Content Placeholder 3"/>
          <p:cNvSpPr>
            <a:spLocks noGrp="1"/>
          </p:cNvSpPr>
          <p:nvPr>
            <p:ph sz="quarter" idx="13"/>
          </p:nvPr>
        </p:nvSpPr>
        <p:spPr/>
        <p:txBody>
          <a:bodyPr>
            <a:normAutofit fontScale="55000" lnSpcReduction="20000"/>
          </a:bodyPr>
          <a:lstStyle/>
          <a:p>
            <a:r>
              <a:rPr lang="ru-RU" b="1" u="sng" dirty="0" smtClean="0"/>
              <a:t>Диакон</a:t>
            </a:r>
            <a:r>
              <a:rPr lang="ru-RU" dirty="0" smtClean="0"/>
              <a:t> (грек. “хизматчи”)- энг қуйи табақаси. У мустақил ҳеч қандай ибодатни бошқара олмайди, балки фақатгина руҳоний ёки епископга ибодат маросимини ўтказишда ёрдам бера олади, холос.</a:t>
            </a:r>
          </a:p>
          <a:p>
            <a:r>
              <a:rPr lang="ru-RU" b="1" u="sng" dirty="0" smtClean="0"/>
              <a:t>Руҳоний</a:t>
            </a:r>
            <a:r>
              <a:rPr lang="ru-RU" dirty="0" smtClean="0"/>
              <a:t> (священник) ёки иерей- иккинчи табақаси. У бошқаларни руҳонийликка бағишлаш ва черков сувини муқаддаслаштиришдан бошқа барча сирли маросимларни бажара олади.</a:t>
            </a:r>
          </a:p>
          <a:p>
            <a:r>
              <a:rPr lang="ru-RU" b="1" u="sng" dirty="0" smtClean="0"/>
              <a:t>Епископ</a:t>
            </a:r>
            <a:r>
              <a:rPr lang="ru-RU" dirty="0" smtClean="0"/>
              <a:t> ёки архииерей- энг олий унвони. Епископлар барча ибодат ва сирли маросимларни бажара оладилар. Шунингдек, улар маълум бир шаҳар, вилоят черкови ёки епархияни бошқара оладилар. </a:t>
            </a:r>
          </a:p>
          <a:p>
            <a:endParaRPr lang="en-US" dirty="0"/>
          </a:p>
        </p:txBody>
      </p:sp>
      <p:graphicFrame>
        <p:nvGraphicFramePr>
          <p:cNvPr id="9" name="Объект 4"/>
          <p:cNvGraphicFramePr>
            <a:graphicFrameLocks noGrp="1"/>
          </p:cNvGraphicFramePr>
          <p:nvPr>
            <p:ph sz="quarter" idx="14"/>
            <p:extLst>
              <p:ext uri="{D42A27DB-BD31-4B8C-83A1-F6EECF244321}">
                <p14:modId xmlns:p14="http://schemas.microsoft.com/office/powerpoint/2010/main" val="3697439232"/>
              </p:ext>
            </p:extLst>
          </p:nvPr>
        </p:nvGraphicFramePr>
        <p:xfrm>
          <a:off x="4648200" y="1676400"/>
          <a:ext cx="3346450" cy="34750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z="2800" dirty="0" smtClean="0"/>
              <a:t>Православ  байрамлари</a:t>
            </a:r>
            <a:endParaRPr lang="en-US" dirty="0"/>
          </a:p>
        </p:txBody>
      </p:sp>
      <p:sp>
        <p:nvSpPr>
          <p:cNvPr id="3" name="Content Placeholder 2"/>
          <p:cNvSpPr>
            <a:spLocks noGrp="1"/>
          </p:cNvSpPr>
          <p:nvPr>
            <p:ph sz="quarter" idx="13"/>
          </p:nvPr>
        </p:nvSpPr>
        <p:spPr>
          <a:xfrm>
            <a:off x="457200" y="1600200"/>
            <a:ext cx="7543800" cy="4572000"/>
          </a:xfrm>
        </p:spPr>
        <p:txBody>
          <a:bodyPr>
            <a:normAutofit fontScale="70000" lnSpcReduction="20000"/>
          </a:bodyPr>
          <a:lstStyle/>
          <a:p>
            <a:pPr lvl="0"/>
            <a:r>
              <a:rPr lang="ru-RU" dirty="0" smtClean="0"/>
              <a:t>1) Биби Марямнинг туғилиши (</a:t>
            </a:r>
            <a:r>
              <a:rPr lang="ru-RU" i="1" dirty="0" smtClean="0"/>
              <a:t>Рождество Божьей матери</a:t>
            </a:r>
            <a:r>
              <a:rPr lang="ru-RU" dirty="0" smtClean="0"/>
              <a:t>);</a:t>
            </a:r>
          </a:p>
          <a:p>
            <a:pPr lvl="0"/>
            <a:r>
              <a:rPr lang="ru-RU" dirty="0" smtClean="0"/>
              <a:t>2) Исонинг хочини тиклаш (</a:t>
            </a:r>
            <a:r>
              <a:rPr lang="ru-RU" i="1" dirty="0" smtClean="0"/>
              <a:t>Воздвижение креста Господня</a:t>
            </a:r>
            <a:r>
              <a:rPr lang="ru-RU" dirty="0" smtClean="0"/>
              <a:t>);</a:t>
            </a:r>
          </a:p>
          <a:p>
            <a:pPr lvl="0"/>
            <a:r>
              <a:rPr lang="ru-RU" dirty="0" smtClean="0"/>
              <a:t>3) Биби Марямнинг ибодатхонага кириши (Введение во храм Пресвятой Богородицы);</a:t>
            </a:r>
          </a:p>
          <a:p>
            <a:pPr lvl="0"/>
            <a:r>
              <a:rPr lang="ru-RU" dirty="0" smtClean="0"/>
              <a:t>4) Исонинг туғилиши (Рождество Христово);</a:t>
            </a:r>
          </a:p>
          <a:p>
            <a:pPr lvl="0"/>
            <a:r>
              <a:rPr lang="ru-RU" dirty="0" smtClean="0"/>
              <a:t>5) Исони чўқинтириш (Крещение Господня);</a:t>
            </a:r>
          </a:p>
          <a:p>
            <a:pPr lvl="0"/>
            <a:r>
              <a:rPr lang="ru-RU" dirty="0" smtClean="0"/>
              <a:t>6) Олқишлаш (Сретение);</a:t>
            </a:r>
          </a:p>
          <a:p>
            <a:pPr lvl="0"/>
            <a:r>
              <a:rPr lang="ru-RU" dirty="0" smtClean="0"/>
              <a:t>7) Хушхабарнинг нозил бўлиши (Благовещание);</a:t>
            </a:r>
          </a:p>
          <a:p>
            <a:pPr lvl="0"/>
            <a:r>
              <a:rPr lang="ru-RU" dirty="0" smtClean="0"/>
              <a:t>8) Исонинг Қуддусга кириши (Вход Господня в Иерусалим) – пасха постидан 6 ҳафта кейинги якшанба;</a:t>
            </a:r>
          </a:p>
          <a:p>
            <a:pPr lvl="0"/>
            <a:r>
              <a:rPr lang="ru-RU" dirty="0" smtClean="0"/>
              <a:t>9) Исонинг қайта тирилиши (Воскресенье Христово) – Пасха, баҳорги кеча ва кундуз тенглиги ва ой тўлишган биринчи якшанба;</a:t>
            </a:r>
          </a:p>
          <a:p>
            <a:pPr lvl="0"/>
            <a:r>
              <a:rPr lang="ru-RU" dirty="0" smtClean="0"/>
              <a:t>10) Исонинг осмонга кўтарилиши (Вознесение Иисуса) – Пасхадан 39 кун кейин;</a:t>
            </a:r>
          </a:p>
          <a:p>
            <a:pPr lvl="0"/>
            <a:r>
              <a:rPr lang="ru-RU" dirty="0" smtClean="0"/>
              <a:t>11) Муқаддас Руҳнинг тушиши (Сошествие Святого духа – Троицин День);</a:t>
            </a:r>
          </a:p>
          <a:p>
            <a:pPr lvl="0"/>
            <a:r>
              <a:rPr lang="ru-RU" dirty="0" smtClean="0"/>
              <a:t>12) Исо қиёфасининг ўзгариши (Преображение) – 6 августда.</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4200" y="274638"/>
            <a:ext cx="5562600" cy="639762"/>
          </a:xfrm>
        </p:spPr>
        <p:txBody>
          <a:bodyPr>
            <a:normAutofit fontScale="90000"/>
          </a:bodyPr>
          <a:lstStyle/>
          <a:p>
            <a:r>
              <a:rPr lang="ru-RU" i="1" dirty="0" smtClean="0"/>
              <a:t>Католик оқими.</a:t>
            </a:r>
            <a:endParaRPr lang="en-US" dirty="0"/>
          </a:p>
        </p:txBody>
      </p:sp>
      <p:sp>
        <p:nvSpPr>
          <p:cNvPr id="3" name="Content Placeholder 2"/>
          <p:cNvSpPr>
            <a:spLocks noGrp="1"/>
          </p:cNvSpPr>
          <p:nvPr>
            <p:ph sz="quarter" idx="13"/>
          </p:nvPr>
        </p:nvSpPr>
        <p:spPr>
          <a:xfrm>
            <a:off x="457200" y="1143000"/>
            <a:ext cx="4343400" cy="5486400"/>
          </a:xfrm>
        </p:spPr>
        <p:txBody>
          <a:bodyPr>
            <a:normAutofit fontScale="77500" lnSpcReduction="20000"/>
          </a:bodyPr>
          <a:lstStyle/>
          <a:p>
            <a:r>
              <a:rPr lang="ru-RU" dirty="0" smtClean="0"/>
              <a:t>Христианликнинг йирик йўналишларидан биридир</a:t>
            </a:r>
          </a:p>
          <a:p>
            <a:r>
              <a:rPr lang="ru-RU" dirty="0" smtClean="0"/>
              <a:t> У Европа, Осиё, Африка ва Лотин Америкаси мамлакатларида тарқалган </a:t>
            </a:r>
          </a:p>
          <a:p>
            <a:r>
              <a:rPr lang="ru-RU" dirty="0" smtClean="0"/>
              <a:t>Католицизм “умумий, дунёвий” деган маъноларни ифодалайди. Унинг манбаи унча катта бўлмаган Рим Христиан жамоаси бўлиб, ривоятларга кўра унинг биринчи епископи апостол Петр бўлган.</a:t>
            </a:r>
          </a:p>
          <a:p>
            <a:r>
              <a:rPr lang="ru-RU" dirty="0" smtClean="0"/>
              <a:t>Католицизмда Библияни шарҳлаш ҳуқуқи фақатгина руҳонийларга берилади, чунки улар уйланмаслик – </a:t>
            </a:r>
            <a:r>
              <a:rPr lang="ru-RU" b="1" i="1" dirty="0" smtClean="0"/>
              <a:t>целибат</a:t>
            </a:r>
            <a:r>
              <a:rPr lang="ru-RU" dirty="0" smtClean="0"/>
              <a:t> ҳақидаги диний талабга амал қиладилар.</a:t>
            </a:r>
          </a:p>
          <a:p>
            <a:r>
              <a:rPr lang="ru-RU" dirty="0" smtClean="0"/>
              <a:t>Рим папаси бу черковнинг бошлиғи бўлиб, у диний ахлоқ масалаларига оид қонун-қоидаларни белгилайди. Унинг ҳокимияти дунёвий соборлар ҳокимиятидан юқори туради.</a:t>
            </a:r>
          </a:p>
          <a:p>
            <a:pPr marL="0" indent="0">
              <a:buNone/>
            </a:pPr>
            <a:r>
              <a:rPr lang="ru-RU" dirty="0" smtClean="0"/>
              <a:t> </a:t>
            </a:r>
          </a:p>
          <a:p>
            <a:endParaRPr lang="en-US" dirty="0"/>
          </a:p>
        </p:txBody>
      </p:sp>
      <p:sp>
        <p:nvSpPr>
          <p:cNvPr id="6" name="Объект 5"/>
          <p:cNvSpPr>
            <a:spLocks noGrp="1"/>
          </p:cNvSpPr>
          <p:nvPr>
            <p:ph sz="quarter" idx="14"/>
          </p:nvPr>
        </p:nvSpPr>
        <p:spPr/>
        <p:txBody>
          <a:bodyPr/>
          <a:lstStyle/>
          <a:p>
            <a:endParaRPr lang="ru-RU"/>
          </a:p>
        </p:txBody>
      </p:sp>
      <p:sp>
        <p:nvSpPr>
          <p:cNvPr id="4" name="Стрелка вправо 3"/>
          <p:cNvSpPr/>
          <p:nvPr/>
        </p:nvSpPr>
        <p:spPr>
          <a:xfrm>
            <a:off x="665018" y="29108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074" name="Picture 2" descr="F:\new photos\-old-churches-catholic-church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000" y="1451264"/>
            <a:ext cx="3886200" cy="434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Католик талимоти</a:t>
            </a:r>
            <a:endParaRPr lang="en-US" dirty="0"/>
          </a:p>
        </p:txBody>
      </p:sp>
      <p:sp>
        <p:nvSpPr>
          <p:cNvPr id="3" name="Content Placeholder 2"/>
          <p:cNvSpPr>
            <a:spLocks noGrp="1"/>
          </p:cNvSpPr>
          <p:nvPr>
            <p:ph sz="quarter" idx="13"/>
          </p:nvPr>
        </p:nvSpPr>
        <p:spPr>
          <a:xfrm>
            <a:off x="457200" y="1600200"/>
            <a:ext cx="7315200" cy="4572000"/>
          </a:xfrm>
        </p:spPr>
        <p:txBody>
          <a:bodyPr>
            <a:normAutofit fontScale="92500" lnSpcReduction="20000"/>
          </a:bodyPr>
          <a:lstStyle/>
          <a:p>
            <a:r>
              <a:rPr lang="ru-RU" dirty="0" smtClean="0"/>
              <a:t>Черков, католик таълимотига кўра, хайрли зарурий ишлар хазинасига – Исо томонидан яратилган «Хайрли ишлар захирасига» эга.</a:t>
            </a:r>
          </a:p>
          <a:p>
            <a:r>
              <a:rPr lang="ru-RU" dirty="0" smtClean="0"/>
              <a:t>Черков Исо, Биби Марям, Муқаддас Руҳ номидан бу хазинани тасарруф қилиш, ундан муҳтожларга улашиш, яъни гуноҳларни афв этиш, надомат чекувчиларга кечирим туҳфа қилиш ҳуқуқига эга. Пул ёки туҳфа эвазига авф қилиш ҳуқуқига эга. Пул эвазига ёки черков олдидаги хизматлари учун гуноҳларни кечириш – </a:t>
            </a:r>
            <a:r>
              <a:rPr lang="ru-RU" i="1" dirty="0" smtClean="0"/>
              <a:t>индульгенция</a:t>
            </a:r>
            <a:r>
              <a:rPr lang="ru-RU" dirty="0" smtClean="0"/>
              <a:t> ҳақидаги таълимот мана шундан келиб чиққан.</a:t>
            </a:r>
          </a:p>
          <a:p>
            <a:r>
              <a:rPr lang="ru-RU" dirty="0" smtClean="0"/>
              <a:t>Католик иерархиясида уч даражадаги руҳонийлар бор: </a:t>
            </a:r>
            <a:r>
              <a:rPr lang="ru-RU" i="1" dirty="0" smtClean="0"/>
              <a:t>диакон, руҳоний (кюре, патер, кендз), епископ</a:t>
            </a:r>
            <a:r>
              <a:rPr lang="ru-RU" dirty="0" smtClean="0"/>
              <a:t>. Епископни папа тайинлайди. Папани кардинал коллегия сайлайди.</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Католик черкови</a:t>
            </a:r>
            <a:endParaRPr lang="en-US" dirty="0"/>
          </a:p>
        </p:txBody>
      </p:sp>
      <p:pic>
        <p:nvPicPr>
          <p:cNvPr id="5" name="Picture 5" descr="beregovo-catholic-church">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676400"/>
            <a:ext cx="4038600" cy="3239615"/>
          </a:xfrm>
          <a:prstGeom prst="rect">
            <a:avLst/>
          </a:prstGeom>
          <a:ln>
            <a:noFill/>
          </a:ln>
          <a:effectLst>
            <a:softEdge rad="112500"/>
          </a:effectLst>
          <a:extLst/>
        </p:spPr>
      </p:pic>
      <p:pic>
        <p:nvPicPr>
          <p:cNvPr id="4098" name="Picture 2" descr="F:\new photos\catholic-tribe-e145678141761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1752599"/>
            <a:ext cx="3981450" cy="3163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1800" y="228600"/>
            <a:ext cx="5410200" cy="1143000"/>
          </a:xfrm>
        </p:spPr>
        <p:txBody>
          <a:bodyPr/>
          <a:lstStyle/>
          <a:p>
            <a:r>
              <a:rPr lang="be-BY" dirty="0" smtClean="0"/>
              <a:t>Протестантизм</a:t>
            </a:r>
            <a:endParaRPr lang="en-US" dirty="0"/>
          </a:p>
        </p:txBody>
      </p:sp>
      <p:sp>
        <p:nvSpPr>
          <p:cNvPr id="3" name="Content Placeholder 2"/>
          <p:cNvSpPr>
            <a:spLocks noGrp="1"/>
          </p:cNvSpPr>
          <p:nvPr>
            <p:ph sz="quarter" idx="13"/>
          </p:nvPr>
        </p:nvSpPr>
        <p:spPr/>
        <p:txBody>
          <a:bodyPr>
            <a:normAutofit fontScale="70000" lnSpcReduction="20000"/>
          </a:bodyPr>
          <a:lstStyle/>
          <a:p>
            <a:r>
              <a:rPr lang="be-BY" dirty="0" smtClean="0"/>
              <a:t>Протестантизм атамаси «протест» (норозилик) сўзидан келиб чиққан. </a:t>
            </a:r>
          </a:p>
          <a:p>
            <a:r>
              <a:rPr lang="be-BY" dirty="0" smtClean="0"/>
              <a:t>Бундай номни олишига сабаб 1526 йилда Шпейер рейхстаги немис лютерчи князлари талаби билан ҳар бир немис князи ўзи ва фуқароси учун хоҳлаган динни танлаш ҳуқуқига эга эканлиги тўғрисида қарор қабул қилди. Аммо 1529 йилда иккинчи Шпейер рейхстаги бу қарорни бекор қилди. Бунга қарши империянинг барча шаҳарлари ва беш князлик норозилик (протест) эълон қилди.</a:t>
            </a:r>
            <a:endParaRPr lang="ru-RU" dirty="0" smtClean="0"/>
          </a:p>
          <a:p>
            <a:endParaRPr lang="en-US" dirty="0"/>
          </a:p>
        </p:txBody>
      </p:sp>
      <p:pic>
        <p:nvPicPr>
          <p:cNvPr id="5" name="Picture 9" descr="0_329e6_2be95239_XL"/>
          <p:cNvPicPr>
            <a:picLocks noGrp="1" noChangeAspect="1" noChangeArrowheads="1"/>
          </p:cNvPicPr>
          <p:nvPr>
            <p:ph sz="quarter" idx="14"/>
          </p:nvPr>
        </p:nvPicPr>
        <p:blipFill>
          <a:blip r:embed="rId2">
            <a:extLst>
              <a:ext uri="{28A0092B-C50C-407E-A947-70E740481C1C}">
                <a14:useLocalDpi xmlns:a14="http://schemas.microsoft.com/office/drawing/2010/main" val="0"/>
              </a:ext>
            </a:extLst>
          </a:blip>
          <a:srcRect/>
          <a:stretch>
            <a:fillRect/>
          </a:stretch>
        </p:blipFill>
        <p:spPr bwMode="auto">
          <a:xfrm>
            <a:off x="4648200" y="1828800"/>
            <a:ext cx="3200399" cy="3276600"/>
          </a:xfrm>
          <a:prstGeom prst="rect">
            <a:avLst/>
          </a:prstGeom>
          <a:noFill/>
          <a:extLst>
            <a:ext uri="{909E8E84-426E-40DD-AFC4-6F175D3DCCD1}">
              <a14:hiddenFill xmlns:a14="http://schemas.microsoft.com/office/drawing/2010/main">
                <a:solidFill>
                  <a:srgbClr val="FFFFFF"/>
                </a:solidFill>
              </a14:hiddenFill>
            </a:ext>
          </a:extLst>
        </p:spPr>
      </p:pic>
      <p:sp>
        <p:nvSpPr>
          <p:cNvPr id="4" name="Стрелка вправо 3"/>
          <p:cNvSpPr/>
          <p:nvPr/>
        </p:nvSpPr>
        <p:spPr>
          <a:xfrm>
            <a:off x="609600" y="45720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15962"/>
          </a:xfrm>
        </p:spPr>
        <p:txBody>
          <a:bodyPr/>
          <a:lstStyle/>
          <a:p>
            <a:r>
              <a:rPr lang="be-BY" sz="3200" dirty="0" smtClean="0"/>
              <a:t>Протестантизмнинг шакллари</a:t>
            </a:r>
            <a:endParaRPr lang="en-US" dirty="0"/>
          </a:p>
        </p:txBody>
      </p:sp>
      <p:sp>
        <p:nvSpPr>
          <p:cNvPr id="3" name="Content Placeholder 2"/>
          <p:cNvSpPr>
            <a:spLocks noGrp="1"/>
          </p:cNvSpPr>
          <p:nvPr>
            <p:ph sz="quarter" idx="13"/>
          </p:nvPr>
        </p:nvSpPr>
        <p:spPr>
          <a:xfrm>
            <a:off x="914400" y="990600"/>
            <a:ext cx="3749040" cy="3124200"/>
          </a:xfrm>
        </p:spPr>
        <p:txBody>
          <a:bodyPr>
            <a:normAutofit fontScale="92500" lnSpcReduction="20000"/>
          </a:bodyPr>
          <a:lstStyle/>
          <a:p>
            <a:r>
              <a:rPr lang="be-BY" b="1" dirty="0" smtClean="0">
                <a:latin typeface="Times New Roman" pitchFamily="18" charset="0"/>
                <a:cs typeface="Times New Roman" pitchFamily="18" charset="0"/>
              </a:rPr>
              <a:t>Протестантизмнинг илк шакллари</a:t>
            </a:r>
            <a:r>
              <a:rPr lang="be-BY"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r>
              <a:rPr lang="be-BY" dirty="0" smtClean="0"/>
              <a:t>лютерчилик,</a:t>
            </a:r>
          </a:p>
          <a:p>
            <a:r>
              <a:rPr lang="be-BY" dirty="0" smtClean="0"/>
              <a:t> цвингличилик, кальвинизм,</a:t>
            </a:r>
          </a:p>
          <a:p>
            <a:r>
              <a:rPr lang="be-BY" dirty="0" smtClean="0"/>
              <a:t> унитаризм ва социнчилик,</a:t>
            </a:r>
          </a:p>
          <a:p>
            <a:r>
              <a:rPr lang="be-BY" dirty="0" smtClean="0"/>
              <a:t> анабаптизм,</a:t>
            </a:r>
          </a:p>
          <a:p>
            <a:r>
              <a:rPr lang="be-BY" dirty="0" smtClean="0"/>
              <a:t> менночилик</a:t>
            </a:r>
          </a:p>
          <a:p>
            <a:r>
              <a:rPr lang="be-BY" dirty="0" smtClean="0"/>
              <a:t> англиканчилик эди.</a:t>
            </a:r>
            <a:endParaRPr lang="ru-RU" dirty="0" smtClean="0"/>
          </a:p>
          <a:p>
            <a:endParaRPr lang="en-US" dirty="0"/>
          </a:p>
        </p:txBody>
      </p:sp>
      <p:sp>
        <p:nvSpPr>
          <p:cNvPr id="4" name="Content Placeholder 3"/>
          <p:cNvSpPr>
            <a:spLocks noGrp="1"/>
          </p:cNvSpPr>
          <p:nvPr>
            <p:ph sz="quarter" idx="14"/>
          </p:nvPr>
        </p:nvSpPr>
        <p:spPr/>
        <p:txBody>
          <a:bodyPr>
            <a:normAutofit fontScale="70000" lnSpcReduction="20000"/>
          </a:bodyPr>
          <a:lstStyle/>
          <a:p>
            <a:r>
              <a:rPr lang="be-BY" b="1" dirty="0" smtClean="0"/>
              <a:t>«сўнгги протестантизм» шакллари:</a:t>
            </a:r>
            <a:endParaRPr lang="en-US" b="1" dirty="0" smtClean="0"/>
          </a:p>
          <a:p>
            <a:r>
              <a:rPr lang="be-BY" dirty="0" smtClean="0"/>
              <a:t> баптистлар,</a:t>
            </a:r>
          </a:p>
          <a:p>
            <a:r>
              <a:rPr lang="be-BY" dirty="0" smtClean="0"/>
              <a:t> методистлар,</a:t>
            </a:r>
          </a:p>
          <a:p>
            <a:r>
              <a:rPr lang="be-BY" dirty="0" smtClean="0"/>
              <a:t> квакерлар,</a:t>
            </a:r>
          </a:p>
          <a:p>
            <a:r>
              <a:rPr lang="be-BY" dirty="0" smtClean="0"/>
              <a:t> адвентистлар,</a:t>
            </a:r>
          </a:p>
          <a:p>
            <a:r>
              <a:rPr lang="be-BY" dirty="0" smtClean="0"/>
              <a:t> Иегова шоҳидлари,</a:t>
            </a:r>
          </a:p>
          <a:p>
            <a:r>
              <a:rPr lang="be-BY" dirty="0" smtClean="0"/>
              <a:t> мормонлар ёки «</a:t>
            </a:r>
            <a:r>
              <a:rPr lang="be-BY" i="1" dirty="0" smtClean="0"/>
              <a:t>Охират авлиёлари</a:t>
            </a:r>
            <a:r>
              <a:rPr lang="be-BY" dirty="0" smtClean="0"/>
              <a:t>»,</a:t>
            </a:r>
          </a:p>
          <a:p>
            <a:r>
              <a:rPr lang="be-BY" dirty="0" smtClean="0"/>
              <a:t> «</a:t>
            </a:r>
            <a:r>
              <a:rPr lang="be-BY" i="1" dirty="0" smtClean="0"/>
              <a:t>Нажот армияси</a:t>
            </a:r>
            <a:r>
              <a:rPr lang="be-BY" dirty="0" smtClean="0"/>
              <a:t>»,</a:t>
            </a:r>
          </a:p>
          <a:p>
            <a:r>
              <a:rPr lang="be-BY" dirty="0" smtClean="0"/>
              <a:t> «</a:t>
            </a:r>
            <a:r>
              <a:rPr lang="be-BY" i="1" dirty="0" smtClean="0"/>
              <a:t>Христиан фани</a:t>
            </a:r>
            <a:r>
              <a:rPr lang="be-BY" dirty="0" smtClean="0"/>
              <a:t>»,</a:t>
            </a:r>
          </a:p>
          <a:p>
            <a:r>
              <a:rPr lang="be-BY" dirty="0" smtClean="0"/>
              <a:t> пятидесятниклар ва бошқа диний оқимлар пайдо бўлди.</a:t>
            </a:r>
            <a:endParaRPr lang="ru-RU" dirty="0" smtClean="0"/>
          </a:p>
          <a:p>
            <a:endParaRPr lang="en-US" dirty="0"/>
          </a:p>
        </p:txBody>
      </p:sp>
      <p:pic>
        <p:nvPicPr>
          <p:cNvPr id="5122" name="Picture 2" descr="F:\new photos\protestantism in scotlan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3857625"/>
            <a:ext cx="3352800" cy="24669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t>Ватикандаги Черков</a:t>
            </a:r>
            <a:endParaRPr lang="ru-RU" dirty="0"/>
          </a:p>
        </p:txBody>
      </p:sp>
      <p:pic>
        <p:nvPicPr>
          <p:cNvPr id="6146" name="Picture 2" descr="F:\new photos\vatican church cothol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00" y="1981200"/>
            <a:ext cx="7239000" cy="4167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38502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173</TotalTime>
  <Words>774</Words>
  <Application>Microsoft Office PowerPoint</Application>
  <PresentationFormat>Экран (4:3)</PresentationFormat>
  <Paragraphs>73</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Волна</vt:lpstr>
      <vt:lpstr>Презентация PowerPoint</vt:lpstr>
      <vt:lpstr>РЕЖА:</vt:lpstr>
      <vt:lpstr>Христианликнинг 3 асосий оқими</vt:lpstr>
      <vt:lpstr>Православ (ортодокс) оқими. </vt:lpstr>
      <vt:lpstr>Презентация PowerPoint</vt:lpstr>
      <vt:lpstr>Православда Руҳонийликнинг  мансаблари</vt:lpstr>
      <vt:lpstr>Православ  байрамлари</vt:lpstr>
      <vt:lpstr>Католик оқими.</vt:lpstr>
      <vt:lpstr>Католик талимоти</vt:lpstr>
      <vt:lpstr>Католик черкови</vt:lpstr>
      <vt:lpstr>Протестантизм</vt:lpstr>
      <vt:lpstr>Протестантизмнинг шакллари</vt:lpstr>
      <vt:lpstr>Ватикандаги Черков</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b1400980</dc:creator>
  <cp:lastModifiedBy>Admin</cp:lastModifiedBy>
  <cp:revision>12</cp:revision>
  <dcterms:created xsi:type="dcterms:W3CDTF">2017-10-04T10:33:38Z</dcterms:created>
  <dcterms:modified xsi:type="dcterms:W3CDTF">2017-12-25T08:28:47Z</dcterms:modified>
</cp:coreProperties>
</file>