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72" r:id="rId10"/>
    <p:sldId id="27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6C3A29-581B-4997-A16C-307FBCCFB283}" type="doc">
      <dgm:prSet loTypeId="urn:microsoft.com/office/officeart/2005/8/layout/pyramid2" loCatId="list" qsTypeId="urn:microsoft.com/office/officeart/2005/8/quickstyle/simple1" qsCatId="simple" csTypeId="urn:microsoft.com/office/officeart/2005/8/colors/accent2_2" csCatId="accent2" phldr="1"/>
      <dgm:spPr/>
    </dgm:pt>
    <dgm:pt modelId="{12FBB431-3C4A-4BE0-A960-756B90712B19}">
      <dgm:prSet phldrT="[Текст]"/>
      <dgm:spPr/>
      <dgm:t>
        <a:bodyPr/>
        <a:lstStyle/>
        <a:p>
          <a:r>
            <a:rPr lang="ru-RU" dirty="0" err="1" smtClean="0"/>
            <a:t>Православ</a:t>
          </a:r>
          <a:r>
            <a:rPr lang="ru-RU" dirty="0" smtClean="0"/>
            <a:t>(1054)</a:t>
          </a:r>
          <a:endParaRPr lang="ru-RU" dirty="0"/>
        </a:p>
      </dgm:t>
    </dgm:pt>
    <dgm:pt modelId="{4F4CBBC2-8FB0-41F8-BE2B-B0C87DB1BE2A}" type="parTrans" cxnId="{771958C0-049D-4EC7-BF93-A0FB72C2BCDD}">
      <dgm:prSet/>
      <dgm:spPr/>
      <dgm:t>
        <a:bodyPr/>
        <a:lstStyle/>
        <a:p>
          <a:endParaRPr lang="ru-RU"/>
        </a:p>
      </dgm:t>
    </dgm:pt>
    <dgm:pt modelId="{16152474-45AD-4294-9E5E-C22FDFEAB873}" type="sibTrans" cxnId="{771958C0-049D-4EC7-BF93-A0FB72C2BCDD}">
      <dgm:prSet/>
      <dgm:spPr/>
      <dgm:t>
        <a:bodyPr/>
        <a:lstStyle/>
        <a:p>
          <a:endParaRPr lang="ru-RU"/>
        </a:p>
      </dgm:t>
    </dgm:pt>
    <dgm:pt modelId="{61276C60-4086-48A4-92FF-C044B514BF19}">
      <dgm:prSet phldrT="[Текст]"/>
      <dgm:spPr/>
      <dgm:t>
        <a:bodyPr/>
        <a:lstStyle/>
        <a:p>
          <a:r>
            <a:rPr lang="ru-RU" dirty="0" smtClean="0"/>
            <a:t>Католик(1054)</a:t>
          </a:r>
          <a:endParaRPr lang="ru-RU" dirty="0"/>
        </a:p>
      </dgm:t>
    </dgm:pt>
    <dgm:pt modelId="{8E85AB79-CD94-4FB4-B01C-FA43C05BF2E4}" type="parTrans" cxnId="{8FD9E3DE-1FD0-491A-B0F7-7626E8E1BC77}">
      <dgm:prSet/>
      <dgm:spPr/>
      <dgm:t>
        <a:bodyPr/>
        <a:lstStyle/>
        <a:p>
          <a:endParaRPr lang="ru-RU"/>
        </a:p>
      </dgm:t>
    </dgm:pt>
    <dgm:pt modelId="{017B429A-AE9B-4AC0-AF49-371BEA0A2AA0}" type="sibTrans" cxnId="{8FD9E3DE-1FD0-491A-B0F7-7626E8E1BC77}">
      <dgm:prSet/>
      <dgm:spPr/>
      <dgm:t>
        <a:bodyPr/>
        <a:lstStyle/>
        <a:p>
          <a:endParaRPr lang="ru-RU"/>
        </a:p>
      </dgm:t>
    </dgm:pt>
    <dgm:pt modelId="{8F8081EA-EB28-4DF4-A491-D4279B857E88}">
      <dgm:prSet phldrT="[Текст]"/>
      <dgm:spPr/>
      <dgm:t>
        <a:bodyPr/>
        <a:lstStyle/>
        <a:p>
          <a:r>
            <a:rPr lang="ru-RU" dirty="0" smtClean="0"/>
            <a:t>Протестантизм(1483-1546)</a:t>
          </a:r>
          <a:endParaRPr lang="ru-RU" dirty="0"/>
        </a:p>
      </dgm:t>
    </dgm:pt>
    <dgm:pt modelId="{B3BFCEAF-6E2E-40E7-9709-A91945FCC7D7}" type="parTrans" cxnId="{8650A46B-9D82-49FA-9935-A96E14CFA44F}">
      <dgm:prSet/>
      <dgm:spPr/>
      <dgm:t>
        <a:bodyPr/>
        <a:lstStyle/>
        <a:p>
          <a:endParaRPr lang="ru-RU"/>
        </a:p>
      </dgm:t>
    </dgm:pt>
    <dgm:pt modelId="{D98E0676-277D-4B74-9D26-F73600CB1967}" type="sibTrans" cxnId="{8650A46B-9D82-49FA-9935-A96E14CFA44F}">
      <dgm:prSet/>
      <dgm:spPr/>
      <dgm:t>
        <a:bodyPr/>
        <a:lstStyle/>
        <a:p>
          <a:endParaRPr lang="ru-RU"/>
        </a:p>
      </dgm:t>
    </dgm:pt>
    <dgm:pt modelId="{D912F618-0F30-4DAD-B584-AB8CB02E5F17}" type="pres">
      <dgm:prSet presAssocID="{9B6C3A29-581B-4997-A16C-307FBCCFB283}" presName="compositeShape" presStyleCnt="0">
        <dgm:presLayoutVars>
          <dgm:dir/>
          <dgm:resizeHandles/>
        </dgm:presLayoutVars>
      </dgm:prSet>
      <dgm:spPr/>
    </dgm:pt>
    <dgm:pt modelId="{A2A8F094-E147-43B1-9B0A-CE055913964B}" type="pres">
      <dgm:prSet presAssocID="{9B6C3A29-581B-4997-A16C-307FBCCFB283}" presName="pyramid" presStyleLbl="node1" presStyleIdx="0" presStyleCnt="1"/>
      <dgm:spPr/>
    </dgm:pt>
    <dgm:pt modelId="{C85B349D-AF34-42F1-A932-DFD22B640756}" type="pres">
      <dgm:prSet presAssocID="{9B6C3A29-581B-4997-A16C-307FBCCFB283}" presName="theList" presStyleCnt="0"/>
      <dgm:spPr/>
    </dgm:pt>
    <dgm:pt modelId="{D6E7377C-9C82-42F4-8E75-26479466240F}" type="pres">
      <dgm:prSet presAssocID="{12FBB431-3C4A-4BE0-A960-756B90712B19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211E70-53F8-4C11-BB40-2EC7EE83551C}" type="pres">
      <dgm:prSet presAssocID="{12FBB431-3C4A-4BE0-A960-756B90712B19}" presName="aSpace" presStyleCnt="0"/>
      <dgm:spPr/>
    </dgm:pt>
    <dgm:pt modelId="{6697AF1D-8BC5-439A-BC4B-F3090A794C2F}" type="pres">
      <dgm:prSet presAssocID="{61276C60-4086-48A4-92FF-C044B514BF19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F16189-8E2D-47A4-9579-F0FF4B6192E9}" type="pres">
      <dgm:prSet presAssocID="{61276C60-4086-48A4-92FF-C044B514BF19}" presName="aSpace" presStyleCnt="0"/>
      <dgm:spPr/>
    </dgm:pt>
    <dgm:pt modelId="{5E56F705-58CE-4E01-9EEB-8F39D9712DA7}" type="pres">
      <dgm:prSet presAssocID="{8F8081EA-EB28-4DF4-A491-D4279B857E88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1E0DBA-B084-4174-A493-6CEAFEC23426}" type="pres">
      <dgm:prSet presAssocID="{8F8081EA-EB28-4DF4-A491-D4279B857E88}" presName="aSpace" presStyleCnt="0"/>
      <dgm:spPr/>
    </dgm:pt>
  </dgm:ptLst>
  <dgm:cxnLst>
    <dgm:cxn modelId="{8FD9E3DE-1FD0-491A-B0F7-7626E8E1BC77}" srcId="{9B6C3A29-581B-4997-A16C-307FBCCFB283}" destId="{61276C60-4086-48A4-92FF-C044B514BF19}" srcOrd="1" destOrd="0" parTransId="{8E85AB79-CD94-4FB4-B01C-FA43C05BF2E4}" sibTransId="{017B429A-AE9B-4AC0-AF49-371BEA0A2AA0}"/>
    <dgm:cxn modelId="{02AA93E7-54D2-49AB-BD22-E19B315E7CF6}" type="presOf" srcId="{61276C60-4086-48A4-92FF-C044B514BF19}" destId="{6697AF1D-8BC5-439A-BC4B-F3090A794C2F}" srcOrd="0" destOrd="0" presId="urn:microsoft.com/office/officeart/2005/8/layout/pyramid2"/>
    <dgm:cxn modelId="{DE6FEC65-8F01-4459-8238-FFF7DCB34DD7}" type="presOf" srcId="{9B6C3A29-581B-4997-A16C-307FBCCFB283}" destId="{D912F618-0F30-4DAD-B584-AB8CB02E5F17}" srcOrd="0" destOrd="0" presId="urn:microsoft.com/office/officeart/2005/8/layout/pyramid2"/>
    <dgm:cxn modelId="{771958C0-049D-4EC7-BF93-A0FB72C2BCDD}" srcId="{9B6C3A29-581B-4997-A16C-307FBCCFB283}" destId="{12FBB431-3C4A-4BE0-A960-756B90712B19}" srcOrd="0" destOrd="0" parTransId="{4F4CBBC2-8FB0-41F8-BE2B-B0C87DB1BE2A}" sibTransId="{16152474-45AD-4294-9E5E-C22FDFEAB873}"/>
    <dgm:cxn modelId="{3D3802DC-6AB8-485D-A647-CA78ABB040E0}" type="presOf" srcId="{8F8081EA-EB28-4DF4-A491-D4279B857E88}" destId="{5E56F705-58CE-4E01-9EEB-8F39D9712DA7}" srcOrd="0" destOrd="0" presId="urn:microsoft.com/office/officeart/2005/8/layout/pyramid2"/>
    <dgm:cxn modelId="{FECBC2DE-728A-41E8-9A41-5775BFF843BA}" type="presOf" srcId="{12FBB431-3C4A-4BE0-A960-756B90712B19}" destId="{D6E7377C-9C82-42F4-8E75-26479466240F}" srcOrd="0" destOrd="0" presId="urn:microsoft.com/office/officeart/2005/8/layout/pyramid2"/>
    <dgm:cxn modelId="{8650A46B-9D82-49FA-9935-A96E14CFA44F}" srcId="{9B6C3A29-581B-4997-A16C-307FBCCFB283}" destId="{8F8081EA-EB28-4DF4-A491-D4279B857E88}" srcOrd="2" destOrd="0" parTransId="{B3BFCEAF-6E2E-40E7-9709-A91945FCC7D7}" sibTransId="{D98E0676-277D-4B74-9D26-F73600CB1967}"/>
    <dgm:cxn modelId="{6BB96AA2-1932-43F5-8D3B-8F6A0ED2BF5D}" type="presParOf" srcId="{D912F618-0F30-4DAD-B584-AB8CB02E5F17}" destId="{A2A8F094-E147-43B1-9B0A-CE055913964B}" srcOrd="0" destOrd="0" presId="urn:microsoft.com/office/officeart/2005/8/layout/pyramid2"/>
    <dgm:cxn modelId="{C6D08BBF-7952-4DB8-BADC-2E9E1FC04672}" type="presParOf" srcId="{D912F618-0F30-4DAD-B584-AB8CB02E5F17}" destId="{C85B349D-AF34-42F1-A932-DFD22B640756}" srcOrd="1" destOrd="0" presId="urn:microsoft.com/office/officeart/2005/8/layout/pyramid2"/>
    <dgm:cxn modelId="{1547D884-D84E-4E90-8D0C-0004642C0FDF}" type="presParOf" srcId="{C85B349D-AF34-42F1-A932-DFD22B640756}" destId="{D6E7377C-9C82-42F4-8E75-26479466240F}" srcOrd="0" destOrd="0" presId="urn:microsoft.com/office/officeart/2005/8/layout/pyramid2"/>
    <dgm:cxn modelId="{947EB3A1-5080-4864-BFFC-7DD094B6F5F6}" type="presParOf" srcId="{C85B349D-AF34-42F1-A932-DFD22B640756}" destId="{8F211E70-53F8-4C11-BB40-2EC7EE83551C}" srcOrd="1" destOrd="0" presId="urn:microsoft.com/office/officeart/2005/8/layout/pyramid2"/>
    <dgm:cxn modelId="{834E12D3-57EB-4B49-982C-4AF88410AEFB}" type="presParOf" srcId="{C85B349D-AF34-42F1-A932-DFD22B640756}" destId="{6697AF1D-8BC5-439A-BC4B-F3090A794C2F}" srcOrd="2" destOrd="0" presId="urn:microsoft.com/office/officeart/2005/8/layout/pyramid2"/>
    <dgm:cxn modelId="{4C5FE61F-336F-4468-9788-2BE8FC7020B8}" type="presParOf" srcId="{C85B349D-AF34-42F1-A932-DFD22B640756}" destId="{5EF16189-8E2D-47A4-9579-F0FF4B6192E9}" srcOrd="3" destOrd="0" presId="urn:microsoft.com/office/officeart/2005/8/layout/pyramid2"/>
    <dgm:cxn modelId="{B4CC0D12-47C3-43BC-9ED1-225B1B0D626C}" type="presParOf" srcId="{C85B349D-AF34-42F1-A932-DFD22B640756}" destId="{5E56F705-58CE-4E01-9EEB-8F39D9712DA7}" srcOrd="4" destOrd="0" presId="urn:microsoft.com/office/officeart/2005/8/layout/pyramid2"/>
    <dgm:cxn modelId="{D72B0AB5-0BEC-49D1-A0F2-A80B8CF0DED2}" type="presParOf" srcId="{C85B349D-AF34-42F1-A932-DFD22B640756}" destId="{801E0DBA-B084-4174-A493-6CEAFEC23426}" srcOrd="5" destOrd="0" presId="urn:microsoft.com/office/officeart/2005/8/layout/pyramid2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A8F094-E147-43B1-9B0A-CE055913964B}">
      <dsp:nvSpPr>
        <dsp:cNvPr id="0" name=""/>
        <dsp:cNvSpPr/>
      </dsp:nvSpPr>
      <dsp:spPr>
        <a:xfrm>
          <a:off x="1202253" y="0"/>
          <a:ext cx="3475037" cy="3475037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E7377C-9C82-42F4-8E75-26479466240F}">
      <dsp:nvSpPr>
        <dsp:cNvPr id="0" name=""/>
        <dsp:cNvSpPr/>
      </dsp:nvSpPr>
      <dsp:spPr>
        <a:xfrm>
          <a:off x="2939772" y="349370"/>
          <a:ext cx="2258774" cy="82260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err="1" smtClean="0"/>
            <a:t>Православ</a:t>
          </a:r>
          <a:r>
            <a:rPr lang="ru-RU" sz="1500" kern="1200" dirty="0" smtClean="0"/>
            <a:t>(1054)</a:t>
          </a:r>
          <a:endParaRPr lang="ru-RU" sz="1500" kern="1200" dirty="0"/>
        </a:p>
      </dsp:txBody>
      <dsp:txXfrm>
        <a:off x="2979928" y="389526"/>
        <a:ext cx="2178462" cy="742294"/>
      </dsp:txXfrm>
    </dsp:sp>
    <dsp:sp modelId="{6697AF1D-8BC5-439A-BC4B-F3090A794C2F}">
      <dsp:nvSpPr>
        <dsp:cNvPr id="0" name=""/>
        <dsp:cNvSpPr/>
      </dsp:nvSpPr>
      <dsp:spPr>
        <a:xfrm>
          <a:off x="2939772" y="1274802"/>
          <a:ext cx="2258774" cy="82260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Католик(1054)</a:t>
          </a:r>
          <a:endParaRPr lang="ru-RU" sz="1500" kern="1200" dirty="0"/>
        </a:p>
      </dsp:txBody>
      <dsp:txXfrm>
        <a:off x="2979928" y="1314958"/>
        <a:ext cx="2178462" cy="742294"/>
      </dsp:txXfrm>
    </dsp:sp>
    <dsp:sp modelId="{5E56F705-58CE-4E01-9EEB-8F39D9712DA7}">
      <dsp:nvSpPr>
        <dsp:cNvPr id="0" name=""/>
        <dsp:cNvSpPr/>
      </dsp:nvSpPr>
      <dsp:spPr>
        <a:xfrm>
          <a:off x="2939772" y="2200234"/>
          <a:ext cx="2258774" cy="82260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Протестантизм(1483-1546)</a:t>
          </a:r>
          <a:endParaRPr lang="ru-RU" sz="1500" kern="1200" dirty="0"/>
        </a:p>
      </dsp:txBody>
      <dsp:txXfrm>
        <a:off x="2979928" y="2240390"/>
        <a:ext cx="2178462" cy="7422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94196EC-BCA4-447D-AF46-B39AC0EE0708}" type="datetimeFigureOut">
              <a:rPr lang="ru-RU" smtClean="0"/>
              <a:pPr/>
              <a:t>05.10.2017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7612504-2056-45CC-99B8-9208992AA3A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5877272"/>
            <a:ext cx="4176464" cy="882119"/>
          </a:xfrm>
        </p:spPr>
        <p:txBody>
          <a:bodyPr>
            <a:normAutofit/>
          </a:bodyPr>
          <a:lstStyle/>
          <a:p>
            <a:r>
              <a:rPr lang="ru-RU" sz="4400" dirty="0" err="1" smtClean="0"/>
              <a:t>Христианлик</a:t>
            </a:r>
            <a:endParaRPr lang="ru-RU" sz="4400" dirty="0"/>
          </a:p>
        </p:txBody>
      </p:sp>
      <p:pic>
        <p:nvPicPr>
          <p:cNvPr id="4" name="Picture 3" descr="0c1fc653f6feecae251a55d950fd1cf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7056784" cy="48805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75059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372168"/>
            <a:ext cx="4464495" cy="2369200"/>
          </a:xfrm>
        </p:spPr>
        <p:txBody>
          <a:bodyPr/>
          <a:lstStyle/>
          <a:p>
            <a:r>
              <a:rPr lang="ru-RU" sz="2000" dirty="0" err="1" smtClean="0">
                <a:effectLst/>
              </a:rPr>
              <a:t>Христианлик</a:t>
            </a:r>
            <a:r>
              <a:rPr lang="ru-RU" sz="2000" dirty="0">
                <a:effectLst/>
              </a:rPr>
              <a:t>, </a:t>
            </a:r>
            <a:r>
              <a:rPr lang="ru-RU" sz="2000" dirty="0" err="1">
                <a:effectLst/>
              </a:rPr>
              <a:t>асосан</a:t>
            </a:r>
            <a:r>
              <a:rPr lang="ru-RU" sz="2000" dirty="0">
                <a:effectLst/>
              </a:rPr>
              <a:t>, Европа, Америка, Австралия </a:t>
            </a:r>
            <a:r>
              <a:rPr lang="ru-RU" sz="2000" dirty="0" err="1">
                <a:effectLst/>
              </a:rPr>
              <a:t>ҳамда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қисман</a:t>
            </a:r>
            <a:r>
              <a:rPr lang="ru-RU" sz="2000" dirty="0">
                <a:effectLst/>
              </a:rPr>
              <a:t> Африка </a:t>
            </a:r>
            <a:r>
              <a:rPr lang="ru-RU" sz="2000" dirty="0" err="1">
                <a:effectLst/>
              </a:rPr>
              <a:t>ва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 smtClean="0">
                <a:effectLst/>
              </a:rPr>
              <a:t>Осиё</a:t>
            </a:r>
            <a:r>
              <a:rPr lang="ru-RU" sz="2000" dirty="0" smtClean="0">
                <a:effectLst/>
              </a:rPr>
              <a:t>    </a:t>
            </a:r>
            <a:r>
              <a:rPr lang="ru-RU" sz="2000" dirty="0" err="1">
                <a:effectLst/>
              </a:rPr>
              <a:t>қитъаларида</a:t>
            </a:r>
            <a:r>
              <a:rPr lang="ru-RU" sz="2000" dirty="0">
                <a:effectLst/>
              </a:rPr>
              <a:t> </a:t>
            </a:r>
            <a:r>
              <a:rPr lang="ru-RU" sz="2000" dirty="0" err="1">
                <a:effectLst/>
              </a:rPr>
              <a:t>тарқалган</a:t>
            </a:r>
            <a:r>
              <a:rPr lang="ru-RU" sz="2000" dirty="0">
                <a:effectLst/>
              </a:rPr>
              <a:t>.</a:t>
            </a:r>
            <a:br>
              <a:rPr lang="ru-RU" sz="2000" dirty="0">
                <a:effectLst/>
              </a:rPr>
            </a:br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4247328" cy="5721816"/>
          </a:xfrm>
        </p:spPr>
        <p:txBody>
          <a:bodyPr>
            <a:normAutofit lnSpcReduction="10000"/>
          </a:bodyPr>
          <a:lstStyle/>
          <a:p>
            <a:r>
              <a:rPr lang="be-BY" dirty="0" smtClean="0"/>
              <a:t>Христианлик </a:t>
            </a:r>
            <a:r>
              <a:rPr lang="be-BY" dirty="0"/>
              <a:t>буддизм ва ислом динлари қаторида жаҳонда энг кенг тарқалган динлардан бири ҳисобланади. </a:t>
            </a:r>
            <a:endParaRPr lang="be-BY" dirty="0" smtClean="0"/>
          </a:p>
          <a:p>
            <a:r>
              <a:rPr lang="be-BY" dirty="0" smtClean="0"/>
              <a:t>Ушбу </a:t>
            </a:r>
            <a:r>
              <a:rPr lang="be-BY" dirty="0"/>
              <a:t>дин таравдорларининг миқдори бошқа динларга қараганда энг кўп бўлиб, бу кўрсаткич дунё аҳолисининг деярли учдан бирини (тақрибан 28 фоизи) ташкил этади</a:t>
            </a:r>
            <a:r>
              <a:rPr lang="be-BY" dirty="0" smtClean="0"/>
              <a:t>.</a:t>
            </a:r>
          </a:p>
          <a:p>
            <a:r>
              <a:rPr lang="ru-RU" dirty="0" err="1"/>
              <a:t>Христианлик</a:t>
            </a:r>
            <a:r>
              <a:rPr lang="ru-RU" dirty="0"/>
              <a:t> </a:t>
            </a:r>
            <a:r>
              <a:rPr lang="ru-RU" dirty="0" err="1"/>
              <a:t>милоднинг</a:t>
            </a:r>
            <a:r>
              <a:rPr lang="ru-RU" dirty="0"/>
              <a:t> </a:t>
            </a:r>
            <a:r>
              <a:rPr lang="ru-RU" dirty="0" err="1"/>
              <a:t>бошида</a:t>
            </a:r>
            <a:r>
              <a:rPr lang="ru-RU" dirty="0"/>
              <a:t> Рим </a:t>
            </a:r>
            <a:r>
              <a:rPr lang="ru-RU" dirty="0" err="1"/>
              <a:t>империясининг</a:t>
            </a:r>
            <a:r>
              <a:rPr lang="ru-RU" dirty="0"/>
              <a:t> </a:t>
            </a:r>
            <a:r>
              <a:rPr lang="ru-RU" dirty="0" err="1"/>
              <a:t>шарқий</a:t>
            </a:r>
            <a:r>
              <a:rPr lang="ru-RU" dirty="0"/>
              <a:t> </a:t>
            </a:r>
            <a:r>
              <a:rPr lang="ru-RU" dirty="0" err="1"/>
              <a:t>қисмида</a:t>
            </a:r>
            <a:r>
              <a:rPr lang="ru-RU" dirty="0"/>
              <a:t> </a:t>
            </a:r>
            <a:r>
              <a:rPr lang="ru-RU" dirty="0" err="1"/>
              <a:t>жойлашган</a:t>
            </a:r>
            <a:r>
              <a:rPr lang="ru-RU" dirty="0"/>
              <a:t> </a:t>
            </a:r>
            <a:r>
              <a:rPr lang="ru-RU" dirty="0" err="1"/>
              <a:t>Фаластин</a:t>
            </a:r>
            <a:r>
              <a:rPr lang="ru-RU" dirty="0"/>
              <a:t> </a:t>
            </a:r>
            <a:r>
              <a:rPr lang="ru-RU" dirty="0" err="1"/>
              <a:t>ерларида</a:t>
            </a:r>
            <a:r>
              <a:rPr lang="ru-RU" dirty="0"/>
              <a:t> </a:t>
            </a:r>
            <a:r>
              <a:rPr lang="ru-RU" dirty="0" err="1"/>
              <a:t>вужудга</a:t>
            </a:r>
            <a:r>
              <a:rPr lang="ru-RU" dirty="0"/>
              <a:t> </a:t>
            </a:r>
            <a:r>
              <a:rPr lang="ru-RU" dirty="0" err="1"/>
              <a:t>келди</a:t>
            </a:r>
            <a:r>
              <a:rPr lang="ru-RU" dirty="0"/>
              <a:t>.</a:t>
            </a:r>
            <a:endParaRPr lang="be-BY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Picture 4" descr="2111a446aa4ecb97ba0b7f67548ca685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9"/>
            <a:ext cx="3805882" cy="33843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09232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779912" y="188640"/>
            <a:ext cx="4896544" cy="4968552"/>
          </a:xfrm>
        </p:spPr>
        <p:txBody>
          <a:bodyPr>
            <a:normAutofit fontScale="92500" lnSpcReduction="10000"/>
          </a:bodyPr>
          <a:lstStyle/>
          <a:p>
            <a:r>
              <a:rPr lang="ru-RU" dirty="0" err="1"/>
              <a:t>Исо</a:t>
            </a:r>
            <a:r>
              <a:rPr lang="ru-RU" dirty="0"/>
              <a:t> </a:t>
            </a:r>
            <a:r>
              <a:rPr lang="ru-RU" dirty="0" err="1"/>
              <a:t>номига</a:t>
            </a:r>
            <a:r>
              <a:rPr lang="ru-RU" dirty="0"/>
              <a:t> </a:t>
            </a:r>
            <a:r>
              <a:rPr lang="ru-RU" dirty="0" err="1"/>
              <a:t>қўшилувчи</a:t>
            </a:r>
            <a:r>
              <a:rPr lang="ru-RU" dirty="0"/>
              <a:t> “</a:t>
            </a:r>
            <a:r>
              <a:rPr lang="ru-RU" dirty="0" err="1"/>
              <a:t>Масиҳ</a:t>
            </a:r>
            <a:r>
              <a:rPr lang="ru-RU" dirty="0"/>
              <a:t>” </a:t>
            </a:r>
            <a:r>
              <a:rPr lang="ru-RU" dirty="0" err="1"/>
              <a:t>сўзи</a:t>
            </a:r>
            <a:r>
              <a:rPr lang="ru-RU" dirty="0"/>
              <a:t> </a:t>
            </a:r>
            <a:r>
              <a:rPr lang="ru-RU" dirty="0" err="1"/>
              <a:t>қадимий</a:t>
            </a:r>
            <a:r>
              <a:rPr lang="ru-RU" dirty="0"/>
              <a:t> </a:t>
            </a:r>
            <a:r>
              <a:rPr lang="ru-RU" dirty="0" err="1"/>
              <a:t>яҳудий</a:t>
            </a:r>
            <a:r>
              <a:rPr lang="ru-RU" dirty="0"/>
              <a:t> тили – </a:t>
            </a:r>
            <a:r>
              <a:rPr lang="ru-RU" i="1" dirty="0" err="1"/>
              <a:t>иврит</a:t>
            </a:r>
            <a:r>
              <a:rPr lang="ru-RU" dirty="0" err="1"/>
              <a:t>даги</a:t>
            </a:r>
            <a:r>
              <a:rPr lang="ru-RU" dirty="0"/>
              <a:t> </a:t>
            </a:r>
            <a:r>
              <a:rPr lang="ru-RU" i="1" dirty="0" err="1"/>
              <a:t>мешиах</a:t>
            </a:r>
            <a:r>
              <a:rPr lang="ru-RU" dirty="0"/>
              <a:t> </a:t>
            </a:r>
            <a:r>
              <a:rPr lang="ru-RU" dirty="0" err="1"/>
              <a:t>сўзидан</a:t>
            </a:r>
            <a:r>
              <a:rPr lang="ru-RU" dirty="0"/>
              <a:t> </a:t>
            </a:r>
            <a:r>
              <a:rPr lang="ru-RU" dirty="0" err="1"/>
              <a:t>олинган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«</a:t>
            </a:r>
            <a:r>
              <a:rPr lang="ru-RU" dirty="0" err="1"/>
              <a:t>силанган</a:t>
            </a:r>
            <a:r>
              <a:rPr lang="ru-RU" dirty="0"/>
              <a:t>» </a:t>
            </a:r>
            <a:r>
              <a:rPr lang="ru-RU" dirty="0" err="1"/>
              <a:t>ёки</a:t>
            </a:r>
            <a:r>
              <a:rPr lang="ru-RU" dirty="0"/>
              <a:t> «</a:t>
            </a:r>
            <a:r>
              <a:rPr lang="ru-RU" dirty="0" err="1"/>
              <a:t>сийланган</a:t>
            </a:r>
            <a:r>
              <a:rPr lang="ru-RU" dirty="0"/>
              <a:t>» </a:t>
            </a:r>
            <a:r>
              <a:rPr lang="ru-RU" dirty="0" err="1"/>
              <a:t>маъноларини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/>
              <a:t>Исо</a:t>
            </a:r>
            <a:r>
              <a:rPr lang="ru-RU" dirty="0"/>
              <a:t> </a:t>
            </a:r>
            <a:r>
              <a:rPr lang="ru-RU" dirty="0" err="1"/>
              <a:t>Масиҳ</a:t>
            </a:r>
            <a:r>
              <a:rPr lang="ru-RU" dirty="0"/>
              <a:t> (Иисус Христос), </a:t>
            </a:r>
            <a:r>
              <a:rPr lang="ru-RU" dirty="0" err="1"/>
              <a:t>Библиянинг</a:t>
            </a:r>
            <a:r>
              <a:rPr lang="ru-RU" dirty="0"/>
              <a:t> хабар </a:t>
            </a:r>
            <a:r>
              <a:rPr lang="ru-RU" dirty="0" err="1"/>
              <a:t>беришига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христианлик</a:t>
            </a:r>
            <a:r>
              <a:rPr lang="ru-RU" dirty="0"/>
              <a:t> </a:t>
            </a:r>
            <a:r>
              <a:rPr lang="ru-RU" dirty="0" err="1"/>
              <a:t>таълимотининг</a:t>
            </a:r>
            <a:r>
              <a:rPr lang="ru-RU" dirty="0"/>
              <a:t> </a:t>
            </a:r>
            <a:r>
              <a:rPr lang="ru-RU" dirty="0" err="1"/>
              <a:t>асосчиси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у Рим </a:t>
            </a:r>
            <a:r>
              <a:rPr lang="ru-RU" dirty="0" err="1"/>
              <a:t>империяси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топганининг</a:t>
            </a:r>
            <a:r>
              <a:rPr lang="ru-RU" dirty="0"/>
              <a:t> 747 </a:t>
            </a:r>
            <a:r>
              <a:rPr lang="ru-RU" dirty="0" err="1"/>
              <a:t>йили</a:t>
            </a:r>
            <a:r>
              <a:rPr lang="ru-RU" dirty="0"/>
              <a:t> </a:t>
            </a:r>
            <a:r>
              <a:rPr lang="ru-RU" dirty="0" err="1"/>
              <a:t>Фаластиннинг</a:t>
            </a:r>
            <a:r>
              <a:rPr lang="ru-RU" dirty="0"/>
              <a:t> Назарет </a:t>
            </a:r>
            <a:r>
              <a:rPr lang="ru-RU" dirty="0" err="1"/>
              <a:t>қишлоғида</a:t>
            </a:r>
            <a:r>
              <a:rPr lang="ru-RU" dirty="0"/>
              <a:t> </a:t>
            </a:r>
            <a:r>
              <a:rPr lang="ru-RU" dirty="0" err="1"/>
              <a:t>бокира</a:t>
            </a:r>
            <a:r>
              <a:rPr lang="ru-RU" dirty="0"/>
              <a:t> </a:t>
            </a:r>
            <a:r>
              <a:rPr lang="ru-RU" dirty="0" err="1"/>
              <a:t>қиз</a:t>
            </a:r>
            <a:r>
              <a:rPr lang="ru-RU" dirty="0"/>
              <a:t> </a:t>
            </a:r>
            <a:r>
              <a:rPr lang="ru-RU" dirty="0" err="1"/>
              <a:t>Марямдан</a:t>
            </a:r>
            <a:r>
              <a:rPr lang="ru-RU" dirty="0"/>
              <a:t> </a:t>
            </a:r>
            <a:r>
              <a:rPr lang="ru-RU" dirty="0" err="1"/>
              <a:t>Худонинг</a:t>
            </a:r>
            <a:r>
              <a:rPr lang="ru-RU" dirty="0"/>
              <a:t> </a:t>
            </a:r>
            <a:r>
              <a:rPr lang="ru-RU" dirty="0" err="1"/>
              <a:t>амри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дунёга</a:t>
            </a:r>
            <a:r>
              <a:rPr lang="ru-RU" dirty="0"/>
              <a:t> </a:t>
            </a:r>
            <a:r>
              <a:rPr lang="ru-RU" dirty="0" err="1"/>
              <a:t>келди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Янги </a:t>
            </a:r>
            <a:r>
              <a:rPr lang="ru-RU" dirty="0" err="1"/>
              <a:t>эранинг</a:t>
            </a:r>
            <a:r>
              <a:rPr lang="ru-RU" dirty="0"/>
              <a:t> </a:t>
            </a:r>
            <a:r>
              <a:rPr lang="ru-RU" dirty="0" err="1"/>
              <a:t>бошланиши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Исо</a:t>
            </a:r>
            <a:r>
              <a:rPr lang="ru-RU" dirty="0"/>
              <a:t> </a:t>
            </a:r>
            <a:r>
              <a:rPr lang="ru-RU" dirty="0" err="1"/>
              <a:t>Масиҳнинг</a:t>
            </a:r>
            <a:r>
              <a:rPr lang="ru-RU" dirty="0"/>
              <a:t> </a:t>
            </a:r>
            <a:r>
              <a:rPr lang="ru-RU" dirty="0" err="1"/>
              <a:t>дунёга</a:t>
            </a:r>
            <a:r>
              <a:rPr lang="ru-RU" dirty="0"/>
              <a:t> </a:t>
            </a:r>
            <a:r>
              <a:rPr lang="ru-RU" dirty="0" err="1"/>
              <a:t>келиши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.</a:t>
            </a:r>
          </a:p>
        </p:txBody>
      </p:sp>
      <p:pic>
        <p:nvPicPr>
          <p:cNvPr id="4" name="Picture 5" descr="cristocru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88640"/>
            <a:ext cx="3467100" cy="4248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13758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5445224"/>
            <a:ext cx="7357628" cy="1143000"/>
          </a:xfrm>
        </p:spPr>
        <p:txBody>
          <a:bodyPr/>
          <a:lstStyle/>
          <a:p>
            <a:r>
              <a:rPr lang="ru-RU" dirty="0" err="1" smtClean="0"/>
              <a:t>Му</a:t>
            </a:r>
            <a:r>
              <a:rPr lang="ru-RU" dirty="0" err="1" smtClean="0">
                <a:effectLst/>
              </a:rPr>
              <a:t>қаддас</a:t>
            </a:r>
            <a:r>
              <a:rPr lang="ru-RU" dirty="0" smtClean="0">
                <a:effectLst/>
              </a:rPr>
              <a:t> </a:t>
            </a:r>
            <a:r>
              <a:rPr lang="ru-RU" dirty="0" err="1" smtClean="0">
                <a:effectLst/>
              </a:rPr>
              <a:t>учлик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16631"/>
            <a:ext cx="5256584" cy="4752529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. </a:t>
            </a:r>
            <a:r>
              <a:rPr lang="ru-RU" dirty="0" err="1"/>
              <a:t>Христианликнинг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ғояси</a:t>
            </a:r>
            <a:r>
              <a:rPr lang="ru-RU" dirty="0"/>
              <a:t> – </a:t>
            </a:r>
            <a:r>
              <a:rPr lang="ru-RU" dirty="0" err="1"/>
              <a:t>Исонинг</a:t>
            </a:r>
            <a:r>
              <a:rPr lang="ru-RU" dirty="0"/>
              <a:t> </a:t>
            </a:r>
            <a:r>
              <a:rPr lang="ru-RU" dirty="0" err="1"/>
              <a:t>одамзоднинг</a:t>
            </a:r>
            <a:r>
              <a:rPr lang="ru-RU" dirty="0"/>
              <a:t> </a:t>
            </a:r>
            <a:r>
              <a:rPr lang="ru-RU" dirty="0" err="1"/>
              <a:t>халоскори</a:t>
            </a:r>
            <a:r>
              <a:rPr lang="ru-RU" dirty="0"/>
              <a:t> «мессия» </a:t>
            </a:r>
            <a:r>
              <a:rPr lang="ru-RU" dirty="0" err="1"/>
              <a:t>эканлиги</a:t>
            </a:r>
            <a:r>
              <a:rPr lang="ru-RU" dirty="0"/>
              <a:t> </a:t>
            </a:r>
            <a:r>
              <a:rPr lang="ru-RU" dirty="0" err="1"/>
              <a:t>яҳудийликда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охиратга</a:t>
            </a:r>
            <a:r>
              <a:rPr lang="ru-RU" dirty="0"/>
              <a:t> </a:t>
            </a:r>
            <a:r>
              <a:rPr lang="ru-RU" dirty="0" err="1"/>
              <a:t>яқин</a:t>
            </a:r>
            <a:r>
              <a:rPr lang="ru-RU" dirty="0"/>
              <a:t> </a:t>
            </a:r>
            <a:r>
              <a:rPr lang="ru-RU" dirty="0" err="1"/>
              <a:t>келиши</a:t>
            </a:r>
            <a:r>
              <a:rPr lang="ru-RU" dirty="0"/>
              <a:t> </a:t>
            </a:r>
            <a:r>
              <a:rPr lang="ru-RU" dirty="0" err="1"/>
              <a:t>кутилаётган</a:t>
            </a:r>
            <a:r>
              <a:rPr lang="ru-RU" dirty="0"/>
              <a:t> </a:t>
            </a:r>
            <a:r>
              <a:rPr lang="ru-RU" dirty="0" err="1"/>
              <a:t>халоскор</a:t>
            </a:r>
            <a:r>
              <a:rPr lang="ru-RU" dirty="0"/>
              <a:t> </a:t>
            </a:r>
            <a:r>
              <a:rPr lang="ru-RU" dirty="0" err="1"/>
              <a:t>ҳақидаги</a:t>
            </a:r>
            <a:r>
              <a:rPr lang="ru-RU" dirty="0"/>
              <a:t> </a:t>
            </a:r>
            <a:r>
              <a:rPr lang="ru-RU" dirty="0" err="1"/>
              <a:t>таълимотдан</a:t>
            </a:r>
            <a:r>
              <a:rPr lang="ru-RU" dirty="0"/>
              <a:t> </a:t>
            </a:r>
            <a:r>
              <a:rPr lang="ru-RU" dirty="0" err="1"/>
              <a:t>келиб</a:t>
            </a:r>
            <a:r>
              <a:rPr lang="ru-RU" dirty="0"/>
              <a:t> </a:t>
            </a:r>
            <a:r>
              <a:rPr lang="ru-RU" dirty="0" err="1"/>
              <a:t>чиққандир</a:t>
            </a:r>
            <a:r>
              <a:rPr lang="ru-RU" dirty="0"/>
              <a:t>.</a:t>
            </a:r>
          </a:p>
          <a:p>
            <a:r>
              <a:rPr lang="ru-RU" dirty="0" err="1"/>
              <a:t>Кейинчалик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таълимот</a:t>
            </a:r>
            <a:r>
              <a:rPr lang="ru-RU" dirty="0"/>
              <a:t> </a:t>
            </a:r>
            <a:r>
              <a:rPr lang="ru-RU" dirty="0" err="1"/>
              <a:t>Худонинг</a:t>
            </a:r>
            <a:r>
              <a:rPr lang="ru-RU" dirty="0"/>
              <a:t> </a:t>
            </a:r>
            <a:r>
              <a:rPr lang="ru-RU" dirty="0" err="1"/>
              <a:t>мужассамланиши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Исонинг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хил – одам </a:t>
            </a:r>
            <a:r>
              <a:rPr lang="ru-RU" dirty="0" err="1"/>
              <a:t>ва</a:t>
            </a:r>
            <a:r>
              <a:rPr lang="ru-RU" dirty="0"/>
              <a:t> худо </a:t>
            </a:r>
            <a:r>
              <a:rPr lang="ru-RU" dirty="0" err="1"/>
              <a:t>моҳияти</a:t>
            </a:r>
            <a:r>
              <a:rPr lang="ru-RU" dirty="0"/>
              <a:t> </a:t>
            </a:r>
            <a:r>
              <a:rPr lang="ru-RU" dirty="0" err="1"/>
              <a:t>ҳақида</a:t>
            </a:r>
            <a:r>
              <a:rPr lang="ru-RU" dirty="0"/>
              <a:t> «</a:t>
            </a:r>
            <a:r>
              <a:rPr lang="ru-RU" dirty="0" err="1"/>
              <a:t>гуноҳни</a:t>
            </a:r>
            <a:r>
              <a:rPr lang="ru-RU" dirty="0"/>
              <a:t> </a:t>
            </a:r>
            <a:r>
              <a:rPr lang="ru-RU" dirty="0" err="1"/>
              <a:t>ювиш</a:t>
            </a:r>
            <a:r>
              <a:rPr lang="ru-RU" dirty="0"/>
              <a:t>»,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/>
              <a:t>Исонинг</a:t>
            </a:r>
            <a:r>
              <a:rPr lang="ru-RU" dirty="0"/>
              <a:t> </a:t>
            </a:r>
            <a:r>
              <a:rPr lang="ru-RU" dirty="0" err="1"/>
              <a:t>ўзини</a:t>
            </a:r>
            <a:r>
              <a:rPr lang="ru-RU" dirty="0"/>
              <a:t> </a:t>
            </a:r>
            <a:r>
              <a:rPr lang="ru-RU" dirty="0" err="1"/>
              <a:t>ихтиёрий</a:t>
            </a:r>
            <a:r>
              <a:rPr lang="ru-RU" dirty="0"/>
              <a:t> </a:t>
            </a:r>
            <a:r>
              <a:rPr lang="ru-RU" dirty="0" err="1"/>
              <a:t>тарзда</a:t>
            </a:r>
            <a:r>
              <a:rPr lang="ru-RU" dirty="0"/>
              <a:t> </a:t>
            </a:r>
            <a:r>
              <a:rPr lang="ru-RU" dirty="0" err="1"/>
              <a:t>қурбон</a:t>
            </a:r>
            <a:r>
              <a:rPr lang="ru-RU" dirty="0"/>
              <a:t> </a:t>
            </a:r>
            <a:r>
              <a:rPr lang="ru-RU" dirty="0" err="1"/>
              <a:t>қилиши</a:t>
            </a:r>
            <a:r>
              <a:rPr lang="ru-RU" dirty="0"/>
              <a:t> </a:t>
            </a:r>
            <a:r>
              <a:rPr lang="ru-RU" dirty="0" err="1"/>
              <a:t>ҳақидаги</a:t>
            </a:r>
            <a:r>
              <a:rPr lang="ru-RU" dirty="0"/>
              <a:t> </a:t>
            </a:r>
            <a:r>
              <a:rPr lang="ru-RU" dirty="0" err="1"/>
              <a:t>таълимот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мустаҳкамланади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Христианлик</a:t>
            </a:r>
            <a:r>
              <a:rPr lang="ru-RU" dirty="0"/>
              <a:t> </a:t>
            </a:r>
            <a:r>
              <a:rPr lang="ru-RU" dirty="0" err="1"/>
              <a:t>Ота</a:t>
            </a:r>
            <a:r>
              <a:rPr lang="ru-RU" dirty="0"/>
              <a:t>-Худо, </a:t>
            </a:r>
            <a:r>
              <a:rPr lang="ru-RU" dirty="0" err="1"/>
              <a:t>ўғил</a:t>
            </a:r>
            <a:r>
              <a:rPr lang="ru-RU" dirty="0"/>
              <a:t>-Худо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dirty="0" err="1"/>
              <a:t>Руҳ</a:t>
            </a:r>
            <a:r>
              <a:rPr lang="ru-RU" dirty="0"/>
              <a:t> –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юзлик</a:t>
            </a:r>
            <a:r>
              <a:rPr lang="ru-RU" dirty="0"/>
              <a:t> Худо (</a:t>
            </a:r>
            <a:r>
              <a:rPr lang="en-US" dirty="0"/>
              <a:t>Trinity</a:t>
            </a:r>
            <a:r>
              <a:rPr lang="ru-RU" dirty="0"/>
              <a:t>) </a:t>
            </a:r>
            <a:r>
              <a:rPr lang="ru-RU" dirty="0" err="1"/>
              <a:t>тўғрисидаги</a:t>
            </a:r>
            <a:r>
              <a:rPr lang="ru-RU" dirty="0"/>
              <a:t> </a:t>
            </a:r>
            <a:r>
              <a:rPr lang="ru-RU" dirty="0" err="1"/>
              <a:t>таълимотни</a:t>
            </a:r>
            <a:r>
              <a:rPr lang="ru-RU" dirty="0"/>
              <a:t>, </a:t>
            </a:r>
            <a:r>
              <a:rPr lang="ru-RU" dirty="0" err="1"/>
              <a:t>жаннат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дўзах</a:t>
            </a:r>
            <a:r>
              <a:rPr lang="ru-RU" dirty="0"/>
              <a:t>, </a:t>
            </a:r>
            <a:r>
              <a:rPr lang="ru-RU" dirty="0" err="1"/>
              <a:t>охират</a:t>
            </a:r>
            <a:r>
              <a:rPr lang="ru-RU" dirty="0"/>
              <a:t>, </a:t>
            </a:r>
            <a:r>
              <a:rPr lang="ru-RU" dirty="0" err="1"/>
              <a:t>Исонинг</a:t>
            </a:r>
            <a:r>
              <a:rPr lang="ru-RU" dirty="0"/>
              <a:t> </a:t>
            </a:r>
            <a:r>
              <a:rPr lang="ru-RU" dirty="0" err="1"/>
              <a:t>қайтиши</a:t>
            </a:r>
            <a:r>
              <a:rPr lang="ru-RU" dirty="0"/>
              <a:t> </a:t>
            </a:r>
            <a:r>
              <a:rPr lang="ru-RU" dirty="0" err="1"/>
              <a:t>ҳақидаги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ақидаларни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4" name="Picture 5" descr="vethi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0648"/>
            <a:ext cx="3276600" cy="3971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44552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589240"/>
            <a:ext cx="8600743" cy="1143000"/>
          </a:xfrm>
        </p:spPr>
        <p:txBody>
          <a:bodyPr/>
          <a:lstStyle/>
          <a:p>
            <a:r>
              <a:rPr lang="ru-RU" dirty="0" err="1" smtClean="0"/>
              <a:t>Сирли</a:t>
            </a:r>
            <a:r>
              <a:rPr lang="ru-RU" dirty="0" smtClean="0"/>
              <a:t> </a:t>
            </a:r>
            <a:r>
              <a:rPr lang="ru-RU" dirty="0" err="1" smtClean="0"/>
              <a:t>расм-русумлар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064896" cy="93610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err="1"/>
              <a:t>Чўқинтириш</a:t>
            </a:r>
            <a:r>
              <a:rPr lang="ru-RU" b="1" dirty="0"/>
              <a:t> </a:t>
            </a:r>
            <a:r>
              <a:rPr lang="ru-RU" b="1" dirty="0" err="1"/>
              <a:t>сирли</a:t>
            </a:r>
            <a:r>
              <a:rPr lang="ru-RU" b="1" dirty="0"/>
              <a:t> </a:t>
            </a:r>
            <a:r>
              <a:rPr lang="ru-RU" b="1" dirty="0" err="1"/>
              <a:t>ҳодисаси</a:t>
            </a:r>
            <a:r>
              <a:rPr lang="ru-RU" b="1" dirty="0"/>
              <a:t> </a:t>
            </a:r>
            <a:r>
              <a:rPr lang="ru-RU" i="1" dirty="0"/>
              <a:t>(таинство)</a:t>
            </a:r>
            <a:r>
              <a:rPr lang="ru-RU" dirty="0"/>
              <a:t>. Бунда </a:t>
            </a:r>
            <a:r>
              <a:rPr lang="ru-RU" dirty="0" err="1"/>
              <a:t>диндор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танасини</a:t>
            </a:r>
            <a:r>
              <a:rPr lang="ru-RU" dirty="0"/>
              <a:t> </a:t>
            </a:r>
            <a:r>
              <a:rPr lang="ru-RU" dirty="0" err="1"/>
              <a:t>уч</a:t>
            </a:r>
            <a:r>
              <a:rPr lang="ru-RU" dirty="0"/>
              <a:t> марта </a:t>
            </a:r>
            <a:r>
              <a:rPr lang="ru-RU" dirty="0" err="1"/>
              <a:t>сувга</a:t>
            </a:r>
            <a:r>
              <a:rPr lang="ru-RU" dirty="0"/>
              <a:t> </a:t>
            </a:r>
            <a:r>
              <a:rPr lang="ru-RU" dirty="0" err="1"/>
              <a:t>ботириши</a:t>
            </a:r>
            <a:r>
              <a:rPr lang="ru-RU" dirty="0"/>
              <a:t>, Худо-</a:t>
            </a:r>
            <a:r>
              <a:rPr lang="ru-RU" dirty="0" err="1"/>
              <a:t>Отани</a:t>
            </a:r>
            <a:r>
              <a:rPr lang="ru-RU" dirty="0"/>
              <a:t>, </a:t>
            </a:r>
            <a:r>
              <a:rPr lang="ru-RU" dirty="0" err="1"/>
              <a:t>ўғилни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dirty="0" err="1"/>
              <a:t>Руҳни</a:t>
            </a:r>
            <a:r>
              <a:rPr lang="ru-RU" dirty="0"/>
              <a:t> </a:t>
            </a:r>
            <a:r>
              <a:rPr lang="ru-RU" dirty="0" err="1"/>
              <a:t>чақириши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руҳий</a:t>
            </a:r>
            <a:r>
              <a:rPr lang="ru-RU" dirty="0"/>
              <a:t> </a:t>
            </a:r>
            <a:r>
              <a:rPr lang="ru-RU" dirty="0" err="1"/>
              <a:t>туғилишни</a:t>
            </a:r>
            <a:r>
              <a:rPr lang="ru-RU" dirty="0"/>
              <a:t> </a:t>
            </a:r>
            <a:r>
              <a:rPr lang="ru-RU" dirty="0" err="1"/>
              <a:t>касб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4" name="Picture 5" descr="767572983633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772816"/>
            <a:ext cx="5760640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3147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301208"/>
            <a:ext cx="8136903" cy="1440160"/>
          </a:xfrm>
        </p:spPr>
        <p:txBody>
          <a:bodyPr/>
          <a:lstStyle/>
          <a:p>
            <a:r>
              <a:rPr lang="ru-RU" dirty="0" err="1" smtClean="0"/>
              <a:t>Христианликда</a:t>
            </a:r>
            <a:r>
              <a:rPr lang="ru-RU" dirty="0" smtClean="0"/>
              <a:t> 7 </a:t>
            </a:r>
            <a:r>
              <a:rPr lang="ru-RU" dirty="0" err="1" smtClean="0"/>
              <a:t>сирли</a:t>
            </a:r>
            <a:r>
              <a:rPr lang="ru-RU" dirty="0" smtClean="0"/>
              <a:t> </a:t>
            </a:r>
            <a:r>
              <a:rPr lang="ru-RU" dirty="0" err="1" smtClean="0"/>
              <a:t>ходиса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188640"/>
            <a:ext cx="8352928" cy="5112568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1) </a:t>
            </a:r>
            <a:r>
              <a:rPr lang="ru-RU" b="1" dirty="0" err="1" smtClean="0"/>
              <a:t>Чўқинтириш</a:t>
            </a:r>
            <a:r>
              <a:rPr lang="ru-RU" b="1" dirty="0" smtClean="0"/>
              <a:t> </a:t>
            </a:r>
            <a:r>
              <a:rPr lang="ru-RU" b="1" dirty="0" err="1"/>
              <a:t>сирли</a:t>
            </a:r>
            <a:r>
              <a:rPr lang="ru-RU" b="1" dirty="0"/>
              <a:t> </a:t>
            </a:r>
            <a:r>
              <a:rPr lang="ru-RU" b="1" dirty="0" err="1"/>
              <a:t>ҳодисаси</a:t>
            </a:r>
            <a:r>
              <a:rPr lang="ru-RU" b="1" dirty="0"/>
              <a:t> </a:t>
            </a:r>
            <a:r>
              <a:rPr lang="ru-RU" i="1" dirty="0"/>
              <a:t>(таинство)</a:t>
            </a:r>
            <a:r>
              <a:rPr lang="ru-RU" dirty="0"/>
              <a:t>. Бунда </a:t>
            </a:r>
            <a:r>
              <a:rPr lang="ru-RU" dirty="0" err="1"/>
              <a:t>диндор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танасини</a:t>
            </a:r>
            <a:r>
              <a:rPr lang="ru-RU" dirty="0"/>
              <a:t> </a:t>
            </a:r>
            <a:r>
              <a:rPr lang="ru-RU" dirty="0" err="1"/>
              <a:t>уч</a:t>
            </a:r>
            <a:r>
              <a:rPr lang="ru-RU" dirty="0"/>
              <a:t> марта </a:t>
            </a:r>
            <a:r>
              <a:rPr lang="ru-RU" dirty="0" err="1"/>
              <a:t>сувга</a:t>
            </a:r>
            <a:r>
              <a:rPr lang="ru-RU" dirty="0"/>
              <a:t> </a:t>
            </a:r>
            <a:r>
              <a:rPr lang="ru-RU" dirty="0" err="1"/>
              <a:t>ботириши</a:t>
            </a:r>
            <a:r>
              <a:rPr lang="ru-RU" dirty="0"/>
              <a:t>, Худо-</a:t>
            </a:r>
            <a:r>
              <a:rPr lang="ru-RU" dirty="0" err="1"/>
              <a:t>Отани</a:t>
            </a:r>
            <a:r>
              <a:rPr lang="ru-RU" dirty="0"/>
              <a:t>, </a:t>
            </a:r>
            <a:r>
              <a:rPr lang="ru-RU" dirty="0" err="1"/>
              <a:t>ўғилни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dirty="0" err="1"/>
              <a:t>Руҳни</a:t>
            </a:r>
            <a:r>
              <a:rPr lang="ru-RU" dirty="0"/>
              <a:t> </a:t>
            </a:r>
            <a:r>
              <a:rPr lang="ru-RU" dirty="0" err="1"/>
              <a:t>чақириши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руҳий</a:t>
            </a:r>
            <a:r>
              <a:rPr lang="ru-RU" dirty="0"/>
              <a:t> </a:t>
            </a:r>
            <a:r>
              <a:rPr lang="ru-RU" dirty="0" err="1"/>
              <a:t>туғилишни</a:t>
            </a:r>
            <a:r>
              <a:rPr lang="ru-RU" dirty="0"/>
              <a:t> </a:t>
            </a:r>
            <a:r>
              <a:rPr lang="ru-RU" dirty="0" err="1"/>
              <a:t>касб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</a:t>
            </a:r>
          </a:p>
          <a:p>
            <a:r>
              <a:rPr lang="ru-RU" b="1" dirty="0" smtClean="0"/>
              <a:t>2) </a:t>
            </a:r>
            <a:r>
              <a:rPr lang="ru-RU" b="1" dirty="0" err="1" smtClean="0"/>
              <a:t>Баданга</a:t>
            </a:r>
            <a:r>
              <a:rPr lang="ru-RU" b="1" dirty="0" smtClean="0"/>
              <a:t> </a:t>
            </a:r>
            <a:r>
              <a:rPr lang="ru-RU" b="1" dirty="0"/>
              <a:t>миро </a:t>
            </a:r>
            <a:r>
              <a:rPr lang="ru-RU" b="1" dirty="0" err="1"/>
              <a:t>суркаш</a:t>
            </a:r>
            <a:r>
              <a:rPr lang="ru-RU" b="1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сирли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бунда </a:t>
            </a:r>
            <a:r>
              <a:rPr lang="ru-RU" dirty="0" err="1"/>
              <a:t>диндорга</a:t>
            </a:r>
            <a:r>
              <a:rPr lang="ru-RU" dirty="0"/>
              <a:t>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dirty="0" err="1"/>
              <a:t>Руҳнинг</a:t>
            </a:r>
            <a:r>
              <a:rPr lang="ru-RU" dirty="0"/>
              <a:t> </a:t>
            </a:r>
            <a:r>
              <a:rPr lang="ru-RU" dirty="0" err="1"/>
              <a:t>руҳий</a:t>
            </a:r>
            <a:r>
              <a:rPr lang="ru-RU" dirty="0"/>
              <a:t> </a:t>
            </a:r>
            <a:r>
              <a:rPr lang="ru-RU" dirty="0" err="1"/>
              <a:t>ҳаётга</a:t>
            </a:r>
            <a:r>
              <a:rPr lang="ru-RU" dirty="0"/>
              <a:t> </a:t>
            </a:r>
            <a:r>
              <a:rPr lang="ru-RU" dirty="0" err="1"/>
              <a:t>қайтарувчи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чиниқтирувчи</a:t>
            </a:r>
            <a:r>
              <a:rPr lang="ru-RU" dirty="0"/>
              <a:t> </a:t>
            </a:r>
            <a:r>
              <a:rPr lang="ru-RU" dirty="0" err="1"/>
              <a:t>эҳсонлари</a:t>
            </a:r>
            <a:r>
              <a:rPr lang="ru-RU" dirty="0"/>
              <a:t> </a:t>
            </a:r>
            <a:r>
              <a:rPr lang="ru-RU" dirty="0" err="1"/>
              <a:t>улашилади</a:t>
            </a:r>
            <a:r>
              <a:rPr lang="ru-RU" dirty="0"/>
              <a:t>.</a:t>
            </a:r>
          </a:p>
          <a:p>
            <a:r>
              <a:rPr lang="ru-RU" b="1" dirty="0" smtClean="0"/>
              <a:t>3) </a:t>
            </a:r>
            <a:r>
              <a:rPr lang="ru-RU" b="1" dirty="0" err="1" smtClean="0"/>
              <a:t>Покланишнинг</a:t>
            </a:r>
            <a:r>
              <a:rPr lang="ru-RU" b="1" dirty="0" smtClean="0"/>
              <a:t> </a:t>
            </a:r>
            <a:r>
              <a:rPr lang="ru-RU" b="1" dirty="0" err="1"/>
              <a:t>сирлилиги</a:t>
            </a:r>
            <a:r>
              <a:rPr lang="ru-RU" dirty="0"/>
              <a:t>. </a:t>
            </a:r>
            <a:r>
              <a:rPr lang="ru-RU" dirty="0" err="1"/>
              <a:t>Унда</a:t>
            </a:r>
            <a:r>
              <a:rPr lang="ru-RU" dirty="0"/>
              <a:t> </a:t>
            </a:r>
            <a:r>
              <a:rPr lang="ru-RU" dirty="0" err="1"/>
              <a:t>диндор</a:t>
            </a:r>
            <a:r>
              <a:rPr lang="ru-RU" dirty="0"/>
              <a:t> нон </a:t>
            </a:r>
            <a:r>
              <a:rPr lang="ru-RU" dirty="0" err="1"/>
              <a:t>ва</a:t>
            </a:r>
            <a:r>
              <a:rPr lang="ru-RU" dirty="0"/>
              <a:t> вино </a:t>
            </a:r>
            <a:r>
              <a:rPr lang="ru-RU" dirty="0" err="1"/>
              <a:t>кўринишида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баданида</a:t>
            </a:r>
            <a:r>
              <a:rPr lang="ru-RU" dirty="0"/>
              <a:t> </a:t>
            </a:r>
            <a:r>
              <a:rPr lang="ru-RU" dirty="0" err="1"/>
              <a:t>Исо</a:t>
            </a:r>
            <a:r>
              <a:rPr lang="ru-RU" dirty="0"/>
              <a:t> </a:t>
            </a:r>
            <a:r>
              <a:rPr lang="ru-RU" dirty="0" err="1"/>
              <a:t>қонини</a:t>
            </a:r>
            <a:r>
              <a:rPr lang="ru-RU" dirty="0"/>
              <a:t> </a:t>
            </a:r>
            <a:r>
              <a:rPr lang="ru-RU" dirty="0" err="1"/>
              <a:t>абадий</a:t>
            </a:r>
            <a:r>
              <a:rPr lang="ru-RU" dirty="0"/>
              <a:t> </a:t>
            </a:r>
            <a:r>
              <a:rPr lang="ru-RU" dirty="0" err="1"/>
              <a:t>ҳаётга</a:t>
            </a:r>
            <a:r>
              <a:rPr lang="ru-RU" dirty="0"/>
              <a:t> </a:t>
            </a:r>
            <a:r>
              <a:rPr lang="ru-RU" dirty="0" err="1"/>
              <a:t>тайёрлайди</a:t>
            </a:r>
            <a:r>
              <a:rPr lang="ru-RU" dirty="0"/>
              <a:t>.</a:t>
            </a:r>
          </a:p>
          <a:p>
            <a:r>
              <a:rPr lang="ru-RU" b="1" dirty="0" smtClean="0"/>
              <a:t>4) </a:t>
            </a:r>
            <a:r>
              <a:rPr lang="ru-RU" b="1" dirty="0" err="1" smtClean="0"/>
              <a:t>Надоматнинг</a:t>
            </a:r>
            <a:r>
              <a:rPr lang="ru-RU" b="1" dirty="0" smtClean="0"/>
              <a:t> </a:t>
            </a:r>
            <a:r>
              <a:rPr lang="ru-RU" b="1" dirty="0" err="1"/>
              <a:t>сирлилиги</a:t>
            </a:r>
            <a:r>
              <a:rPr lang="ru-RU" b="1" dirty="0"/>
              <a:t> </a:t>
            </a:r>
            <a:r>
              <a:rPr lang="ru-RU" dirty="0" err="1"/>
              <a:t>шундаки</a:t>
            </a:r>
            <a:r>
              <a:rPr lang="ru-RU" dirty="0"/>
              <a:t>, </a:t>
            </a:r>
            <a:r>
              <a:rPr lang="ru-RU" dirty="0" err="1"/>
              <a:t>диндор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гуноҳларини</a:t>
            </a:r>
            <a:r>
              <a:rPr lang="ru-RU" dirty="0"/>
              <a:t> дин </a:t>
            </a:r>
            <a:r>
              <a:rPr lang="ru-RU" dirty="0" err="1"/>
              <a:t>пешвоси</a:t>
            </a:r>
            <a:r>
              <a:rPr lang="ru-RU" dirty="0"/>
              <a:t> </a:t>
            </a:r>
            <a:r>
              <a:rPr lang="ru-RU" dirty="0" err="1"/>
              <a:t>олдида</a:t>
            </a:r>
            <a:r>
              <a:rPr lang="ru-RU" dirty="0"/>
              <a:t> </a:t>
            </a:r>
            <a:r>
              <a:rPr lang="ru-RU" dirty="0" err="1"/>
              <a:t>тан</a:t>
            </a:r>
            <a:r>
              <a:rPr lang="ru-RU" dirty="0"/>
              <a:t> </a:t>
            </a:r>
            <a:r>
              <a:rPr lang="ru-RU" dirty="0" err="1"/>
              <a:t>олади</a:t>
            </a:r>
            <a:r>
              <a:rPr lang="ru-RU" dirty="0"/>
              <a:t>, дин </a:t>
            </a:r>
            <a:r>
              <a:rPr lang="ru-RU" dirty="0" err="1"/>
              <a:t>пешвоси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гуноҳларини</a:t>
            </a:r>
            <a:r>
              <a:rPr lang="ru-RU" dirty="0"/>
              <a:t> </a:t>
            </a:r>
            <a:r>
              <a:rPr lang="ru-RU" dirty="0" err="1"/>
              <a:t>Исо</a:t>
            </a:r>
            <a:r>
              <a:rPr lang="ru-RU" dirty="0"/>
              <a:t> </a:t>
            </a:r>
            <a:r>
              <a:rPr lang="ru-RU" dirty="0" err="1"/>
              <a:t>номидан</a:t>
            </a:r>
            <a:r>
              <a:rPr lang="ru-RU" dirty="0"/>
              <a:t> </a:t>
            </a:r>
            <a:r>
              <a:rPr lang="ru-RU" dirty="0" err="1"/>
              <a:t>кечиради</a:t>
            </a:r>
            <a:r>
              <a:rPr lang="ru-RU" dirty="0"/>
              <a:t>.</a:t>
            </a:r>
          </a:p>
          <a:p>
            <a:r>
              <a:rPr lang="ru-RU" b="1" dirty="0" smtClean="0"/>
              <a:t>5) </a:t>
            </a:r>
            <a:r>
              <a:rPr lang="ru-RU" b="1" dirty="0" err="1" smtClean="0"/>
              <a:t>Руҳонийликнинг</a:t>
            </a:r>
            <a:r>
              <a:rPr lang="ru-RU" b="1" dirty="0" smtClean="0"/>
              <a:t> </a:t>
            </a:r>
            <a:r>
              <a:rPr lang="ru-RU" b="1" dirty="0" err="1"/>
              <a:t>сирлилиги</a:t>
            </a:r>
            <a:r>
              <a:rPr lang="ru-RU" b="1" dirty="0"/>
              <a:t> </a:t>
            </a:r>
            <a:r>
              <a:rPr lang="ru-RU" dirty="0"/>
              <a:t>у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шахсни</a:t>
            </a:r>
            <a:r>
              <a:rPr lang="ru-RU" dirty="0"/>
              <a:t> </a:t>
            </a:r>
            <a:r>
              <a:rPr lang="ru-RU" dirty="0" err="1"/>
              <a:t>руҳоний</a:t>
            </a:r>
            <a:r>
              <a:rPr lang="ru-RU" dirty="0"/>
              <a:t> </a:t>
            </a:r>
            <a:r>
              <a:rPr lang="ru-RU" dirty="0" err="1"/>
              <a:t>даражасига</a:t>
            </a:r>
            <a:r>
              <a:rPr lang="ru-RU" dirty="0"/>
              <a:t> </a:t>
            </a:r>
            <a:r>
              <a:rPr lang="ru-RU" dirty="0" err="1"/>
              <a:t>кўтариш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епископ </a:t>
            </a:r>
            <a:r>
              <a:rPr lang="ru-RU" dirty="0" err="1"/>
              <a:t>қўлини</a:t>
            </a:r>
            <a:r>
              <a:rPr lang="ru-RU" dirty="0"/>
              <a:t> </a:t>
            </a:r>
            <a:r>
              <a:rPr lang="ru-RU" dirty="0" err="1"/>
              <a:t>ўша</a:t>
            </a:r>
            <a:r>
              <a:rPr lang="ru-RU" dirty="0"/>
              <a:t> </a:t>
            </a:r>
            <a:r>
              <a:rPr lang="ru-RU" dirty="0" err="1"/>
              <a:t>шахс</a:t>
            </a:r>
            <a:r>
              <a:rPr lang="ru-RU" dirty="0"/>
              <a:t> </a:t>
            </a:r>
            <a:r>
              <a:rPr lang="ru-RU" dirty="0" err="1"/>
              <a:t>баданига</a:t>
            </a:r>
            <a:r>
              <a:rPr lang="ru-RU" dirty="0"/>
              <a:t> </a:t>
            </a:r>
            <a:r>
              <a:rPr lang="ru-RU" dirty="0" err="1"/>
              <a:t>тегизиши</a:t>
            </a:r>
            <a:r>
              <a:rPr lang="ru-RU" dirty="0"/>
              <a:t> (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қўйиши</a:t>
            </a:r>
            <a:r>
              <a:rPr lang="ru-RU" dirty="0"/>
              <a:t>)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оширилади</a:t>
            </a:r>
            <a:r>
              <a:rPr lang="ru-RU" dirty="0"/>
              <a:t>.</a:t>
            </a:r>
          </a:p>
          <a:p>
            <a:r>
              <a:rPr lang="ru-RU" b="1" dirty="0" smtClean="0"/>
              <a:t>6) </a:t>
            </a:r>
            <a:r>
              <a:rPr lang="ru-RU" b="1" dirty="0" err="1" smtClean="0"/>
              <a:t>Никоҳнинг</a:t>
            </a:r>
            <a:r>
              <a:rPr lang="ru-RU" b="1" dirty="0" smtClean="0"/>
              <a:t> </a:t>
            </a:r>
            <a:r>
              <a:rPr lang="ru-RU" b="1" dirty="0" err="1"/>
              <a:t>сирлилиги</a:t>
            </a:r>
            <a:r>
              <a:rPr lang="ru-RU" dirty="0"/>
              <a:t>. Бунда </a:t>
            </a:r>
            <a:r>
              <a:rPr lang="ru-RU" dirty="0" err="1"/>
              <a:t>келин-куёв</a:t>
            </a:r>
            <a:r>
              <a:rPr lang="ru-RU" dirty="0"/>
              <a:t> </a:t>
            </a:r>
            <a:r>
              <a:rPr lang="ru-RU" dirty="0" err="1"/>
              <a:t>турмуш</a:t>
            </a:r>
            <a:r>
              <a:rPr lang="ru-RU" dirty="0"/>
              <a:t> </a:t>
            </a:r>
            <a:r>
              <a:rPr lang="ru-RU" dirty="0" err="1"/>
              <a:t>қуриш</a:t>
            </a:r>
            <a:r>
              <a:rPr lang="ru-RU" dirty="0"/>
              <a:t>, </a:t>
            </a:r>
            <a:r>
              <a:rPr lang="ru-RU" dirty="0" err="1"/>
              <a:t>фарзанд</a:t>
            </a:r>
            <a:r>
              <a:rPr lang="ru-RU" dirty="0"/>
              <a:t> </a:t>
            </a:r>
            <a:r>
              <a:rPr lang="ru-RU" dirty="0" err="1"/>
              <a:t>кўриш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тарбиялашга</a:t>
            </a:r>
            <a:r>
              <a:rPr lang="ru-RU" dirty="0"/>
              <a:t> </a:t>
            </a:r>
            <a:r>
              <a:rPr lang="ru-RU" dirty="0" err="1"/>
              <a:t>оқ</a:t>
            </a:r>
            <a:r>
              <a:rPr lang="ru-RU" dirty="0"/>
              <a:t> </a:t>
            </a:r>
            <a:r>
              <a:rPr lang="ru-RU" dirty="0" err="1"/>
              <a:t>фотиҳа</a:t>
            </a:r>
            <a:r>
              <a:rPr lang="ru-RU" dirty="0"/>
              <a:t> </a:t>
            </a:r>
            <a:r>
              <a:rPr lang="ru-RU" dirty="0" err="1"/>
              <a:t>оладилар</a:t>
            </a:r>
            <a:r>
              <a:rPr lang="ru-RU" dirty="0"/>
              <a:t>.</a:t>
            </a:r>
          </a:p>
          <a:p>
            <a:r>
              <a:rPr lang="ru-RU" b="1" dirty="0" smtClean="0"/>
              <a:t>7) </a:t>
            </a:r>
            <a:r>
              <a:rPr lang="ru-RU" b="1" dirty="0" err="1" smtClean="0"/>
              <a:t>Баданни</a:t>
            </a:r>
            <a:r>
              <a:rPr lang="ru-RU" b="1" dirty="0" smtClean="0"/>
              <a:t> </a:t>
            </a:r>
            <a:r>
              <a:rPr lang="ru-RU" b="1" dirty="0"/>
              <a:t>елей </a:t>
            </a:r>
            <a:r>
              <a:rPr lang="ru-RU" b="1" dirty="0" err="1"/>
              <a:t>билан</a:t>
            </a:r>
            <a:r>
              <a:rPr lang="ru-RU" b="1" dirty="0"/>
              <a:t> </a:t>
            </a:r>
            <a:r>
              <a:rPr lang="ru-RU" b="1" dirty="0" err="1"/>
              <a:t>ишқалаш</a:t>
            </a:r>
            <a:r>
              <a:rPr lang="ru-RU" b="1" dirty="0"/>
              <a:t> </a:t>
            </a:r>
            <a:r>
              <a:rPr lang="ru-RU" b="1" dirty="0" err="1"/>
              <a:t>сирида</a:t>
            </a:r>
            <a:r>
              <a:rPr lang="ru-RU" b="1" dirty="0"/>
              <a:t> </a:t>
            </a:r>
            <a:r>
              <a:rPr lang="ru-RU" dirty="0" err="1"/>
              <a:t>Худонинг</a:t>
            </a:r>
            <a:r>
              <a:rPr lang="ru-RU" dirty="0"/>
              <a:t> </a:t>
            </a:r>
            <a:r>
              <a:rPr lang="ru-RU" dirty="0" err="1"/>
              <a:t>руҳий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жисмоний</a:t>
            </a:r>
            <a:r>
              <a:rPr lang="ru-RU" dirty="0"/>
              <a:t> </a:t>
            </a:r>
            <a:r>
              <a:rPr lang="ru-RU" dirty="0" err="1"/>
              <a:t>заифликларни</a:t>
            </a:r>
            <a:r>
              <a:rPr lang="ru-RU" dirty="0"/>
              <a:t> </a:t>
            </a:r>
            <a:r>
              <a:rPr lang="ru-RU" dirty="0" err="1"/>
              <a:t>тузатувчи</a:t>
            </a:r>
            <a:r>
              <a:rPr lang="ru-RU" dirty="0"/>
              <a:t> </a:t>
            </a:r>
            <a:r>
              <a:rPr lang="ru-RU" dirty="0" err="1"/>
              <a:t>лутфу</a:t>
            </a:r>
            <a:r>
              <a:rPr lang="ru-RU" dirty="0"/>
              <a:t> </a:t>
            </a:r>
            <a:r>
              <a:rPr lang="ru-RU" dirty="0" err="1"/>
              <a:t>марҳаматидан</a:t>
            </a:r>
            <a:r>
              <a:rPr lang="ru-RU" dirty="0"/>
              <a:t> </a:t>
            </a:r>
            <a:r>
              <a:rPr lang="ru-RU" dirty="0" err="1"/>
              <a:t>умид</a:t>
            </a:r>
            <a:r>
              <a:rPr lang="ru-RU" dirty="0"/>
              <a:t> </a:t>
            </a:r>
            <a:r>
              <a:rPr lang="ru-RU" dirty="0" err="1"/>
              <a:t>қилинади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02930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4941168"/>
            <a:ext cx="5715000" cy="1728192"/>
          </a:xfrm>
        </p:spPr>
        <p:txBody>
          <a:bodyPr/>
          <a:lstStyle/>
          <a:p>
            <a:r>
              <a:rPr lang="ru-RU" dirty="0" err="1" smtClean="0"/>
              <a:t>Христианликдаги</a:t>
            </a:r>
            <a:r>
              <a:rPr lang="ru-RU" dirty="0" smtClean="0"/>
              <a:t> </a:t>
            </a:r>
            <a:r>
              <a:rPr lang="ru-RU" dirty="0" err="1" smtClean="0"/>
              <a:t>о</a:t>
            </a:r>
            <a:r>
              <a:rPr lang="ru-RU" dirty="0" err="1" smtClean="0">
                <a:effectLst/>
              </a:rPr>
              <a:t>қимлар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="" xmlns:p14="http://schemas.microsoft.com/office/powerpoint/2010/main" val="1410087290"/>
              </p:ext>
            </p:extLst>
          </p:nvPr>
        </p:nvGraphicFramePr>
        <p:xfrm>
          <a:off x="304800" y="762000"/>
          <a:ext cx="5486400" cy="3475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0_76e06_6d449da8_X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52400"/>
            <a:ext cx="2667000" cy="2362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0_329e6_2be95239_X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2590800"/>
            <a:ext cx="3338264" cy="2286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3908256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5715000"/>
            <a:ext cx="3373760" cy="1143000"/>
          </a:xfrm>
        </p:spPr>
        <p:txBody>
          <a:bodyPr/>
          <a:lstStyle/>
          <a:p>
            <a:r>
              <a:rPr lang="ru-RU" dirty="0" smtClean="0"/>
              <a:t>БИБЛИЯ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16633"/>
            <a:ext cx="8496943" cy="136815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Библия </a:t>
            </a:r>
            <a:r>
              <a:rPr lang="ru-RU" dirty="0" err="1"/>
              <a:t>яҳудийлик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христианлик</a:t>
            </a:r>
            <a:r>
              <a:rPr lang="ru-RU" dirty="0"/>
              <a:t> </a:t>
            </a:r>
            <a:r>
              <a:rPr lang="ru-RU" dirty="0" err="1"/>
              <a:t>динлари</a:t>
            </a:r>
            <a:r>
              <a:rPr lang="ru-RU" dirty="0"/>
              <a:t> </a:t>
            </a:r>
            <a:r>
              <a:rPr lang="ru-RU" dirty="0" err="1"/>
              <a:t>таьлимотига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Худо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нозил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,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ақида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ахлоқ</a:t>
            </a:r>
            <a:r>
              <a:rPr lang="ru-RU" dirty="0"/>
              <a:t> </a:t>
            </a:r>
            <a:r>
              <a:rPr lang="ru-RU" dirty="0" err="1"/>
              <a:t>қонунларини</a:t>
            </a:r>
            <a:r>
              <a:rPr lang="ru-RU" dirty="0"/>
              <a:t> </a:t>
            </a:r>
            <a:r>
              <a:rPr lang="ru-RU" dirty="0" err="1"/>
              <a:t>ўзида</a:t>
            </a:r>
            <a:r>
              <a:rPr lang="ru-RU" dirty="0"/>
              <a:t> </a:t>
            </a:r>
            <a:r>
              <a:rPr lang="ru-RU" dirty="0" err="1"/>
              <a:t>жамлаган</a:t>
            </a:r>
            <a:r>
              <a:rPr lang="ru-RU" dirty="0"/>
              <a:t> </a:t>
            </a:r>
            <a:r>
              <a:rPr lang="ru-RU" dirty="0" err="1"/>
              <a:t>муқаддас</a:t>
            </a:r>
            <a:r>
              <a:rPr lang="ru-RU" dirty="0"/>
              <a:t> </a:t>
            </a:r>
            <a:r>
              <a:rPr lang="ru-RU" dirty="0" err="1"/>
              <a:t>китоблар</a:t>
            </a:r>
            <a:r>
              <a:rPr lang="ru-RU" dirty="0"/>
              <a:t> </a:t>
            </a:r>
            <a:r>
              <a:rPr lang="ru-RU" dirty="0" err="1"/>
              <a:t>мажмуасидир</a:t>
            </a:r>
            <a:r>
              <a:rPr lang="ru-RU" dirty="0"/>
              <a:t>.</a:t>
            </a:r>
          </a:p>
        </p:txBody>
      </p:sp>
      <p:pic>
        <p:nvPicPr>
          <p:cNvPr id="5" name="Picture 4" descr="6f7a7e7deb62a78419da1ac15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331" y="1734344"/>
            <a:ext cx="2724150" cy="38499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nov_zavet-duh_preob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844824"/>
            <a:ext cx="2889250" cy="37394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WordArt 7"/>
          <p:cNvSpPr>
            <a:spLocks noChangeArrowheads="1" noChangeShapeType="1" noTextEdit="1"/>
          </p:cNvSpPr>
          <p:nvPr/>
        </p:nvSpPr>
        <p:spPr bwMode="auto">
          <a:xfrm>
            <a:off x="3962400" y="3657600"/>
            <a:ext cx="1047750" cy="876300"/>
          </a:xfrm>
          <a:prstGeom prst="rect">
            <a:avLst/>
          </a:prstGeom>
          <a:solidFill>
            <a:schemeClr val="bg1"/>
          </a:solidFill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2"/>
                </a:solidFill>
                <a:latin typeface="Arial"/>
                <a:cs typeface="Arial"/>
              </a:rPr>
              <a:t>+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6939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smtClean="0"/>
              <a:t>Христианлик</a:t>
            </a:r>
            <a:br>
              <a:rPr lang="ru-RU" sz="4800" smtClean="0"/>
            </a:br>
            <a:endParaRPr lang="en-US" dirty="0"/>
          </a:p>
        </p:txBody>
      </p:sp>
      <p:pic>
        <p:nvPicPr>
          <p:cNvPr id="5" name="Content Placeholder 4" descr="5953472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914400" y="1143000"/>
            <a:ext cx="3200400" cy="2743200"/>
          </a:xfrm>
        </p:spPr>
      </p:pic>
      <p:pic>
        <p:nvPicPr>
          <p:cNvPr id="6" name="Content Placeholder 5" descr="cross.gif"/>
          <p:cNvPicPr>
            <a:picLocks noGrp="1" noChangeAspect="1"/>
          </p:cNvPicPr>
          <p:nvPr>
            <p:ph sz="quarter" idx="14"/>
          </p:nvPr>
        </p:nvPicPr>
        <p:blipFill>
          <a:blip r:embed="rId3"/>
          <a:stretch>
            <a:fillRect/>
          </a:stretch>
        </p:blipFill>
        <p:spPr>
          <a:xfrm>
            <a:off x="4724400" y="1295400"/>
            <a:ext cx="2546350" cy="23622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217</TotalTime>
  <Words>465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Воздушный поток</vt:lpstr>
      <vt:lpstr>Slide 1</vt:lpstr>
      <vt:lpstr>Христианлик, асосан, Европа, Америка, Австралия ҳамда қисман Африка ва Осиё    қитъаларида тарқалган. </vt:lpstr>
      <vt:lpstr>Slide 3</vt:lpstr>
      <vt:lpstr>Муқаддас учлик</vt:lpstr>
      <vt:lpstr>Сирли расм-русумлар</vt:lpstr>
      <vt:lpstr>Христианликда 7 сирли ходиса </vt:lpstr>
      <vt:lpstr>Христианликдаги оқимлар</vt:lpstr>
      <vt:lpstr>БИБЛИЯ</vt:lpstr>
      <vt:lpstr>Христианлик </vt:lpstr>
      <vt:lpstr>Slide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</dc:creator>
  <cp:lastModifiedBy>b1400980</cp:lastModifiedBy>
  <cp:revision>22</cp:revision>
  <dcterms:created xsi:type="dcterms:W3CDTF">2017-10-01T11:17:58Z</dcterms:created>
  <dcterms:modified xsi:type="dcterms:W3CDTF">2017-10-05T10:22:15Z</dcterms:modified>
</cp:coreProperties>
</file>