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quickStyle2.xml" ContentType="application/vnd.openxmlformats-officedocument.drawingml.diagramStyle+xml"/>
  <Override PartName="/ppt/diagrams/quickStyle3.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091" autoAdjust="0"/>
    <p:restoredTop sz="89630" autoAdjust="0"/>
  </p:normalViewPr>
  <p:slideViewPr>
    <p:cSldViewPr>
      <p:cViewPr varScale="1">
        <p:scale>
          <a:sx n="89" d="100"/>
          <a:sy n="89" d="100"/>
        </p:scale>
        <p:origin x="-108" y="-264"/>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2016"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8E2BA0-F7C1-4FCC-B6AF-5739DC7B19BE}"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US"/>
        </a:p>
      </dgm:t>
    </dgm:pt>
    <dgm:pt modelId="{95A2425F-89E8-4360-A473-75FB806A5021}">
      <dgm:prSet phldrT="[Text]"/>
      <dgm:spPr/>
      <dgm:t>
        <a:bodyPr/>
        <a:lstStyle/>
        <a:p>
          <a:r>
            <a:rPr lang="ru-RU" dirty="0" smtClean="0"/>
            <a:t>1) Ахлоқ</a:t>
          </a:r>
          <a:endParaRPr lang="en-US" dirty="0"/>
        </a:p>
      </dgm:t>
    </dgm:pt>
    <dgm:pt modelId="{2A93675A-5E98-4E17-950F-D0A381D340EF}" type="parTrans" cxnId="{DAE6B4EC-4C18-4829-A439-3DA562E40F4E}">
      <dgm:prSet/>
      <dgm:spPr/>
      <dgm:t>
        <a:bodyPr/>
        <a:lstStyle/>
        <a:p>
          <a:endParaRPr lang="en-US"/>
        </a:p>
      </dgm:t>
    </dgm:pt>
    <dgm:pt modelId="{D7A45B25-143F-41F7-ACD8-036E2FDC1449}" type="sibTrans" cxnId="{DAE6B4EC-4C18-4829-A439-3DA562E40F4E}">
      <dgm:prSet/>
      <dgm:spPr/>
      <dgm:t>
        <a:bodyPr/>
        <a:lstStyle/>
        <a:p>
          <a:endParaRPr lang="en-US"/>
        </a:p>
      </dgm:t>
    </dgm:pt>
    <dgm:pt modelId="{8AB5CD92-A710-4870-90EC-5CF1C473A8DE}">
      <dgm:prSet phldrT="[Text]"/>
      <dgm:spPr/>
      <dgm:t>
        <a:bodyPr/>
        <a:lstStyle/>
        <a:p>
          <a:r>
            <a:rPr lang="ru-RU" dirty="0" smtClean="0"/>
            <a:t> 3) донолик.</a:t>
          </a:r>
          <a:endParaRPr lang="en-US" dirty="0"/>
        </a:p>
      </dgm:t>
    </dgm:pt>
    <dgm:pt modelId="{1752C777-E81E-4FAE-ABE9-FEC3011CBB46}" type="parTrans" cxnId="{3B98F4A4-1890-4AA6-BF59-9DE46BCC7871}">
      <dgm:prSet/>
      <dgm:spPr/>
      <dgm:t>
        <a:bodyPr/>
        <a:lstStyle/>
        <a:p>
          <a:endParaRPr lang="en-US"/>
        </a:p>
      </dgm:t>
    </dgm:pt>
    <dgm:pt modelId="{F453EDCA-05D3-49C0-AB3D-E4FE81110F57}" type="sibTrans" cxnId="{3B98F4A4-1890-4AA6-BF59-9DE46BCC7871}">
      <dgm:prSet/>
      <dgm:spPr/>
      <dgm:t>
        <a:bodyPr/>
        <a:lstStyle/>
        <a:p>
          <a:endParaRPr lang="en-US"/>
        </a:p>
      </dgm:t>
    </dgm:pt>
    <dgm:pt modelId="{D716DFFB-27FD-4B81-8DB8-23DC3F8E65B0}">
      <dgm:prSet phldrT="[Text]"/>
      <dgm:spPr/>
      <dgm:t>
        <a:bodyPr/>
        <a:lstStyle/>
        <a:p>
          <a:r>
            <a:rPr lang="ru-RU" smtClean="0"/>
            <a:t> 2) медитация</a:t>
          </a:r>
          <a:endParaRPr lang="en-US" dirty="0"/>
        </a:p>
      </dgm:t>
    </dgm:pt>
    <dgm:pt modelId="{06C236C4-7544-4F16-8714-E366B29C838E}" type="parTrans" cxnId="{4A356EA0-DC94-4634-A6B4-B9D66B773D14}">
      <dgm:prSet/>
      <dgm:spPr/>
    </dgm:pt>
    <dgm:pt modelId="{2F438371-56F0-4C57-BDF2-6655322BFAD6}" type="sibTrans" cxnId="{4A356EA0-DC94-4634-A6B4-B9D66B773D14}">
      <dgm:prSet/>
      <dgm:spPr/>
    </dgm:pt>
    <dgm:pt modelId="{247CC423-81A7-49EF-B2B5-E98A22641AC5}" type="pres">
      <dgm:prSet presAssocID="{4F8E2BA0-F7C1-4FCC-B6AF-5739DC7B19BE}" presName="linear" presStyleCnt="0">
        <dgm:presLayoutVars>
          <dgm:dir/>
          <dgm:animLvl val="lvl"/>
          <dgm:resizeHandles val="exact"/>
        </dgm:presLayoutVars>
      </dgm:prSet>
      <dgm:spPr/>
    </dgm:pt>
    <dgm:pt modelId="{6DA69ACE-C8E0-4736-A5C6-30E847683DB3}" type="pres">
      <dgm:prSet presAssocID="{95A2425F-89E8-4360-A473-75FB806A5021}" presName="parentLin" presStyleCnt="0"/>
      <dgm:spPr/>
    </dgm:pt>
    <dgm:pt modelId="{3777A852-1647-46B5-9FA0-E41A6559F069}" type="pres">
      <dgm:prSet presAssocID="{95A2425F-89E8-4360-A473-75FB806A5021}" presName="parentLeftMargin" presStyleLbl="node1" presStyleIdx="0" presStyleCnt="3"/>
      <dgm:spPr/>
    </dgm:pt>
    <dgm:pt modelId="{5D3E9B89-ACE2-45BB-A884-49ADA31BE802}" type="pres">
      <dgm:prSet presAssocID="{95A2425F-89E8-4360-A473-75FB806A5021}" presName="parentText" presStyleLbl="node1" presStyleIdx="0" presStyleCnt="3">
        <dgm:presLayoutVars>
          <dgm:chMax val="0"/>
          <dgm:bulletEnabled val="1"/>
        </dgm:presLayoutVars>
      </dgm:prSet>
      <dgm:spPr/>
      <dgm:t>
        <a:bodyPr/>
        <a:lstStyle/>
        <a:p>
          <a:endParaRPr lang="en-US"/>
        </a:p>
      </dgm:t>
    </dgm:pt>
    <dgm:pt modelId="{57E6172E-8D2A-4794-A40C-A4DB4928E8A4}" type="pres">
      <dgm:prSet presAssocID="{95A2425F-89E8-4360-A473-75FB806A5021}" presName="negativeSpace" presStyleCnt="0"/>
      <dgm:spPr/>
    </dgm:pt>
    <dgm:pt modelId="{50FF732C-36E2-42CF-8405-489AE4A11746}" type="pres">
      <dgm:prSet presAssocID="{95A2425F-89E8-4360-A473-75FB806A5021}" presName="childText" presStyleLbl="conFgAcc1" presStyleIdx="0" presStyleCnt="3">
        <dgm:presLayoutVars>
          <dgm:bulletEnabled val="1"/>
        </dgm:presLayoutVars>
      </dgm:prSet>
      <dgm:spPr/>
    </dgm:pt>
    <dgm:pt modelId="{A1170C43-1A94-46D3-8D16-B350D4E7DA4C}" type="pres">
      <dgm:prSet presAssocID="{D7A45B25-143F-41F7-ACD8-036E2FDC1449}" presName="spaceBetweenRectangles" presStyleCnt="0"/>
      <dgm:spPr/>
    </dgm:pt>
    <dgm:pt modelId="{F91FC2A8-F6E7-4C42-9947-FF37B052EEB1}" type="pres">
      <dgm:prSet presAssocID="{D716DFFB-27FD-4B81-8DB8-23DC3F8E65B0}" presName="parentLin" presStyleCnt="0"/>
      <dgm:spPr/>
    </dgm:pt>
    <dgm:pt modelId="{849E14D8-CB1C-4104-A3D1-EEA762AB9E62}" type="pres">
      <dgm:prSet presAssocID="{D716DFFB-27FD-4B81-8DB8-23DC3F8E65B0}" presName="parentLeftMargin" presStyleLbl="node1" presStyleIdx="0" presStyleCnt="3"/>
      <dgm:spPr/>
    </dgm:pt>
    <dgm:pt modelId="{16E24278-C7C8-47FD-97FC-63CEA28C7F00}" type="pres">
      <dgm:prSet presAssocID="{D716DFFB-27FD-4B81-8DB8-23DC3F8E65B0}" presName="parentText" presStyleLbl="node1" presStyleIdx="1" presStyleCnt="3">
        <dgm:presLayoutVars>
          <dgm:chMax val="0"/>
          <dgm:bulletEnabled val="1"/>
        </dgm:presLayoutVars>
      </dgm:prSet>
      <dgm:spPr/>
    </dgm:pt>
    <dgm:pt modelId="{89520888-2D85-4312-BAF1-C3A01C4E98CE}" type="pres">
      <dgm:prSet presAssocID="{D716DFFB-27FD-4B81-8DB8-23DC3F8E65B0}" presName="negativeSpace" presStyleCnt="0"/>
      <dgm:spPr/>
    </dgm:pt>
    <dgm:pt modelId="{55336A53-8BD0-4177-90A9-E8F264245D19}" type="pres">
      <dgm:prSet presAssocID="{D716DFFB-27FD-4B81-8DB8-23DC3F8E65B0}" presName="childText" presStyleLbl="conFgAcc1" presStyleIdx="1" presStyleCnt="3">
        <dgm:presLayoutVars>
          <dgm:bulletEnabled val="1"/>
        </dgm:presLayoutVars>
      </dgm:prSet>
      <dgm:spPr/>
    </dgm:pt>
    <dgm:pt modelId="{EAF04A8E-B96E-4C9F-8681-DFB0AA1754B8}" type="pres">
      <dgm:prSet presAssocID="{2F438371-56F0-4C57-BDF2-6655322BFAD6}" presName="spaceBetweenRectangles" presStyleCnt="0"/>
      <dgm:spPr/>
    </dgm:pt>
    <dgm:pt modelId="{40FB0974-40FB-4F81-B246-0368F0FBD3E9}" type="pres">
      <dgm:prSet presAssocID="{8AB5CD92-A710-4870-90EC-5CF1C473A8DE}" presName="parentLin" presStyleCnt="0"/>
      <dgm:spPr/>
    </dgm:pt>
    <dgm:pt modelId="{FBEDDE5F-66AA-41EF-91E9-F0CC2B1A309C}" type="pres">
      <dgm:prSet presAssocID="{8AB5CD92-A710-4870-90EC-5CF1C473A8DE}" presName="parentLeftMargin" presStyleLbl="node1" presStyleIdx="1" presStyleCnt="3"/>
      <dgm:spPr/>
    </dgm:pt>
    <dgm:pt modelId="{AD65F18E-5E30-4874-8F7C-F08626369049}" type="pres">
      <dgm:prSet presAssocID="{8AB5CD92-A710-4870-90EC-5CF1C473A8DE}" presName="parentText" presStyleLbl="node1" presStyleIdx="2" presStyleCnt="3">
        <dgm:presLayoutVars>
          <dgm:chMax val="0"/>
          <dgm:bulletEnabled val="1"/>
        </dgm:presLayoutVars>
      </dgm:prSet>
      <dgm:spPr/>
      <dgm:t>
        <a:bodyPr/>
        <a:lstStyle/>
        <a:p>
          <a:endParaRPr lang="en-US"/>
        </a:p>
      </dgm:t>
    </dgm:pt>
    <dgm:pt modelId="{814F44FF-7C86-46D2-B910-761706BAA163}" type="pres">
      <dgm:prSet presAssocID="{8AB5CD92-A710-4870-90EC-5CF1C473A8DE}" presName="negativeSpace" presStyleCnt="0"/>
      <dgm:spPr/>
    </dgm:pt>
    <dgm:pt modelId="{AC7A63C6-EBA9-4A15-9A91-AC6171C62167}" type="pres">
      <dgm:prSet presAssocID="{8AB5CD92-A710-4870-90EC-5CF1C473A8DE}" presName="childText" presStyleLbl="conFgAcc1" presStyleIdx="2" presStyleCnt="3">
        <dgm:presLayoutVars>
          <dgm:bulletEnabled val="1"/>
        </dgm:presLayoutVars>
      </dgm:prSet>
      <dgm:spPr/>
    </dgm:pt>
  </dgm:ptLst>
  <dgm:cxnLst>
    <dgm:cxn modelId="{817B6379-547B-42A4-8120-34685A49AF06}" type="presOf" srcId="{D716DFFB-27FD-4B81-8DB8-23DC3F8E65B0}" destId="{849E14D8-CB1C-4104-A3D1-EEA762AB9E62}" srcOrd="0" destOrd="0" presId="urn:microsoft.com/office/officeart/2005/8/layout/list1"/>
    <dgm:cxn modelId="{A66CDCA3-0240-4D5C-9790-DFBBDCF80F19}" type="presOf" srcId="{4F8E2BA0-F7C1-4FCC-B6AF-5739DC7B19BE}" destId="{247CC423-81A7-49EF-B2B5-E98A22641AC5}" srcOrd="0" destOrd="0" presId="urn:microsoft.com/office/officeart/2005/8/layout/list1"/>
    <dgm:cxn modelId="{4A356EA0-DC94-4634-A6B4-B9D66B773D14}" srcId="{4F8E2BA0-F7C1-4FCC-B6AF-5739DC7B19BE}" destId="{D716DFFB-27FD-4B81-8DB8-23DC3F8E65B0}" srcOrd="1" destOrd="0" parTransId="{06C236C4-7544-4F16-8714-E366B29C838E}" sibTransId="{2F438371-56F0-4C57-BDF2-6655322BFAD6}"/>
    <dgm:cxn modelId="{3B98F4A4-1890-4AA6-BF59-9DE46BCC7871}" srcId="{4F8E2BA0-F7C1-4FCC-B6AF-5739DC7B19BE}" destId="{8AB5CD92-A710-4870-90EC-5CF1C473A8DE}" srcOrd="2" destOrd="0" parTransId="{1752C777-E81E-4FAE-ABE9-FEC3011CBB46}" sibTransId="{F453EDCA-05D3-49C0-AB3D-E4FE81110F57}"/>
    <dgm:cxn modelId="{74498302-5677-4B8D-9DE4-D5429C2F63F3}" type="presOf" srcId="{95A2425F-89E8-4360-A473-75FB806A5021}" destId="{3777A852-1647-46B5-9FA0-E41A6559F069}" srcOrd="0" destOrd="0" presId="urn:microsoft.com/office/officeart/2005/8/layout/list1"/>
    <dgm:cxn modelId="{DAE6B4EC-4C18-4829-A439-3DA562E40F4E}" srcId="{4F8E2BA0-F7C1-4FCC-B6AF-5739DC7B19BE}" destId="{95A2425F-89E8-4360-A473-75FB806A5021}" srcOrd="0" destOrd="0" parTransId="{2A93675A-5E98-4E17-950F-D0A381D340EF}" sibTransId="{D7A45B25-143F-41F7-ACD8-036E2FDC1449}"/>
    <dgm:cxn modelId="{E5F651A6-90E3-4105-8723-058C7C9AC4BF}" type="presOf" srcId="{8AB5CD92-A710-4870-90EC-5CF1C473A8DE}" destId="{AD65F18E-5E30-4874-8F7C-F08626369049}" srcOrd="1" destOrd="0" presId="urn:microsoft.com/office/officeart/2005/8/layout/list1"/>
    <dgm:cxn modelId="{B777372B-3197-461B-9A0D-C12E59C61F46}" type="presOf" srcId="{95A2425F-89E8-4360-A473-75FB806A5021}" destId="{5D3E9B89-ACE2-45BB-A884-49ADA31BE802}" srcOrd="1" destOrd="0" presId="urn:microsoft.com/office/officeart/2005/8/layout/list1"/>
    <dgm:cxn modelId="{FC559393-8259-4325-BE06-DD52A4530977}" type="presOf" srcId="{D716DFFB-27FD-4B81-8DB8-23DC3F8E65B0}" destId="{16E24278-C7C8-47FD-97FC-63CEA28C7F00}" srcOrd="1" destOrd="0" presId="urn:microsoft.com/office/officeart/2005/8/layout/list1"/>
    <dgm:cxn modelId="{E9FB5B84-01C2-4051-B7B4-43A317EE35E8}" type="presOf" srcId="{8AB5CD92-A710-4870-90EC-5CF1C473A8DE}" destId="{FBEDDE5F-66AA-41EF-91E9-F0CC2B1A309C}" srcOrd="0" destOrd="0" presId="urn:microsoft.com/office/officeart/2005/8/layout/list1"/>
    <dgm:cxn modelId="{6567AD8D-A645-4500-8F41-313A301EB79D}" type="presParOf" srcId="{247CC423-81A7-49EF-B2B5-E98A22641AC5}" destId="{6DA69ACE-C8E0-4736-A5C6-30E847683DB3}" srcOrd="0" destOrd="0" presId="urn:microsoft.com/office/officeart/2005/8/layout/list1"/>
    <dgm:cxn modelId="{C99F03DE-B924-4280-B10D-0E5C6FAD46D8}" type="presParOf" srcId="{6DA69ACE-C8E0-4736-A5C6-30E847683DB3}" destId="{3777A852-1647-46B5-9FA0-E41A6559F069}" srcOrd="0" destOrd="0" presId="urn:microsoft.com/office/officeart/2005/8/layout/list1"/>
    <dgm:cxn modelId="{7F573822-CB35-4242-8B58-7152EA155171}" type="presParOf" srcId="{6DA69ACE-C8E0-4736-A5C6-30E847683DB3}" destId="{5D3E9B89-ACE2-45BB-A884-49ADA31BE802}" srcOrd="1" destOrd="0" presId="urn:microsoft.com/office/officeart/2005/8/layout/list1"/>
    <dgm:cxn modelId="{449C0397-03C9-4163-ACFD-CDD1AC16FFC3}" type="presParOf" srcId="{247CC423-81A7-49EF-B2B5-E98A22641AC5}" destId="{57E6172E-8D2A-4794-A40C-A4DB4928E8A4}" srcOrd="1" destOrd="0" presId="urn:microsoft.com/office/officeart/2005/8/layout/list1"/>
    <dgm:cxn modelId="{EBDCC999-FACD-4B25-B2CE-44C312098419}" type="presParOf" srcId="{247CC423-81A7-49EF-B2B5-E98A22641AC5}" destId="{50FF732C-36E2-42CF-8405-489AE4A11746}" srcOrd="2" destOrd="0" presId="urn:microsoft.com/office/officeart/2005/8/layout/list1"/>
    <dgm:cxn modelId="{B04FEAF4-BB87-455F-BB5A-7E626A55445C}" type="presParOf" srcId="{247CC423-81A7-49EF-B2B5-E98A22641AC5}" destId="{A1170C43-1A94-46D3-8D16-B350D4E7DA4C}" srcOrd="3" destOrd="0" presId="urn:microsoft.com/office/officeart/2005/8/layout/list1"/>
    <dgm:cxn modelId="{513690B9-4C89-4CC0-AC15-3A1384CFDD73}" type="presParOf" srcId="{247CC423-81A7-49EF-B2B5-E98A22641AC5}" destId="{F91FC2A8-F6E7-4C42-9947-FF37B052EEB1}" srcOrd="4" destOrd="0" presId="urn:microsoft.com/office/officeart/2005/8/layout/list1"/>
    <dgm:cxn modelId="{1225F31D-9655-44F4-B7B3-6CBBA4BC5A53}" type="presParOf" srcId="{F91FC2A8-F6E7-4C42-9947-FF37B052EEB1}" destId="{849E14D8-CB1C-4104-A3D1-EEA762AB9E62}" srcOrd="0" destOrd="0" presId="urn:microsoft.com/office/officeart/2005/8/layout/list1"/>
    <dgm:cxn modelId="{1D1A0BD2-FAB2-4887-8C17-00EAFEFBBC63}" type="presParOf" srcId="{F91FC2A8-F6E7-4C42-9947-FF37B052EEB1}" destId="{16E24278-C7C8-47FD-97FC-63CEA28C7F00}" srcOrd="1" destOrd="0" presId="urn:microsoft.com/office/officeart/2005/8/layout/list1"/>
    <dgm:cxn modelId="{276F3819-D976-42C9-BB18-95D07D8B8E24}" type="presParOf" srcId="{247CC423-81A7-49EF-B2B5-E98A22641AC5}" destId="{89520888-2D85-4312-BAF1-C3A01C4E98CE}" srcOrd="5" destOrd="0" presId="urn:microsoft.com/office/officeart/2005/8/layout/list1"/>
    <dgm:cxn modelId="{5CB76810-EE71-4807-BED2-892201F87989}" type="presParOf" srcId="{247CC423-81A7-49EF-B2B5-E98A22641AC5}" destId="{55336A53-8BD0-4177-90A9-E8F264245D19}" srcOrd="6" destOrd="0" presId="urn:microsoft.com/office/officeart/2005/8/layout/list1"/>
    <dgm:cxn modelId="{40EF8CE0-42EE-4569-998D-9E32346465DF}" type="presParOf" srcId="{247CC423-81A7-49EF-B2B5-E98A22641AC5}" destId="{EAF04A8E-B96E-4C9F-8681-DFB0AA1754B8}" srcOrd="7" destOrd="0" presId="urn:microsoft.com/office/officeart/2005/8/layout/list1"/>
    <dgm:cxn modelId="{2D9DCFD0-BE25-4BC6-8E59-3A482A8B38A5}" type="presParOf" srcId="{247CC423-81A7-49EF-B2B5-E98A22641AC5}" destId="{40FB0974-40FB-4F81-B246-0368F0FBD3E9}" srcOrd="8" destOrd="0" presId="urn:microsoft.com/office/officeart/2005/8/layout/list1"/>
    <dgm:cxn modelId="{E35B0679-E225-4EA8-8DBD-00F7127471F7}" type="presParOf" srcId="{40FB0974-40FB-4F81-B246-0368F0FBD3E9}" destId="{FBEDDE5F-66AA-41EF-91E9-F0CC2B1A309C}" srcOrd="0" destOrd="0" presId="urn:microsoft.com/office/officeart/2005/8/layout/list1"/>
    <dgm:cxn modelId="{40C5FBF8-ABE7-44DD-8CBE-F4E4EEE4C8EA}" type="presParOf" srcId="{40FB0974-40FB-4F81-B246-0368F0FBD3E9}" destId="{AD65F18E-5E30-4874-8F7C-F08626369049}" srcOrd="1" destOrd="0" presId="urn:microsoft.com/office/officeart/2005/8/layout/list1"/>
    <dgm:cxn modelId="{7680B27C-44AA-4AA6-8C6F-42972E08A83E}" type="presParOf" srcId="{247CC423-81A7-49EF-B2B5-E98A22641AC5}" destId="{814F44FF-7C86-46D2-B910-761706BAA163}" srcOrd="9" destOrd="0" presId="urn:microsoft.com/office/officeart/2005/8/layout/list1"/>
    <dgm:cxn modelId="{BC566ED2-28B4-4C2E-B3BA-F97D7BB82700}" type="presParOf" srcId="{247CC423-81A7-49EF-B2B5-E98A22641AC5}" destId="{AC7A63C6-EBA9-4A15-9A91-AC6171C62167}" srcOrd="10" destOrd="0" presId="urn:microsoft.com/office/officeart/2005/8/layout/list1"/>
  </dgm:cxnLst>
  <dgm:bg/>
  <dgm:whole/>
</dgm:dataModel>
</file>

<file path=ppt/diagrams/data2.xml><?xml version="1.0" encoding="utf-8"?>
<dgm:dataModel xmlns:dgm="http://schemas.openxmlformats.org/drawingml/2006/diagram" xmlns:a="http://schemas.openxmlformats.org/drawingml/2006/main">
  <dgm:ptLst>
    <dgm:pt modelId="{9E2E44D1-482F-44FE-A813-A4B1152CA882}" type="doc">
      <dgm:prSet loTypeId="urn:microsoft.com/office/officeart/2005/8/layout/pyramid2" loCatId="list" qsTypeId="urn:microsoft.com/office/officeart/2005/8/quickstyle/simple2" qsCatId="simple" csTypeId="urn:microsoft.com/office/officeart/2005/8/colors/accent0_1" csCatId="mainScheme" phldr="1"/>
      <dgm:spPr/>
    </dgm:pt>
    <dgm:pt modelId="{0B88684E-25DC-421A-B5A5-DFC78481075A}">
      <dgm:prSet phldrT="[Text]" custT="1"/>
      <dgm:spPr/>
      <dgm:t>
        <a:bodyPr/>
        <a:lstStyle/>
        <a:p>
          <a:r>
            <a:rPr lang="ru-RU" sz="1100" dirty="0" smtClean="0"/>
            <a:t>тўғри тушуниш (тўғри эътиқод қилиш) – Будданинг биринчи даъватида сўз юритилган тўрт ҳақиқатни билиш ва унга ишониш;</a:t>
          </a:r>
          <a:endParaRPr lang="en-US" sz="1100" dirty="0"/>
        </a:p>
      </dgm:t>
    </dgm:pt>
    <dgm:pt modelId="{8CA5EDC9-C388-4A25-AAF8-0C80DFDF0A3D}" type="parTrans" cxnId="{B6BEF947-6B08-41AA-B712-96213277A251}">
      <dgm:prSet/>
      <dgm:spPr/>
      <dgm:t>
        <a:bodyPr/>
        <a:lstStyle/>
        <a:p>
          <a:endParaRPr lang="en-US"/>
        </a:p>
      </dgm:t>
    </dgm:pt>
    <dgm:pt modelId="{72C8FCEC-B7D0-49BC-BC2E-8F7A0C886560}" type="sibTrans" cxnId="{B6BEF947-6B08-41AA-B712-96213277A251}">
      <dgm:prSet/>
      <dgm:spPr/>
      <dgm:t>
        <a:bodyPr/>
        <a:lstStyle/>
        <a:p>
          <a:endParaRPr lang="en-US"/>
        </a:p>
      </dgm:t>
    </dgm:pt>
    <dgm:pt modelId="{4C154F4F-1859-4C94-989E-9B49DBB8B727}">
      <dgm:prSet custT="1"/>
      <dgm:spPr/>
      <dgm:t>
        <a:bodyPr/>
        <a:lstStyle/>
        <a:p>
          <a:r>
            <a:rPr lang="ru-RU" sz="1100" dirty="0" smtClean="0"/>
            <a:t>тўғри ният қилиш – дунёвий лаззат-ҳаловатлардан халос бўлишга, кераксиз фикрлар ва бошқаларга зарар етказиб қўйишдан сақланишга интилиш;</a:t>
          </a:r>
          <a:endParaRPr lang="en-US" sz="1100" dirty="0"/>
        </a:p>
      </dgm:t>
    </dgm:pt>
    <dgm:pt modelId="{13D45407-26BD-4AA7-B880-0C053C947623}" type="parTrans" cxnId="{940F5761-5AE5-4E98-8711-AC4B6532C932}">
      <dgm:prSet/>
      <dgm:spPr/>
      <dgm:t>
        <a:bodyPr/>
        <a:lstStyle/>
        <a:p>
          <a:endParaRPr lang="en-US"/>
        </a:p>
      </dgm:t>
    </dgm:pt>
    <dgm:pt modelId="{F20827E6-59C8-4644-830A-45B9A1DB65D8}" type="sibTrans" cxnId="{940F5761-5AE5-4E98-8711-AC4B6532C932}">
      <dgm:prSet/>
      <dgm:spPr/>
      <dgm:t>
        <a:bodyPr/>
        <a:lstStyle/>
        <a:p>
          <a:endParaRPr lang="en-US"/>
        </a:p>
      </dgm:t>
    </dgm:pt>
    <dgm:pt modelId="{A349FE64-2E15-477F-995A-0C5A18DE998D}">
      <dgm:prSet custT="1"/>
      <dgm:spPr/>
      <dgm:t>
        <a:bodyPr/>
        <a:lstStyle/>
        <a:p>
          <a:r>
            <a:rPr lang="ru-RU" sz="1100" dirty="0" smtClean="0"/>
            <a:t>ўзини тўғри тутиш – ўзиники бўлмаган нарсага кўз олайтирмаслик, ортиқча ҳиссиётга берилмаслик</a:t>
          </a:r>
          <a:r>
            <a:rPr lang="ru-RU" sz="1000" dirty="0" smtClean="0"/>
            <a:t>;</a:t>
          </a:r>
          <a:endParaRPr lang="en-US" sz="1000" dirty="0"/>
        </a:p>
      </dgm:t>
    </dgm:pt>
    <dgm:pt modelId="{0B4C5241-524E-47E1-A3EE-09718C45A6A3}" type="parTrans" cxnId="{185510FA-04DD-4061-BA19-B9B9B9719826}">
      <dgm:prSet/>
      <dgm:spPr/>
      <dgm:t>
        <a:bodyPr/>
        <a:lstStyle/>
        <a:p>
          <a:endParaRPr lang="en-US"/>
        </a:p>
      </dgm:t>
    </dgm:pt>
    <dgm:pt modelId="{654961D8-57DF-4B51-BD4F-1BF5CEF032D2}" type="sibTrans" cxnId="{185510FA-04DD-4061-BA19-B9B9B9719826}">
      <dgm:prSet/>
      <dgm:spPr/>
      <dgm:t>
        <a:bodyPr/>
        <a:lstStyle/>
        <a:p>
          <a:endParaRPr lang="en-US"/>
        </a:p>
      </dgm:t>
    </dgm:pt>
    <dgm:pt modelId="{C090958C-913E-46C1-8CED-60EBE5F87455}">
      <dgm:prSet custT="1"/>
      <dgm:spPr/>
      <dgm:t>
        <a:bodyPr/>
        <a:lstStyle/>
        <a:p>
          <a:r>
            <a:rPr lang="ru-RU" sz="1100" dirty="0" smtClean="0"/>
            <a:t>тўғри англаш – ўз танаси ва руҳига ўзини йўқотиб қўймайдиган даражада назоратда бўлиш ҳамд</a:t>
          </a:r>
          <a:r>
            <a:rPr lang="ru-RU" sz="1050" dirty="0" smtClean="0"/>
            <a:t>а бунда эҳтирослар ва изтиробларга чек қўйиш;</a:t>
          </a:r>
          <a:endParaRPr lang="en-US" sz="1050" dirty="0"/>
        </a:p>
      </dgm:t>
    </dgm:pt>
    <dgm:pt modelId="{3B7854C7-4A78-4E76-BDDD-A98F1EB8D574}" type="parTrans" cxnId="{D1C15841-F1AD-4441-9F46-CB8266F1C771}">
      <dgm:prSet/>
      <dgm:spPr/>
      <dgm:t>
        <a:bodyPr/>
        <a:lstStyle/>
        <a:p>
          <a:endParaRPr lang="en-US"/>
        </a:p>
      </dgm:t>
    </dgm:pt>
    <dgm:pt modelId="{11DD0483-A84E-427B-92D1-6D07DF94E629}" type="sibTrans" cxnId="{D1C15841-F1AD-4441-9F46-CB8266F1C771}">
      <dgm:prSet/>
      <dgm:spPr/>
      <dgm:t>
        <a:bodyPr/>
        <a:lstStyle/>
        <a:p>
          <a:endParaRPr lang="en-US"/>
        </a:p>
      </dgm:t>
    </dgm:pt>
    <dgm:pt modelId="{A106CBF2-40A9-44AB-9DFD-90ECEAD75C90}">
      <dgm:prSet custT="1"/>
      <dgm:spPr/>
      <dgm:t>
        <a:bodyPr/>
        <a:lstStyle/>
        <a:p>
          <a:r>
            <a:rPr lang="ru-RU" sz="1100" dirty="0" smtClean="0"/>
            <a:t>тўғри ҳаракат қилиш – ўзидаги ёмон туйғуларни жиловлаш ҳамда эзгу туйғулар ва ҳаракатларни ривожлантириш</a:t>
          </a:r>
          <a:r>
            <a:rPr lang="ru-RU" sz="1000" dirty="0" smtClean="0"/>
            <a:t>;</a:t>
          </a:r>
          <a:endParaRPr lang="en-US" sz="1000" dirty="0"/>
        </a:p>
      </dgm:t>
    </dgm:pt>
    <dgm:pt modelId="{78B98498-BC41-4903-AF8A-DE9709ED2E6C}" type="parTrans" cxnId="{9DB67369-68F7-4B05-8823-4840C7590A8C}">
      <dgm:prSet/>
      <dgm:spPr/>
      <dgm:t>
        <a:bodyPr/>
        <a:lstStyle/>
        <a:p>
          <a:endParaRPr lang="en-US"/>
        </a:p>
      </dgm:t>
    </dgm:pt>
    <dgm:pt modelId="{8300F362-1562-458F-9007-F905631BB82F}" type="sibTrans" cxnId="{9DB67369-68F7-4B05-8823-4840C7590A8C}">
      <dgm:prSet/>
      <dgm:spPr/>
      <dgm:t>
        <a:bodyPr/>
        <a:lstStyle/>
        <a:p>
          <a:endParaRPr lang="en-US"/>
        </a:p>
      </dgm:t>
    </dgm:pt>
    <dgm:pt modelId="{6E5837A2-AF32-4DF5-9B8C-00799F22A14F}">
      <dgm:prSet custT="1"/>
      <dgm:spPr/>
      <dgm:t>
        <a:bodyPr/>
        <a:lstStyle/>
        <a:p>
          <a:r>
            <a:rPr lang="ru-RU" sz="1100" dirty="0" smtClean="0"/>
            <a:t>тўғри ҳаёт кечириш – номаъқул ҳаёт тарзидан сақлани</a:t>
          </a:r>
          <a:r>
            <a:rPr lang="ru-RU" sz="1050" dirty="0" smtClean="0"/>
            <a:t>ш;</a:t>
          </a:r>
          <a:endParaRPr lang="en-US" sz="1050" dirty="0"/>
        </a:p>
      </dgm:t>
    </dgm:pt>
    <dgm:pt modelId="{8109F5CE-A16D-4646-B4B6-6A16D19D49D4}" type="parTrans" cxnId="{72B1BC89-A0BB-40A5-AFD7-CC1511EE8BDC}">
      <dgm:prSet/>
      <dgm:spPr/>
      <dgm:t>
        <a:bodyPr/>
        <a:lstStyle/>
        <a:p>
          <a:endParaRPr lang="en-US"/>
        </a:p>
      </dgm:t>
    </dgm:pt>
    <dgm:pt modelId="{62199A71-D7FF-415A-AB4C-2CF91A44F8DE}" type="sibTrans" cxnId="{72B1BC89-A0BB-40A5-AFD7-CC1511EE8BDC}">
      <dgm:prSet/>
      <dgm:spPr/>
      <dgm:t>
        <a:bodyPr/>
        <a:lstStyle/>
        <a:p>
          <a:endParaRPr lang="en-US"/>
        </a:p>
      </dgm:t>
    </dgm:pt>
    <dgm:pt modelId="{82D6F318-7D08-4646-899A-DF81470D7293}">
      <dgm:prSet custT="1"/>
      <dgm:spPr/>
      <dgm:t>
        <a:bodyPr/>
        <a:lstStyle/>
        <a:p>
          <a:r>
            <a:rPr lang="ru-RU" sz="1100" dirty="0" smtClean="0"/>
            <a:t>тўғри фикр юритиш – камолотнинг тўрт босқичини кетма-кет босиб ўтиш</a:t>
          </a:r>
          <a:r>
            <a:rPr lang="ru-RU" sz="1050" dirty="0" smtClean="0"/>
            <a:t>;</a:t>
          </a:r>
          <a:endParaRPr lang="en-US" sz="1050" dirty="0"/>
        </a:p>
      </dgm:t>
    </dgm:pt>
    <dgm:pt modelId="{C58C3238-F369-4276-B84D-84A671AAA46E}" type="parTrans" cxnId="{9C93BFC7-420D-4BCB-A090-27173FCE8C4A}">
      <dgm:prSet/>
      <dgm:spPr/>
      <dgm:t>
        <a:bodyPr/>
        <a:lstStyle/>
        <a:p>
          <a:endParaRPr lang="en-US"/>
        </a:p>
      </dgm:t>
    </dgm:pt>
    <dgm:pt modelId="{FEDD7855-A31D-4F12-B877-D4BBFC62C782}" type="sibTrans" cxnId="{9C93BFC7-420D-4BCB-A090-27173FCE8C4A}">
      <dgm:prSet/>
      <dgm:spPr/>
      <dgm:t>
        <a:bodyPr/>
        <a:lstStyle/>
        <a:p>
          <a:endParaRPr lang="en-US"/>
        </a:p>
      </dgm:t>
    </dgm:pt>
    <dgm:pt modelId="{E37B5032-784F-4FD6-9475-87B8BCC7FE5A}">
      <dgm:prSet custT="1"/>
      <dgm:spPr/>
      <dgm:t>
        <a:bodyPr/>
        <a:lstStyle/>
        <a:p>
          <a:r>
            <a:rPr lang="ru-RU" sz="1100" dirty="0" smtClean="0"/>
            <a:t>тўғри гапириш – ёлғондан, туҳматдан, ҳақоратдан ва бефойда гаплардан сақланиш</a:t>
          </a:r>
          <a:r>
            <a:rPr lang="ru-RU" sz="1050" dirty="0" smtClean="0"/>
            <a:t>.</a:t>
          </a:r>
          <a:endParaRPr lang="en-US" sz="1050" dirty="0"/>
        </a:p>
      </dgm:t>
    </dgm:pt>
    <dgm:pt modelId="{689E8A0E-4598-4D8D-AD2F-0D15607AE7CF}" type="parTrans" cxnId="{B4788686-5B36-4784-8E67-16FD255552ED}">
      <dgm:prSet/>
      <dgm:spPr/>
      <dgm:t>
        <a:bodyPr/>
        <a:lstStyle/>
        <a:p>
          <a:endParaRPr lang="en-US"/>
        </a:p>
      </dgm:t>
    </dgm:pt>
    <dgm:pt modelId="{D5507F43-C52E-4E22-A8E3-A716A1A5252C}" type="sibTrans" cxnId="{B4788686-5B36-4784-8E67-16FD255552ED}">
      <dgm:prSet/>
      <dgm:spPr/>
      <dgm:t>
        <a:bodyPr/>
        <a:lstStyle/>
        <a:p>
          <a:endParaRPr lang="en-US"/>
        </a:p>
      </dgm:t>
    </dgm:pt>
    <dgm:pt modelId="{1FAE51C5-AE31-4052-9CCE-6059D2104EBE}" type="pres">
      <dgm:prSet presAssocID="{9E2E44D1-482F-44FE-A813-A4B1152CA882}" presName="compositeShape" presStyleCnt="0">
        <dgm:presLayoutVars>
          <dgm:dir/>
          <dgm:resizeHandles/>
        </dgm:presLayoutVars>
      </dgm:prSet>
      <dgm:spPr/>
    </dgm:pt>
    <dgm:pt modelId="{9375CF3F-B114-40CE-8886-574031644070}" type="pres">
      <dgm:prSet presAssocID="{9E2E44D1-482F-44FE-A813-A4B1152CA882}" presName="pyramid" presStyleLbl="node1" presStyleIdx="0" presStyleCnt="1"/>
      <dgm:spPr/>
    </dgm:pt>
    <dgm:pt modelId="{65D19043-742C-4581-B231-348FCBAB99A9}" type="pres">
      <dgm:prSet presAssocID="{9E2E44D1-482F-44FE-A813-A4B1152CA882}" presName="theList" presStyleCnt="0"/>
      <dgm:spPr/>
    </dgm:pt>
    <dgm:pt modelId="{E9E2C028-44F8-4BCD-8EB3-A293BD66B879}" type="pres">
      <dgm:prSet presAssocID="{0B88684E-25DC-421A-B5A5-DFC78481075A}" presName="aNode" presStyleLbl="fgAcc1" presStyleIdx="0" presStyleCnt="8">
        <dgm:presLayoutVars>
          <dgm:bulletEnabled val="1"/>
        </dgm:presLayoutVars>
      </dgm:prSet>
      <dgm:spPr/>
      <dgm:t>
        <a:bodyPr/>
        <a:lstStyle/>
        <a:p>
          <a:endParaRPr lang="en-US"/>
        </a:p>
      </dgm:t>
    </dgm:pt>
    <dgm:pt modelId="{D50A432A-6236-4506-B5D4-79B0005F9322}" type="pres">
      <dgm:prSet presAssocID="{0B88684E-25DC-421A-B5A5-DFC78481075A}" presName="aSpace" presStyleCnt="0"/>
      <dgm:spPr/>
    </dgm:pt>
    <dgm:pt modelId="{7EB80B70-2793-4745-B23A-8D37162BA6A9}" type="pres">
      <dgm:prSet presAssocID="{4C154F4F-1859-4C94-989E-9B49DBB8B727}" presName="aNode" presStyleLbl="fgAcc1" presStyleIdx="1" presStyleCnt="8">
        <dgm:presLayoutVars>
          <dgm:bulletEnabled val="1"/>
        </dgm:presLayoutVars>
      </dgm:prSet>
      <dgm:spPr/>
    </dgm:pt>
    <dgm:pt modelId="{23F88DFE-6A7C-43C5-9770-93DF9D7E93B7}" type="pres">
      <dgm:prSet presAssocID="{4C154F4F-1859-4C94-989E-9B49DBB8B727}" presName="aSpace" presStyleCnt="0"/>
      <dgm:spPr/>
    </dgm:pt>
    <dgm:pt modelId="{BA0575B3-40EB-4D9F-9119-35365332D275}" type="pres">
      <dgm:prSet presAssocID="{A349FE64-2E15-477F-995A-0C5A18DE998D}" presName="aNode" presStyleLbl="fgAcc1" presStyleIdx="2" presStyleCnt="8" custLinFactNeighborX="549" custLinFactNeighborY="-440">
        <dgm:presLayoutVars>
          <dgm:bulletEnabled val="1"/>
        </dgm:presLayoutVars>
      </dgm:prSet>
      <dgm:spPr/>
    </dgm:pt>
    <dgm:pt modelId="{A9E0A4DD-03C5-4E99-AE3C-D3893678A1F8}" type="pres">
      <dgm:prSet presAssocID="{A349FE64-2E15-477F-995A-0C5A18DE998D}" presName="aSpace" presStyleCnt="0"/>
      <dgm:spPr/>
    </dgm:pt>
    <dgm:pt modelId="{B1A74FDD-AE86-4A5F-958C-33861E7B58D0}" type="pres">
      <dgm:prSet presAssocID="{C090958C-913E-46C1-8CED-60EBE5F87455}" presName="aNode" presStyleLbl="fgAcc1" presStyleIdx="3" presStyleCnt="8">
        <dgm:presLayoutVars>
          <dgm:bulletEnabled val="1"/>
        </dgm:presLayoutVars>
      </dgm:prSet>
      <dgm:spPr/>
    </dgm:pt>
    <dgm:pt modelId="{06314E2D-6E7E-4064-9DA9-E3543F697A4D}" type="pres">
      <dgm:prSet presAssocID="{C090958C-913E-46C1-8CED-60EBE5F87455}" presName="aSpace" presStyleCnt="0"/>
      <dgm:spPr/>
    </dgm:pt>
    <dgm:pt modelId="{C95E02BB-ACDE-463A-9BF2-419DA6F1AC62}" type="pres">
      <dgm:prSet presAssocID="{A106CBF2-40A9-44AB-9DFD-90ECEAD75C90}" presName="aNode" presStyleLbl="fgAcc1" presStyleIdx="4" presStyleCnt="8">
        <dgm:presLayoutVars>
          <dgm:bulletEnabled val="1"/>
        </dgm:presLayoutVars>
      </dgm:prSet>
      <dgm:spPr/>
    </dgm:pt>
    <dgm:pt modelId="{46EB79C3-AE54-426E-AD50-875EBCF9196C}" type="pres">
      <dgm:prSet presAssocID="{A106CBF2-40A9-44AB-9DFD-90ECEAD75C90}" presName="aSpace" presStyleCnt="0"/>
      <dgm:spPr/>
    </dgm:pt>
    <dgm:pt modelId="{CFF609C1-93B5-4D20-B88B-DD841800AAFA}" type="pres">
      <dgm:prSet presAssocID="{6E5837A2-AF32-4DF5-9B8C-00799F22A14F}" presName="aNode" presStyleLbl="fgAcc1" presStyleIdx="5" presStyleCnt="8">
        <dgm:presLayoutVars>
          <dgm:bulletEnabled val="1"/>
        </dgm:presLayoutVars>
      </dgm:prSet>
      <dgm:spPr/>
    </dgm:pt>
    <dgm:pt modelId="{697F81E4-1348-40B9-9E3E-218993BEDE75}" type="pres">
      <dgm:prSet presAssocID="{6E5837A2-AF32-4DF5-9B8C-00799F22A14F}" presName="aSpace" presStyleCnt="0"/>
      <dgm:spPr/>
    </dgm:pt>
    <dgm:pt modelId="{8435BC0A-DA3C-4837-A40A-607F6910C0DE}" type="pres">
      <dgm:prSet presAssocID="{82D6F318-7D08-4646-899A-DF81470D7293}" presName="aNode" presStyleLbl="fgAcc1" presStyleIdx="6" presStyleCnt="8" custLinFactNeighborX="549" custLinFactNeighborY="439">
        <dgm:presLayoutVars>
          <dgm:bulletEnabled val="1"/>
        </dgm:presLayoutVars>
      </dgm:prSet>
      <dgm:spPr/>
    </dgm:pt>
    <dgm:pt modelId="{8EA42F01-9C16-4887-BFFB-873CF9D101BD}" type="pres">
      <dgm:prSet presAssocID="{82D6F318-7D08-4646-899A-DF81470D7293}" presName="aSpace" presStyleCnt="0"/>
      <dgm:spPr/>
    </dgm:pt>
    <dgm:pt modelId="{A4F8F5B3-398E-42C4-88A7-B25852CB02F0}" type="pres">
      <dgm:prSet presAssocID="{E37B5032-784F-4FD6-9475-87B8BCC7FE5A}" presName="aNode" presStyleLbl="fgAcc1" presStyleIdx="7" presStyleCnt="8">
        <dgm:presLayoutVars>
          <dgm:bulletEnabled val="1"/>
        </dgm:presLayoutVars>
      </dgm:prSet>
      <dgm:spPr/>
    </dgm:pt>
    <dgm:pt modelId="{F760CC14-299C-4525-BB43-4888EEFEDB16}" type="pres">
      <dgm:prSet presAssocID="{E37B5032-784F-4FD6-9475-87B8BCC7FE5A}" presName="aSpace" presStyleCnt="0"/>
      <dgm:spPr/>
    </dgm:pt>
  </dgm:ptLst>
  <dgm:cxnLst>
    <dgm:cxn modelId="{1283FB18-3B44-417F-8C05-8A5E1A335906}" type="presOf" srcId="{9E2E44D1-482F-44FE-A813-A4B1152CA882}" destId="{1FAE51C5-AE31-4052-9CCE-6059D2104EBE}" srcOrd="0" destOrd="0" presId="urn:microsoft.com/office/officeart/2005/8/layout/pyramid2"/>
    <dgm:cxn modelId="{D1C15841-F1AD-4441-9F46-CB8266F1C771}" srcId="{9E2E44D1-482F-44FE-A813-A4B1152CA882}" destId="{C090958C-913E-46C1-8CED-60EBE5F87455}" srcOrd="3" destOrd="0" parTransId="{3B7854C7-4A78-4E76-BDDD-A98F1EB8D574}" sibTransId="{11DD0483-A84E-427B-92D1-6D07DF94E629}"/>
    <dgm:cxn modelId="{DFCB3D59-B67F-45EE-9063-BA0A57332CD4}" type="presOf" srcId="{82D6F318-7D08-4646-899A-DF81470D7293}" destId="{8435BC0A-DA3C-4837-A40A-607F6910C0DE}" srcOrd="0" destOrd="0" presId="urn:microsoft.com/office/officeart/2005/8/layout/pyramid2"/>
    <dgm:cxn modelId="{F977FE5C-BBD1-4D92-9D6C-FA3772F9FB56}" type="presOf" srcId="{A349FE64-2E15-477F-995A-0C5A18DE998D}" destId="{BA0575B3-40EB-4D9F-9119-35365332D275}" srcOrd="0" destOrd="0" presId="urn:microsoft.com/office/officeart/2005/8/layout/pyramid2"/>
    <dgm:cxn modelId="{4AB94C7A-3936-4B99-8735-E0C97E916807}" type="presOf" srcId="{E37B5032-784F-4FD6-9475-87B8BCC7FE5A}" destId="{A4F8F5B3-398E-42C4-88A7-B25852CB02F0}" srcOrd="0" destOrd="0" presId="urn:microsoft.com/office/officeart/2005/8/layout/pyramid2"/>
    <dgm:cxn modelId="{B6BEF947-6B08-41AA-B712-96213277A251}" srcId="{9E2E44D1-482F-44FE-A813-A4B1152CA882}" destId="{0B88684E-25DC-421A-B5A5-DFC78481075A}" srcOrd="0" destOrd="0" parTransId="{8CA5EDC9-C388-4A25-AAF8-0C80DFDF0A3D}" sibTransId="{72C8FCEC-B7D0-49BC-BC2E-8F7A0C886560}"/>
    <dgm:cxn modelId="{9DB67369-68F7-4B05-8823-4840C7590A8C}" srcId="{9E2E44D1-482F-44FE-A813-A4B1152CA882}" destId="{A106CBF2-40A9-44AB-9DFD-90ECEAD75C90}" srcOrd="4" destOrd="0" parTransId="{78B98498-BC41-4903-AF8A-DE9709ED2E6C}" sibTransId="{8300F362-1562-458F-9007-F905631BB82F}"/>
    <dgm:cxn modelId="{940F5761-5AE5-4E98-8711-AC4B6532C932}" srcId="{9E2E44D1-482F-44FE-A813-A4B1152CA882}" destId="{4C154F4F-1859-4C94-989E-9B49DBB8B727}" srcOrd="1" destOrd="0" parTransId="{13D45407-26BD-4AA7-B880-0C053C947623}" sibTransId="{F20827E6-59C8-4644-830A-45B9A1DB65D8}"/>
    <dgm:cxn modelId="{F32B2325-A2E5-4D9A-B76F-EF98D563CB88}" type="presOf" srcId="{C090958C-913E-46C1-8CED-60EBE5F87455}" destId="{B1A74FDD-AE86-4A5F-958C-33861E7B58D0}" srcOrd="0" destOrd="0" presId="urn:microsoft.com/office/officeart/2005/8/layout/pyramid2"/>
    <dgm:cxn modelId="{72B1BC89-A0BB-40A5-AFD7-CC1511EE8BDC}" srcId="{9E2E44D1-482F-44FE-A813-A4B1152CA882}" destId="{6E5837A2-AF32-4DF5-9B8C-00799F22A14F}" srcOrd="5" destOrd="0" parTransId="{8109F5CE-A16D-4646-B4B6-6A16D19D49D4}" sibTransId="{62199A71-D7FF-415A-AB4C-2CF91A44F8DE}"/>
    <dgm:cxn modelId="{AE16B824-CA39-435A-A90C-0446B887EC43}" type="presOf" srcId="{0B88684E-25DC-421A-B5A5-DFC78481075A}" destId="{E9E2C028-44F8-4BCD-8EB3-A293BD66B879}" srcOrd="0" destOrd="0" presId="urn:microsoft.com/office/officeart/2005/8/layout/pyramid2"/>
    <dgm:cxn modelId="{A45BC90A-8AD4-4563-A7AC-275F0A46AF81}" type="presOf" srcId="{4C154F4F-1859-4C94-989E-9B49DBB8B727}" destId="{7EB80B70-2793-4745-B23A-8D37162BA6A9}" srcOrd="0" destOrd="0" presId="urn:microsoft.com/office/officeart/2005/8/layout/pyramid2"/>
    <dgm:cxn modelId="{13137D46-FE51-43B7-8CDD-09706517BC33}" type="presOf" srcId="{A106CBF2-40A9-44AB-9DFD-90ECEAD75C90}" destId="{C95E02BB-ACDE-463A-9BF2-419DA6F1AC62}" srcOrd="0" destOrd="0" presId="urn:microsoft.com/office/officeart/2005/8/layout/pyramid2"/>
    <dgm:cxn modelId="{B4788686-5B36-4784-8E67-16FD255552ED}" srcId="{9E2E44D1-482F-44FE-A813-A4B1152CA882}" destId="{E37B5032-784F-4FD6-9475-87B8BCC7FE5A}" srcOrd="7" destOrd="0" parTransId="{689E8A0E-4598-4D8D-AD2F-0D15607AE7CF}" sibTransId="{D5507F43-C52E-4E22-A8E3-A716A1A5252C}"/>
    <dgm:cxn modelId="{185510FA-04DD-4061-BA19-B9B9B9719826}" srcId="{9E2E44D1-482F-44FE-A813-A4B1152CA882}" destId="{A349FE64-2E15-477F-995A-0C5A18DE998D}" srcOrd="2" destOrd="0" parTransId="{0B4C5241-524E-47E1-A3EE-09718C45A6A3}" sibTransId="{654961D8-57DF-4B51-BD4F-1BF5CEF032D2}"/>
    <dgm:cxn modelId="{9C93BFC7-420D-4BCB-A090-27173FCE8C4A}" srcId="{9E2E44D1-482F-44FE-A813-A4B1152CA882}" destId="{82D6F318-7D08-4646-899A-DF81470D7293}" srcOrd="6" destOrd="0" parTransId="{C58C3238-F369-4276-B84D-84A671AAA46E}" sibTransId="{FEDD7855-A31D-4F12-B877-D4BBFC62C782}"/>
    <dgm:cxn modelId="{A8026654-7CAA-434D-B07A-052DA49DF89E}" type="presOf" srcId="{6E5837A2-AF32-4DF5-9B8C-00799F22A14F}" destId="{CFF609C1-93B5-4D20-B88B-DD841800AAFA}" srcOrd="0" destOrd="0" presId="urn:microsoft.com/office/officeart/2005/8/layout/pyramid2"/>
    <dgm:cxn modelId="{8D64C60C-F690-4852-85C5-ABCA82CD3FF0}" type="presParOf" srcId="{1FAE51C5-AE31-4052-9CCE-6059D2104EBE}" destId="{9375CF3F-B114-40CE-8886-574031644070}" srcOrd="0" destOrd="0" presId="urn:microsoft.com/office/officeart/2005/8/layout/pyramid2"/>
    <dgm:cxn modelId="{E4E78C6C-3D37-433F-BC45-8710214B407E}" type="presParOf" srcId="{1FAE51C5-AE31-4052-9CCE-6059D2104EBE}" destId="{65D19043-742C-4581-B231-348FCBAB99A9}" srcOrd="1" destOrd="0" presId="urn:microsoft.com/office/officeart/2005/8/layout/pyramid2"/>
    <dgm:cxn modelId="{E9B30457-7A6D-41F0-85B2-2EBD4EE54765}" type="presParOf" srcId="{65D19043-742C-4581-B231-348FCBAB99A9}" destId="{E9E2C028-44F8-4BCD-8EB3-A293BD66B879}" srcOrd="0" destOrd="0" presId="urn:microsoft.com/office/officeart/2005/8/layout/pyramid2"/>
    <dgm:cxn modelId="{5432520E-0DD0-4B38-A489-6C300B228CF9}" type="presParOf" srcId="{65D19043-742C-4581-B231-348FCBAB99A9}" destId="{D50A432A-6236-4506-B5D4-79B0005F9322}" srcOrd="1" destOrd="0" presId="urn:microsoft.com/office/officeart/2005/8/layout/pyramid2"/>
    <dgm:cxn modelId="{7ECD8761-86B6-4982-AFB6-99333ED2029B}" type="presParOf" srcId="{65D19043-742C-4581-B231-348FCBAB99A9}" destId="{7EB80B70-2793-4745-B23A-8D37162BA6A9}" srcOrd="2" destOrd="0" presId="urn:microsoft.com/office/officeart/2005/8/layout/pyramid2"/>
    <dgm:cxn modelId="{BD569A8A-C51E-4FB1-9455-7A163E71E721}" type="presParOf" srcId="{65D19043-742C-4581-B231-348FCBAB99A9}" destId="{23F88DFE-6A7C-43C5-9770-93DF9D7E93B7}" srcOrd="3" destOrd="0" presId="urn:microsoft.com/office/officeart/2005/8/layout/pyramid2"/>
    <dgm:cxn modelId="{C00C72AA-F8DC-4D0B-8CB4-AA52DD00B42B}" type="presParOf" srcId="{65D19043-742C-4581-B231-348FCBAB99A9}" destId="{BA0575B3-40EB-4D9F-9119-35365332D275}" srcOrd="4" destOrd="0" presId="urn:microsoft.com/office/officeart/2005/8/layout/pyramid2"/>
    <dgm:cxn modelId="{0C48C4AE-1327-4007-A4A8-2179F83B01B6}" type="presParOf" srcId="{65D19043-742C-4581-B231-348FCBAB99A9}" destId="{A9E0A4DD-03C5-4E99-AE3C-D3893678A1F8}" srcOrd="5" destOrd="0" presId="urn:microsoft.com/office/officeart/2005/8/layout/pyramid2"/>
    <dgm:cxn modelId="{902D62C7-3696-43E1-B395-73EA7C44F7A6}" type="presParOf" srcId="{65D19043-742C-4581-B231-348FCBAB99A9}" destId="{B1A74FDD-AE86-4A5F-958C-33861E7B58D0}" srcOrd="6" destOrd="0" presId="urn:microsoft.com/office/officeart/2005/8/layout/pyramid2"/>
    <dgm:cxn modelId="{E08EB2B7-1F97-4196-92FB-C0640678F370}" type="presParOf" srcId="{65D19043-742C-4581-B231-348FCBAB99A9}" destId="{06314E2D-6E7E-4064-9DA9-E3543F697A4D}" srcOrd="7" destOrd="0" presId="urn:microsoft.com/office/officeart/2005/8/layout/pyramid2"/>
    <dgm:cxn modelId="{4B131E20-3BF5-48E0-94E0-2A110ED12A9F}" type="presParOf" srcId="{65D19043-742C-4581-B231-348FCBAB99A9}" destId="{C95E02BB-ACDE-463A-9BF2-419DA6F1AC62}" srcOrd="8" destOrd="0" presId="urn:microsoft.com/office/officeart/2005/8/layout/pyramid2"/>
    <dgm:cxn modelId="{C69365C7-FEA7-4740-A316-89CBC99BE52D}" type="presParOf" srcId="{65D19043-742C-4581-B231-348FCBAB99A9}" destId="{46EB79C3-AE54-426E-AD50-875EBCF9196C}" srcOrd="9" destOrd="0" presId="urn:microsoft.com/office/officeart/2005/8/layout/pyramid2"/>
    <dgm:cxn modelId="{DB325A35-42C7-4138-9A1F-0F8258DCF5FC}" type="presParOf" srcId="{65D19043-742C-4581-B231-348FCBAB99A9}" destId="{CFF609C1-93B5-4D20-B88B-DD841800AAFA}" srcOrd="10" destOrd="0" presId="urn:microsoft.com/office/officeart/2005/8/layout/pyramid2"/>
    <dgm:cxn modelId="{53EA1C27-F0C9-496E-ACBC-9F7C624CBC23}" type="presParOf" srcId="{65D19043-742C-4581-B231-348FCBAB99A9}" destId="{697F81E4-1348-40B9-9E3E-218993BEDE75}" srcOrd="11" destOrd="0" presId="urn:microsoft.com/office/officeart/2005/8/layout/pyramid2"/>
    <dgm:cxn modelId="{ABC51BC0-7BAE-4FDD-A07E-87B87077EFB3}" type="presParOf" srcId="{65D19043-742C-4581-B231-348FCBAB99A9}" destId="{8435BC0A-DA3C-4837-A40A-607F6910C0DE}" srcOrd="12" destOrd="0" presId="urn:microsoft.com/office/officeart/2005/8/layout/pyramid2"/>
    <dgm:cxn modelId="{4E25D581-160E-45DD-BA66-AC00DD02D0C7}" type="presParOf" srcId="{65D19043-742C-4581-B231-348FCBAB99A9}" destId="{8EA42F01-9C16-4887-BFFB-873CF9D101BD}" srcOrd="13" destOrd="0" presId="urn:microsoft.com/office/officeart/2005/8/layout/pyramid2"/>
    <dgm:cxn modelId="{A5E7E016-4EBF-4ECA-B425-E50C1A6A533F}" type="presParOf" srcId="{65D19043-742C-4581-B231-348FCBAB99A9}" destId="{A4F8F5B3-398E-42C4-88A7-B25852CB02F0}" srcOrd="14" destOrd="0" presId="urn:microsoft.com/office/officeart/2005/8/layout/pyramid2"/>
    <dgm:cxn modelId="{755AECA9-0738-4BF4-A264-4CA48610CE61}" type="presParOf" srcId="{65D19043-742C-4581-B231-348FCBAB99A9}" destId="{F760CC14-299C-4525-BB43-4888EEFEDB16}" srcOrd="15" destOrd="0" presId="urn:microsoft.com/office/officeart/2005/8/layout/pyramid2"/>
  </dgm:cxnLst>
  <dgm:bg/>
  <dgm:whole/>
</dgm:dataModel>
</file>

<file path=ppt/diagrams/data3.xml><?xml version="1.0" encoding="utf-8"?>
<dgm:dataModel xmlns:dgm="http://schemas.openxmlformats.org/drawingml/2006/diagram" xmlns:a="http://schemas.openxmlformats.org/drawingml/2006/main">
  <dgm:ptLst>
    <dgm:pt modelId="{21931293-CCD4-4156-BD10-2F735273812D}" type="doc">
      <dgm:prSet loTypeId="urn:microsoft.com/office/officeart/2005/8/layout/process2" loCatId="process" qsTypeId="urn:microsoft.com/office/officeart/2005/8/quickstyle/simple1" qsCatId="simple" csTypeId="urn:microsoft.com/office/officeart/2005/8/colors/colorful4" csCatId="colorful" phldr="1"/>
      <dgm:spPr/>
    </dgm:pt>
    <dgm:pt modelId="{C3DA4171-7070-4898-8A73-F68505B420FE}">
      <dgm:prSet phldrT="[Text]"/>
      <dgm:spPr/>
      <dgm:t>
        <a:bodyPr/>
        <a:lstStyle/>
        <a:p>
          <a:r>
            <a:rPr lang="ru-RU" b="1" dirty="0" smtClean="0"/>
            <a:t>Хинаяна</a:t>
          </a:r>
          <a:endParaRPr lang="en-US" dirty="0"/>
        </a:p>
      </dgm:t>
    </dgm:pt>
    <dgm:pt modelId="{6D3D2D13-331E-4065-9FBA-5D6B24DD4F62}" type="parTrans" cxnId="{31D3153A-8ED2-4BCC-B651-75E9DBD07A84}">
      <dgm:prSet/>
      <dgm:spPr/>
      <dgm:t>
        <a:bodyPr/>
        <a:lstStyle/>
        <a:p>
          <a:endParaRPr lang="en-US"/>
        </a:p>
      </dgm:t>
    </dgm:pt>
    <dgm:pt modelId="{344D732C-0911-4588-A814-0F58C9CE25B6}" type="sibTrans" cxnId="{31D3153A-8ED2-4BCC-B651-75E9DBD07A84}">
      <dgm:prSet/>
      <dgm:spPr/>
      <dgm:t>
        <a:bodyPr/>
        <a:lstStyle/>
        <a:p>
          <a:endParaRPr lang="en-US"/>
        </a:p>
      </dgm:t>
    </dgm:pt>
    <dgm:pt modelId="{F773C077-5804-46A1-8E59-C1D72274EC90}">
      <dgm:prSet phldrT="[Text]"/>
      <dgm:spPr/>
      <dgm:t>
        <a:bodyPr/>
        <a:lstStyle/>
        <a:p>
          <a:r>
            <a:rPr lang="ru-RU" b="1" dirty="0" smtClean="0"/>
            <a:t>Махаяна</a:t>
          </a:r>
          <a:endParaRPr lang="en-US" dirty="0"/>
        </a:p>
      </dgm:t>
    </dgm:pt>
    <dgm:pt modelId="{EA4B2E79-A874-44F6-A2FC-0F70A28FC612}" type="parTrans" cxnId="{DE9DC59C-7464-47CA-AB62-6E03B12F0128}">
      <dgm:prSet/>
      <dgm:spPr/>
      <dgm:t>
        <a:bodyPr/>
        <a:lstStyle/>
        <a:p>
          <a:endParaRPr lang="en-US"/>
        </a:p>
      </dgm:t>
    </dgm:pt>
    <dgm:pt modelId="{F4EC392E-B5E6-4991-AA4F-BD43710CD26B}" type="sibTrans" cxnId="{DE9DC59C-7464-47CA-AB62-6E03B12F0128}">
      <dgm:prSet/>
      <dgm:spPr/>
      <dgm:t>
        <a:bodyPr/>
        <a:lstStyle/>
        <a:p>
          <a:endParaRPr lang="en-US"/>
        </a:p>
      </dgm:t>
    </dgm:pt>
    <dgm:pt modelId="{DEA29F6B-D4DD-4D0D-9A16-7FCFAFC4A127}">
      <dgm:prSet phldrT="[Text]"/>
      <dgm:spPr/>
      <dgm:t>
        <a:bodyPr/>
        <a:lstStyle/>
        <a:p>
          <a:r>
            <a:rPr lang="ru-RU" b="1" i="1" dirty="0" smtClean="0"/>
            <a:t>Ламаизм</a:t>
          </a:r>
          <a:endParaRPr lang="en-US" dirty="0"/>
        </a:p>
      </dgm:t>
    </dgm:pt>
    <dgm:pt modelId="{3B0482F4-D37A-4081-A13B-66954CDA8086}" type="parTrans" cxnId="{EEE042D1-5DB2-47F1-8708-45F325EEC70F}">
      <dgm:prSet/>
      <dgm:spPr/>
      <dgm:t>
        <a:bodyPr/>
        <a:lstStyle/>
        <a:p>
          <a:endParaRPr lang="en-US"/>
        </a:p>
      </dgm:t>
    </dgm:pt>
    <dgm:pt modelId="{FEF7DAD7-A62C-4FFE-8B2A-C15BFB0FBFFA}" type="sibTrans" cxnId="{EEE042D1-5DB2-47F1-8708-45F325EEC70F}">
      <dgm:prSet/>
      <dgm:spPr/>
      <dgm:t>
        <a:bodyPr/>
        <a:lstStyle/>
        <a:p>
          <a:endParaRPr lang="en-US"/>
        </a:p>
      </dgm:t>
    </dgm:pt>
    <dgm:pt modelId="{211760F7-7FC6-41C2-8EAD-8E392BB98C57}" type="pres">
      <dgm:prSet presAssocID="{21931293-CCD4-4156-BD10-2F735273812D}" presName="linearFlow" presStyleCnt="0">
        <dgm:presLayoutVars>
          <dgm:resizeHandles val="exact"/>
        </dgm:presLayoutVars>
      </dgm:prSet>
      <dgm:spPr/>
    </dgm:pt>
    <dgm:pt modelId="{4D194094-F64D-434A-9C16-109272AAB585}" type="pres">
      <dgm:prSet presAssocID="{C3DA4171-7070-4898-8A73-F68505B420FE}" presName="node" presStyleLbl="node1" presStyleIdx="0" presStyleCnt="3">
        <dgm:presLayoutVars>
          <dgm:bulletEnabled val="1"/>
        </dgm:presLayoutVars>
      </dgm:prSet>
      <dgm:spPr/>
      <dgm:t>
        <a:bodyPr/>
        <a:lstStyle/>
        <a:p>
          <a:endParaRPr lang="en-US"/>
        </a:p>
      </dgm:t>
    </dgm:pt>
    <dgm:pt modelId="{FB7A492E-3702-4FFA-BE5F-1B399A3F4C2B}" type="pres">
      <dgm:prSet presAssocID="{344D732C-0911-4588-A814-0F58C9CE25B6}" presName="sibTrans" presStyleLbl="sibTrans2D1" presStyleIdx="0" presStyleCnt="2"/>
      <dgm:spPr/>
    </dgm:pt>
    <dgm:pt modelId="{259474B9-F7C3-44E9-99E7-EC9EE0CD9C82}" type="pres">
      <dgm:prSet presAssocID="{344D732C-0911-4588-A814-0F58C9CE25B6}" presName="connectorText" presStyleLbl="sibTrans2D1" presStyleIdx="0" presStyleCnt="2"/>
      <dgm:spPr/>
    </dgm:pt>
    <dgm:pt modelId="{36611944-77F5-4398-9593-D84C44C12B0E}" type="pres">
      <dgm:prSet presAssocID="{F773C077-5804-46A1-8E59-C1D72274EC90}" presName="node" presStyleLbl="node1" presStyleIdx="1" presStyleCnt="3">
        <dgm:presLayoutVars>
          <dgm:bulletEnabled val="1"/>
        </dgm:presLayoutVars>
      </dgm:prSet>
      <dgm:spPr/>
      <dgm:t>
        <a:bodyPr/>
        <a:lstStyle/>
        <a:p>
          <a:endParaRPr lang="en-US"/>
        </a:p>
      </dgm:t>
    </dgm:pt>
    <dgm:pt modelId="{A9017C83-88D3-4314-9D82-39ABABDD9CE2}" type="pres">
      <dgm:prSet presAssocID="{F4EC392E-B5E6-4991-AA4F-BD43710CD26B}" presName="sibTrans" presStyleLbl="sibTrans2D1" presStyleIdx="1" presStyleCnt="2"/>
      <dgm:spPr/>
    </dgm:pt>
    <dgm:pt modelId="{3FAAE016-0985-4429-9CD4-7FBC4875CFA5}" type="pres">
      <dgm:prSet presAssocID="{F4EC392E-B5E6-4991-AA4F-BD43710CD26B}" presName="connectorText" presStyleLbl="sibTrans2D1" presStyleIdx="1" presStyleCnt="2"/>
      <dgm:spPr/>
    </dgm:pt>
    <dgm:pt modelId="{96969444-70CF-4A00-8791-FF87E6E57F6E}" type="pres">
      <dgm:prSet presAssocID="{DEA29F6B-D4DD-4D0D-9A16-7FCFAFC4A127}" presName="node" presStyleLbl="node1" presStyleIdx="2" presStyleCnt="3" custLinFactNeighborX="-2234" custLinFactNeighborY="7043">
        <dgm:presLayoutVars>
          <dgm:bulletEnabled val="1"/>
        </dgm:presLayoutVars>
      </dgm:prSet>
      <dgm:spPr/>
      <dgm:t>
        <a:bodyPr/>
        <a:lstStyle/>
        <a:p>
          <a:endParaRPr lang="en-US"/>
        </a:p>
      </dgm:t>
    </dgm:pt>
  </dgm:ptLst>
  <dgm:cxnLst>
    <dgm:cxn modelId="{35949485-CDD4-4DB2-AE2D-FAF4DA3C43C6}" type="presOf" srcId="{F773C077-5804-46A1-8E59-C1D72274EC90}" destId="{36611944-77F5-4398-9593-D84C44C12B0E}" srcOrd="0" destOrd="0" presId="urn:microsoft.com/office/officeart/2005/8/layout/process2"/>
    <dgm:cxn modelId="{C7275AB2-DA0B-4ED8-8E1F-E037AFD39829}" type="presOf" srcId="{344D732C-0911-4588-A814-0F58C9CE25B6}" destId="{FB7A492E-3702-4FFA-BE5F-1B399A3F4C2B}" srcOrd="0" destOrd="0" presId="urn:microsoft.com/office/officeart/2005/8/layout/process2"/>
    <dgm:cxn modelId="{4D0AD4D8-C82C-4C22-8D08-158D0498E075}" type="presOf" srcId="{F4EC392E-B5E6-4991-AA4F-BD43710CD26B}" destId="{3FAAE016-0985-4429-9CD4-7FBC4875CFA5}" srcOrd="1" destOrd="0" presId="urn:microsoft.com/office/officeart/2005/8/layout/process2"/>
    <dgm:cxn modelId="{31D3153A-8ED2-4BCC-B651-75E9DBD07A84}" srcId="{21931293-CCD4-4156-BD10-2F735273812D}" destId="{C3DA4171-7070-4898-8A73-F68505B420FE}" srcOrd="0" destOrd="0" parTransId="{6D3D2D13-331E-4065-9FBA-5D6B24DD4F62}" sibTransId="{344D732C-0911-4588-A814-0F58C9CE25B6}"/>
    <dgm:cxn modelId="{767DB115-1B0D-48D5-9D84-8CBBF8DCF26C}" type="presOf" srcId="{F4EC392E-B5E6-4991-AA4F-BD43710CD26B}" destId="{A9017C83-88D3-4314-9D82-39ABABDD9CE2}" srcOrd="0" destOrd="0" presId="urn:microsoft.com/office/officeart/2005/8/layout/process2"/>
    <dgm:cxn modelId="{DE9DC59C-7464-47CA-AB62-6E03B12F0128}" srcId="{21931293-CCD4-4156-BD10-2F735273812D}" destId="{F773C077-5804-46A1-8E59-C1D72274EC90}" srcOrd="1" destOrd="0" parTransId="{EA4B2E79-A874-44F6-A2FC-0F70A28FC612}" sibTransId="{F4EC392E-B5E6-4991-AA4F-BD43710CD26B}"/>
    <dgm:cxn modelId="{5C8E6192-BFD8-4228-89D7-7BD18E662F53}" type="presOf" srcId="{C3DA4171-7070-4898-8A73-F68505B420FE}" destId="{4D194094-F64D-434A-9C16-109272AAB585}" srcOrd="0" destOrd="0" presId="urn:microsoft.com/office/officeart/2005/8/layout/process2"/>
    <dgm:cxn modelId="{8E679FB5-3FD9-47CA-811E-0F0FABA858AF}" type="presOf" srcId="{DEA29F6B-D4DD-4D0D-9A16-7FCFAFC4A127}" destId="{96969444-70CF-4A00-8791-FF87E6E57F6E}" srcOrd="0" destOrd="0" presId="urn:microsoft.com/office/officeart/2005/8/layout/process2"/>
    <dgm:cxn modelId="{3022ACC5-5814-425A-8218-099DA989B2DF}" type="presOf" srcId="{344D732C-0911-4588-A814-0F58C9CE25B6}" destId="{259474B9-F7C3-44E9-99E7-EC9EE0CD9C82}" srcOrd="1" destOrd="0" presId="urn:microsoft.com/office/officeart/2005/8/layout/process2"/>
    <dgm:cxn modelId="{EEE042D1-5DB2-47F1-8708-45F325EEC70F}" srcId="{21931293-CCD4-4156-BD10-2F735273812D}" destId="{DEA29F6B-D4DD-4D0D-9A16-7FCFAFC4A127}" srcOrd="2" destOrd="0" parTransId="{3B0482F4-D37A-4081-A13B-66954CDA8086}" sibTransId="{FEF7DAD7-A62C-4FFE-8B2A-C15BFB0FBFFA}"/>
    <dgm:cxn modelId="{E39C4185-963A-4769-BA80-26F4647390A1}" type="presOf" srcId="{21931293-CCD4-4156-BD10-2F735273812D}" destId="{211760F7-7FC6-41C2-8EAD-8E392BB98C57}" srcOrd="0" destOrd="0" presId="urn:microsoft.com/office/officeart/2005/8/layout/process2"/>
    <dgm:cxn modelId="{FE77863E-EC7C-46C0-93BE-88031E512D64}" type="presParOf" srcId="{211760F7-7FC6-41C2-8EAD-8E392BB98C57}" destId="{4D194094-F64D-434A-9C16-109272AAB585}" srcOrd="0" destOrd="0" presId="urn:microsoft.com/office/officeart/2005/8/layout/process2"/>
    <dgm:cxn modelId="{E9264B72-B083-49AD-AFD3-C7F81DCD4170}" type="presParOf" srcId="{211760F7-7FC6-41C2-8EAD-8E392BB98C57}" destId="{FB7A492E-3702-4FFA-BE5F-1B399A3F4C2B}" srcOrd="1" destOrd="0" presId="urn:microsoft.com/office/officeart/2005/8/layout/process2"/>
    <dgm:cxn modelId="{DCC38183-F986-4000-B56D-3122F14ED337}" type="presParOf" srcId="{FB7A492E-3702-4FFA-BE5F-1B399A3F4C2B}" destId="{259474B9-F7C3-44E9-99E7-EC9EE0CD9C82}" srcOrd="0" destOrd="0" presId="urn:microsoft.com/office/officeart/2005/8/layout/process2"/>
    <dgm:cxn modelId="{FA97AEFD-6CF6-4544-A2CE-FDE968B2066D}" type="presParOf" srcId="{211760F7-7FC6-41C2-8EAD-8E392BB98C57}" destId="{36611944-77F5-4398-9593-D84C44C12B0E}" srcOrd="2" destOrd="0" presId="urn:microsoft.com/office/officeart/2005/8/layout/process2"/>
    <dgm:cxn modelId="{BF667154-FE21-4C24-87E1-796D7E12E839}" type="presParOf" srcId="{211760F7-7FC6-41C2-8EAD-8E392BB98C57}" destId="{A9017C83-88D3-4314-9D82-39ABABDD9CE2}" srcOrd="3" destOrd="0" presId="urn:microsoft.com/office/officeart/2005/8/layout/process2"/>
    <dgm:cxn modelId="{CB5D527A-1DB0-4780-8C6C-A82F06C1B411}" type="presParOf" srcId="{A9017C83-88D3-4314-9D82-39ABABDD9CE2}" destId="{3FAAE016-0985-4429-9CD4-7FBC4875CFA5}" srcOrd="0" destOrd="0" presId="urn:microsoft.com/office/officeart/2005/8/layout/process2"/>
    <dgm:cxn modelId="{7B6BD708-A5AC-4A02-81EB-95694F6F6E5A}" type="presParOf" srcId="{211760F7-7FC6-41C2-8EAD-8E392BB98C57}" destId="{96969444-70CF-4A00-8791-FF87E6E57F6E}" srcOrd="4" destOrd="0" presId="urn:microsoft.com/office/officeart/2005/8/layout/process2"/>
  </dgm:cxnLst>
  <dgm:bg/>
  <dgm:whole/>
</dgm:dataModel>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CCB3DA-D4EA-43E6-A6DF-0EEFA9D967B3}" type="datetimeFigureOut">
              <a:rPr lang="en-US" smtClean="0"/>
              <a:t>10/4/2017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55810C-1D88-43EF-8768-7FB3348ED398}"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A55810C-1D88-43EF-8768-7FB3348ED398}"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6B4F141B-6AFC-4154-AAD5-985C91A7FB43}" type="datetimeFigureOut">
              <a:rPr lang="ru-RU" smtClean="0"/>
              <a:pPr/>
              <a:t>04.10.2017</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5B4CADC6-7E76-4A8C-987C-DE3196A380AF}" type="slidenum">
              <a:rPr lang="ru-RU" smtClean="0"/>
              <a:pPr/>
              <a:t>‹#›</a:t>
            </a:fld>
            <a:endParaRPr lang="ru-RU"/>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4CADC6-7E76-4A8C-987C-DE3196A380AF}" type="slidenum">
              <a:rPr lang="ru-RU" smtClean="0"/>
              <a:pPr/>
              <a:t>‹#›</a:t>
            </a:fld>
            <a:endParaRPr lang="ru-RU"/>
          </a:p>
        </p:txBody>
      </p:sp>
      <p:sp>
        <p:nvSpPr>
          <p:cNvPr id="11" name="Title 10"/>
          <p:cNvSpPr>
            <a:spLocks noGrp="1"/>
          </p:cNvSpPr>
          <p:nvPr>
            <p:ph type="title"/>
          </p:nvPr>
        </p:nvSpPr>
        <p:spPr/>
        <p:txBody>
          <a:bodyPr/>
          <a:lstStyle/>
          <a:p>
            <a:r>
              <a:rPr lang="ru-RU" smtClean="0"/>
              <a:t>Образец заголовка</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4CADC6-7E76-4A8C-987C-DE3196A380AF}"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B4CADC6-7E76-4A8C-987C-DE3196A380AF}" type="slidenum">
              <a:rPr lang="ru-RU" smtClean="0"/>
              <a:pPr/>
              <a:t>‹#›</a:t>
            </a:fld>
            <a:endParaRPr lang="ru-RU"/>
          </a:p>
        </p:txBody>
      </p:sp>
      <p:sp>
        <p:nvSpPr>
          <p:cNvPr id="12" name="Title 1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B4CADC6-7E76-4A8C-987C-DE3196A380AF}" type="slidenum">
              <a:rPr lang="ru-RU" smtClean="0"/>
              <a:pPr/>
              <a:t>‹#›</a:t>
            </a:fld>
            <a:endParaRPr lang="ru-RU"/>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B4CADC6-7E76-4A8C-987C-DE3196A380AF}" type="slidenum">
              <a:rPr lang="ru-RU" smtClean="0"/>
              <a:pPr/>
              <a:t>‹#›</a:t>
            </a:fld>
            <a:endParaRPr lang="ru-RU"/>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B4CADC6-7E76-4A8C-987C-DE3196A380A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u-RU" smtClean="0"/>
              <a:t>Образец заголовка</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B4CADC6-7E76-4A8C-987C-DE3196A380A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u-RU" smtClean="0"/>
              <a:t>Образец заголовка</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B4CADC6-7E76-4A8C-987C-DE3196A380AF}"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4CADC6-7E76-4A8C-987C-DE3196A380AF}" type="slidenum">
              <a:rPr lang="ru-RU" smtClean="0"/>
              <a:pPr/>
              <a:t>‹#›</a:t>
            </a:fld>
            <a:endParaRPr lang="ru-RU"/>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B4F141B-6AFC-4154-AAD5-985C91A7FB43}" type="datetimeFigureOut">
              <a:rPr lang="ru-RU" smtClean="0"/>
              <a:pPr/>
              <a:t>04.10.2017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B4CADC6-7E76-4A8C-987C-DE3196A380AF}" type="slidenum">
              <a:rPr lang="ru-RU" smtClean="0"/>
              <a:pPr/>
              <a:t>‹#›</a:t>
            </a:fld>
            <a:endParaRPr lang="ru-RU"/>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6B4F141B-6AFC-4154-AAD5-985C91A7FB43}" type="datetimeFigureOut">
              <a:rPr lang="ru-RU" smtClean="0"/>
              <a:pPr/>
              <a:t>04.10.2017</a:t>
            </a:fld>
            <a:endParaRPr lang="ru-RU"/>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5B4CADC6-7E76-4A8C-987C-DE3196A380AF}"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openxmlformats.org/officeDocument/2006/relationships/image" Target="../media/image14.jpeg"/><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1400980\Pictures\Buddhism-Facts.jpg"/>
          <p:cNvPicPr>
            <a:picLocks noChangeAspect="1" noChangeArrowheads="1"/>
          </p:cNvPicPr>
          <p:nvPr/>
        </p:nvPicPr>
        <p:blipFill>
          <a:blip r:embed="rId2"/>
          <a:srcRect/>
          <a:stretch>
            <a:fillRect/>
          </a:stretch>
        </p:blipFill>
        <p:spPr bwMode="auto">
          <a:xfrm>
            <a:off x="381000" y="304800"/>
            <a:ext cx="8305800" cy="6324600"/>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ctrTitle"/>
          </p:nvPr>
        </p:nvSpPr>
        <p:spPr>
          <a:xfrm>
            <a:off x="0" y="116632"/>
            <a:ext cx="3960440" cy="1368152"/>
          </a:xfrm>
        </p:spPr>
        <p:txBody>
          <a:bodyPr/>
          <a:lstStyle/>
          <a:p>
            <a:r>
              <a:rPr lang="ru-RU" dirty="0" smtClean="0">
                <a:solidFill>
                  <a:schemeClr val="bg2"/>
                </a:solidFill>
              </a:rPr>
              <a:t>Буддизм</a:t>
            </a:r>
            <a:endParaRPr lang="ru-RU" dirty="0">
              <a:solidFill>
                <a:schemeClr val="bg2"/>
              </a:solidFill>
            </a:endParaRPr>
          </a:p>
        </p:txBody>
      </p:sp>
    </p:spTree>
    <p:extLst>
      <p:ext uri="{BB962C8B-B14F-4D97-AF65-F5344CB8AC3E}">
        <p14:creationId xmlns:p14="http://schemas.microsoft.com/office/powerpoint/2010/main" xmlns="" val="28309800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4139952" y="685800"/>
            <a:ext cx="4577153" cy="5540895"/>
          </a:xfrm>
        </p:spPr>
        <p:txBody>
          <a:bodyPr>
            <a:normAutofit/>
          </a:bodyPr>
          <a:lstStyle/>
          <a:p>
            <a:r>
              <a:rPr lang="ru-RU" dirty="0"/>
              <a:t>Буддизм – </a:t>
            </a:r>
            <a:r>
              <a:rPr lang="ru-RU" dirty="0" err="1"/>
              <a:t>дунёдаги</a:t>
            </a:r>
            <a:r>
              <a:rPr lang="ru-RU" dirty="0"/>
              <a:t> </a:t>
            </a:r>
            <a:r>
              <a:rPr lang="ru-RU" dirty="0" err="1"/>
              <a:t>энг</a:t>
            </a:r>
            <a:r>
              <a:rPr lang="ru-RU" dirty="0"/>
              <a:t> </a:t>
            </a:r>
            <a:r>
              <a:rPr lang="ru-RU" dirty="0" err="1"/>
              <a:t>йирик</a:t>
            </a:r>
            <a:r>
              <a:rPr lang="ru-RU" dirty="0"/>
              <a:t> </a:t>
            </a:r>
            <a:r>
              <a:rPr lang="ru-RU" dirty="0" err="1"/>
              <a:t>динлар</a:t>
            </a:r>
            <a:r>
              <a:rPr lang="ru-RU" dirty="0"/>
              <a:t> </a:t>
            </a:r>
            <a:r>
              <a:rPr lang="ru-RU" dirty="0" err="1"/>
              <a:t>ичида</a:t>
            </a:r>
            <a:r>
              <a:rPr lang="ru-RU" dirty="0"/>
              <a:t> </a:t>
            </a:r>
            <a:r>
              <a:rPr lang="ru-RU" dirty="0" err="1"/>
              <a:t>қадимийларидан</a:t>
            </a:r>
            <a:r>
              <a:rPr lang="ru-RU" dirty="0"/>
              <a:t> </a:t>
            </a:r>
            <a:r>
              <a:rPr lang="ru-RU" dirty="0" err="1"/>
              <a:t>бири</a:t>
            </a:r>
            <a:r>
              <a:rPr lang="ru-RU" dirty="0"/>
              <a:t> </a:t>
            </a:r>
            <a:r>
              <a:rPr lang="ru-RU" dirty="0" err="1"/>
              <a:t>ҳисобланиб</a:t>
            </a:r>
            <a:r>
              <a:rPr lang="ru-RU" dirty="0"/>
              <a:t>, мил. </a:t>
            </a:r>
            <a:r>
              <a:rPr lang="ru-RU" dirty="0" err="1"/>
              <a:t>ав</a:t>
            </a:r>
            <a:r>
              <a:rPr lang="ru-RU" dirty="0"/>
              <a:t>. VI – V асрларда Ҳиндистонда вужудга келган. </a:t>
            </a:r>
            <a:endParaRPr lang="ru-RU" dirty="0" smtClean="0"/>
          </a:p>
          <a:p>
            <a:r>
              <a:rPr lang="ru-RU" dirty="0" err="1"/>
              <a:t>Ҳозирги</a:t>
            </a:r>
            <a:r>
              <a:rPr lang="ru-RU" dirty="0"/>
              <a:t> </a:t>
            </a:r>
            <a:r>
              <a:rPr lang="ru-RU" dirty="0" err="1"/>
              <a:t>кунда</a:t>
            </a:r>
            <a:r>
              <a:rPr lang="ru-RU" dirty="0"/>
              <a:t> </a:t>
            </a:r>
            <a:r>
              <a:rPr lang="ru-RU" dirty="0" err="1"/>
              <a:t>эътиқод</a:t>
            </a:r>
            <a:r>
              <a:rPr lang="ru-RU" dirty="0"/>
              <a:t> </a:t>
            </a:r>
            <a:r>
              <a:rPr lang="ru-RU" dirty="0" err="1"/>
              <a:t>қилувчилар</a:t>
            </a:r>
            <a:r>
              <a:rPr lang="ru-RU" dirty="0"/>
              <a:t> сони </a:t>
            </a:r>
            <a:r>
              <a:rPr lang="ru-RU" dirty="0" err="1"/>
              <a:t>жиҳатидан</a:t>
            </a:r>
            <a:r>
              <a:rPr lang="ru-RU" dirty="0"/>
              <a:t> буддизм </a:t>
            </a:r>
            <a:r>
              <a:rPr lang="ru-RU" dirty="0" err="1"/>
              <a:t>христианлик</a:t>
            </a:r>
            <a:r>
              <a:rPr lang="ru-RU" dirty="0"/>
              <a:t>, </a:t>
            </a:r>
            <a:r>
              <a:rPr lang="ru-RU" dirty="0" err="1"/>
              <a:t>ислом</a:t>
            </a:r>
            <a:r>
              <a:rPr lang="ru-RU" dirty="0"/>
              <a:t> </a:t>
            </a:r>
            <a:r>
              <a:rPr lang="ru-RU" dirty="0" err="1"/>
              <a:t>ва</a:t>
            </a:r>
            <a:r>
              <a:rPr lang="ru-RU" dirty="0"/>
              <a:t> </a:t>
            </a:r>
            <a:r>
              <a:rPr lang="ru-RU" dirty="0" err="1"/>
              <a:t>ҳиндуизмдан</a:t>
            </a:r>
            <a:r>
              <a:rPr lang="ru-RU" dirty="0"/>
              <a:t> </a:t>
            </a:r>
            <a:r>
              <a:rPr lang="ru-RU" dirty="0" err="1"/>
              <a:t>сўнг</a:t>
            </a:r>
            <a:r>
              <a:rPr lang="ru-RU" dirty="0"/>
              <a:t> </a:t>
            </a:r>
            <a:r>
              <a:rPr lang="ru-RU" dirty="0" err="1"/>
              <a:t>тўртинчи</a:t>
            </a:r>
            <a:r>
              <a:rPr lang="ru-RU" dirty="0"/>
              <a:t> </a:t>
            </a:r>
            <a:r>
              <a:rPr lang="ru-RU" dirty="0" err="1"/>
              <a:t>ўринни</a:t>
            </a:r>
            <a:r>
              <a:rPr lang="ru-RU" dirty="0"/>
              <a:t> </a:t>
            </a:r>
            <a:r>
              <a:rPr lang="ru-RU" dirty="0" err="1"/>
              <a:t>эгаллайди</a:t>
            </a:r>
            <a:r>
              <a:rPr lang="ru-RU" dirty="0" smtClean="0"/>
              <a:t>.</a:t>
            </a:r>
          </a:p>
          <a:p>
            <a:r>
              <a:rPr lang="ru-RU" dirty="0" smtClean="0"/>
              <a:t> </a:t>
            </a:r>
            <a:r>
              <a:rPr lang="ru-RU" dirty="0" err="1"/>
              <a:t>Буддистларнинг</a:t>
            </a:r>
            <a:r>
              <a:rPr lang="ru-RU" dirty="0"/>
              <a:t> сони </a:t>
            </a:r>
            <a:r>
              <a:rPr lang="ru-RU" dirty="0" err="1"/>
              <a:t>тахминан</a:t>
            </a:r>
            <a:r>
              <a:rPr lang="ru-RU" dirty="0"/>
              <a:t> 700 млн. </a:t>
            </a:r>
            <a:r>
              <a:rPr lang="ru-RU" dirty="0" err="1"/>
              <a:t>атрофида</a:t>
            </a:r>
            <a:r>
              <a:rPr lang="ru-RU" dirty="0"/>
              <a:t> </a:t>
            </a:r>
            <a:r>
              <a:rPr lang="ru-RU" dirty="0" err="1"/>
              <a:t>бўлиб</a:t>
            </a:r>
            <a:r>
              <a:rPr lang="ru-RU" dirty="0"/>
              <a:t>, </a:t>
            </a:r>
            <a:r>
              <a:rPr lang="ru-RU" dirty="0" err="1"/>
              <a:t>улардан</a:t>
            </a:r>
            <a:r>
              <a:rPr lang="ru-RU" dirty="0"/>
              <a:t> 1 млн. га </a:t>
            </a:r>
            <a:r>
              <a:rPr lang="ru-RU" dirty="0" err="1"/>
              <a:t>яқини</a:t>
            </a:r>
            <a:r>
              <a:rPr lang="ru-RU" dirty="0"/>
              <a:t> </a:t>
            </a:r>
            <a:r>
              <a:rPr lang="ru-RU" dirty="0" err="1"/>
              <a:t>роҳиблардир</a:t>
            </a:r>
            <a:r>
              <a:rPr lang="ru-RU" dirty="0"/>
              <a:t>.</a:t>
            </a:r>
          </a:p>
          <a:p>
            <a:endParaRPr lang="ru-RU" dirty="0"/>
          </a:p>
        </p:txBody>
      </p:sp>
      <p:pic>
        <p:nvPicPr>
          <p:cNvPr id="2054" name="Picture 6" descr="C:\Users\b1400980\Pictures\d1dd3166b51966a4852bb6794149a88c-buddha-silhouette-with-quote.jpg"/>
          <p:cNvPicPr>
            <a:picLocks noChangeAspect="1" noChangeArrowheads="1"/>
          </p:cNvPicPr>
          <p:nvPr/>
        </p:nvPicPr>
        <p:blipFill>
          <a:blip r:embed="rId2"/>
          <a:srcRect/>
          <a:stretch>
            <a:fillRect/>
          </a:stretch>
        </p:blipFill>
        <p:spPr bwMode="auto">
          <a:xfrm>
            <a:off x="-17068800" y="-1600200"/>
            <a:ext cx="14097000" cy="15240000"/>
          </a:xfrm>
          <a:prstGeom prst="rect">
            <a:avLst/>
          </a:prstGeom>
          <a:noFill/>
        </p:spPr>
      </p:pic>
      <p:pic>
        <p:nvPicPr>
          <p:cNvPr id="2056" name="Picture 8" descr="C:\Users\b1400980\Pictures\gautama-buddha.jpg"/>
          <p:cNvPicPr>
            <a:picLocks noChangeAspect="1" noChangeArrowheads="1"/>
          </p:cNvPicPr>
          <p:nvPr/>
        </p:nvPicPr>
        <p:blipFill>
          <a:blip r:embed="rId3"/>
          <a:srcRect/>
          <a:stretch>
            <a:fillRect/>
          </a:stretch>
        </p:blipFill>
        <p:spPr bwMode="auto">
          <a:xfrm>
            <a:off x="304800" y="3505200"/>
            <a:ext cx="4038600" cy="2895600"/>
          </a:xfrm>
          <a:prstGeom prst="rect">
            <a:avLst/>
          </a:prstGeom>
          <a:ln>
            <a:noFill/>
          </a:ln>
          <a:effectLst>
            <a:softEdge rad="112500"/>
          </a:effectLst>
        </p:spPr>
      </p:pic>
      <p:pic>
        <p:nvPicPr>
          <p:cNvPr id="2057" name="Picture 9" descr="C:\Users\b1400980\Pictures\hqdefault.jpg"/>
          <p:cNvPicPr>
            <a:picLocks noChangeAspect="1" noChangeArrowheads="1"/>
          </p:cNvPicPr>
          <p:nvPr/>
        </p:nvPicPr>
        <p:blipFill>
          <a:blip r:embed="rId4"/>
          <a:srcRect/>
          <a:stretch>
            <a:fillRect/>
          </a:stretch>
        </p:blipFill>
        <p:spPr bwMode="auto">
          <a:xfrm>
            <a:off x="304800" y="152400"/>
            <a:ext cx="3810000" cy="2971800"/>
          </a:xfrm>
          <a:prstGeom prst="rect">
            <a:avLst/>
          </a:prstGeom>
          <a:ln>
            <a:noFill/>
          </a:ln>
          <a:effectLst>
            <a:softEdge rad="112500"/>
          </a:effectLst>
        </p:spPr>
      </p:pic>
    </p:spTree>
    <p:extLst>
      <p:ext uri="{BB962C8B-B14F-4D97-AF65-F5344CB8AC3E}">
        <p14:creationId xmlns:p14="http://schemas.microsoft.com/office/powerpoint/2010/main" xmlns="" val="10080732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0" y="152400"/>
            <a:ext cx="7756263" cy="1054250"/>
          </a:xfrm>
        </p:spPr>
        <p:txBody>
          <a:bodyPr/>
          <a:lstStyle/>
          <a:p>
            <a:r>
              <a:rPr lang="ru-RU" sz="4000" b="1" dirty="0"/>
              <a:t>Буддизм </a:t>
            </a:r>
            <a:r>
              <a:rPr lang="ru-RU" sz="4000" b="1" dirty="0" err="1"/>
              <a:t>асосчисининг</a:t>
            </a:r>
            <a:r>
              <a:rPr lang="ru-RU" sz="4000" b="1" dirty="0"/>
              <a:t> </a:t>
            </a:r>
            <a:r>
              <a:rPr lang="ru-RU" sz="4000" b="1" dirty="0" err="1"/>
              <a:t>шахси</a:t>
            </a:r>
            <a:endParaRPr lang="ru-RU" sz="4000" dirty="0"/>
          </a:p>
        </p:txBody>
      </p:sp>
      <p:sp>
        <p:nvSpPr>
          <p:cNvPr id="3" name="Объект 2"/>
          <p:cNvSpPr>
            <a:spLocks noGrp="1"/>
          </p:cNvSpPr>
          <p:nvPr>
            <p:ph sz="quarter" idx="13"/>
          </p:nvPr>
        </p:nvSpPr>
        <p:spPr>
          <a:xfrm>
            <a:off x="0" y="4572000"/>
            <a:ext cx="3200400" cy="1143000"/>
          </a:xfrm>
        </p:spPr>
        <p:txBody>
          <a:bodyPr>
            <a:normAutofit fontScale="85000" lnSpcReduction="20000"/>
          </a:bodyPr>
          <a:lstStyle/>
          <a:p>
            <a:r>
              <a:rPr lang="ru-RU" dirty="0" smtClean="0"/>
              <a:t>Расмий ҳисобга кўра, Бутама-Будда мил. ав. 623 йилда туғилиб, 544 йилда вафот этган.</a:t>
            </a:r>
            <a:endParaRPr lang="ru-RU" dirty="0"/>
          </a:p>
        </p:txBody>
      </p:sp>
      <p:sp>
        <p:nvSpPr>
          <p:cNvPr id="4" name="Объект 3"/>
          <p:cNvSpPr>
            <a:spLocks noGrp="1"/>
          </p:cNvSpPr>
          <p:nvPr>
            <p:ph sz="quarter" idx="14"/>
          </p:nvPr>
        </p:nvSpPr>
        <p:spPr>
          <a:xfrm>
            <a:off x="2971800" y="990600"/>
            <a:ext cx="5477255" cy="5715000"/>
          </a:xfrm>
        </p:spPr>
        <p:txBody>
          <a:bodyPr>
            <a:normAutofit fontScale="70000" lnSpcReduction="20000"/>
          </a:bodyPr>
          <a:lstStyle/>
          <a:p>
            <a:r>
              <a:rPr lang="ru-RU" b="1" dirty="0" smtClean="0"/>
              <a:t> </a:t>
            </a:r>
            <a:r>
              <a:rPr lang="ru-RU" dirty="0" smtClean="0"/>
              <a:t>Буддизм тарихи тадқиқотчилари мавжуд манбалар асосида бу оқим асосчиси реал тарихий шахс эканлигини таъкидлайдилар</a:t>
            </a:r>
            <a:r>
              <a:rPr lang="ru-RU" dirty="0" smtClean="0"/>
              <a:t>.</a:t>
            </a:r>
            <a:endParaRPr lang="en-US" dirty="0" smtClean="0"/>
          </a:p>
          <a:p>
            <a:r>
              <a:rPr lang="ru-RU" dirty="0" smtClean="0"/>
              <a:t> </a:t>
            </a:r>
            <a:r>
              <a:rPr lang="ru-RU" dirty="0" smtClean="0"/>
              <a:t>Бу таълимот тўғрисида хабар берувчи адабиётларда у Сиддхартха, Гаутама (Готама), Шакямуни, Будда, Тадхагата, Джина, Бхагаван каби исмлар билан зикр этилади</a:t>
            </a:r>
            <a:r>
              <a:rPr lang="ru-RU" dirty="0" smtClean="0"/>
              <a:t>.</a:t>
            </a:r>
            <a:endParaRPr lang="en-US" dirty="0" smtClean="0"/>
          </a:p>
          <a:p>
            <a:r>
              <a:rPr lang="ru-RU" dirty="0" smtClean="0"/>
              <a:t>Бу исмлар маънолари қуйидагича: Сиддхартха – шахсий исм, Гаутама – уруғ номи, Шакямуни – «Шакя қабиласидан чиққан донишманд», Будда – «нурланган», Тадхагата – «шундай қилиб, шундай кетган», Джина – «ғолиб», Бхагаван – «тантана қилувчи». Улар ичида энг машҳури «Будда» бўлиб, шундан ушбу динга буддизм номи берилган</a:t>
            </a:r>
            <a:r>
              <a:rPr lang="ru-RU" dirty="0" smtClean="0"/>
              <a:t>.</a:t>
            </a:r>
            <a:endParaRPr lang="en-US" dirty="0" smtClean="0"/>
          </a:p>
          <a:p>
            <a:r>
              <a:rPr lang="ru-RU" dirty="0" smtClean="0"/>
              <a:t>Будданинг ҳаёти ҳақида турли асотирлар пайдо бўлди. Уларда айтилишича, Будда кўп йиллар давомида ер юзидаги турли мавжудотлар қиёфасида қайта туғилган: 84 марта руҳоний, 58 марта шоҳ, 24 марта роҳиб, 13 марта савдогар, 18 марта маймун, 12 марта товуқ, 8 марта ғоз, 6 марта фил, шунингдек, балиқ, қурбақа, каламуш, қуён қиёфаларида қайта туғилган. </a:t>
            </a:r>
            <a:endParaRPr lang="en-US" dirty="0" smtClean="0"/>
          </a:p>
          <a:p>
            <a:r>
              <a:rPr lang="ru-RU" dirty="0" smtClean="0"/>
              <a:t>Жами </a:t>
            </a:r>
            <a:r>
              <a:rPr lang="ru-RU" dirty="0" smtClean="0"/>
              <a:t>550 марта қайта туғилган. У доимо қаерда, қай қиёфада туғилишини ўзига ўзи белгилаган.</a:t>
            </a:r>
            <a:endParaRPr lang="en-US" dirty="0" smtClean="0"/>
          </a:p>
          <a:p>
            <a:endParaRPr lang="en-US" dirty="0" smtClean="0"/>
          </a:p>
          <a:p>
            <a:endParaRPr lang="ru-RU" dirty="0"/>
          </a:p>
        </p:txBody>
      </p:sp>
      <p:pic>
        <p:nvPicPr>
          <p:cNvPr id="3074" name="Picture 2" descr="C:\Users\b1400980\Pictures\51Rw-nT+KgL._SY346_.jpg"/>
          <p:cNvPicPr>
            <a:picLocks noChangeAspect="1" noChangeArrowheads="1"/>
          </p:cNvPicPr>
          <p:nvPr/>
        </p:nvPicPr>
        <p:blipFill>
          <a:blip r:embed="rId2"/>
          <a:srcRect/>
          <a:stretch>
            <a:fillRect/>
          </a:stretch>
        </p:blipFill>
        <p:spPr bwMode="auto">
          <a:xfrm>
            <a:off x="152400" y="990600"/>
            <a:ext cx="2590800" cy="3295650"/>
          </a:xfrm>
          <a:prstGeom prst="rect">
            <a:avLst/>
          </a:prstGeom>
          <a:noFill/>
        </p:spPr>
      </p:pic>
    </p:spTree>
    <p:extLst>
      <p:ext uri="{BB962C8B-B14F-4D97-AF65-F5344CB8AC3E}">
        <p14:creationId xmlns:p14="http://schemas.microsoft.com/office/powerpoint/2010/main" xmlns="" val="3829174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8490" y="228600"/>
            <a:ext cx="7756263" cy="762000"/>
          </a:xfrm>
        </p:spPr>
        <p:txBody>
          <a:bodyPr/>
          <a:lstStyle/>
          <a:p>
            <a:r>
              <a:rPr lang="ru-RU" sz="4000" b="1" dirty="0" smtClean="0"/>
              <a:t>Буддизм асосчисининг шахси</a:t>
            </a:r>
            <a:endParaRPr lang="ru-RU" sz="4000" dirty="0"/>
          </a:p>
        </p:txBody>
      </p:sp>
      <p:sp>
        <p:nvSpPr>
          <p:cNvPr id="3" name="Объект 2"/>
          <p:cNvSpPr>
            <a:spLocks noGrp="1"/>
          </p:cNvSpPr>
          <p:nvPr>
            <p:ph sz="quarter" idx="13"/>
          </p:nvPr>
        </p:nvSpPr>
        <p:spPr>
          <a:xfrm>
            <a:off x="228600" y="1219200"/>
            <a:ext cx="4261104" cy="5486400"/>
          </a:xfrm>
        </p:spPr>
        <p:txBody>
          <a:bodyPr>
            <a:normAutofit fontScale="55000" lnSpcReduction="20000"/>
          </a:bodyPr>
          <a:lstStyle/>
          <a:p>
            <a:r>
              <a:rPr lang="ru-RU" dirty="0" smtClean="0"/>
              <a:t>Сиддхартха Шакя қабиласининг подшоҳларидан бири </a:t>
            </a:r>
            <a:r>
              <a:rPr lang="ru-RU" b="1" dirty="0" smtClean="0"/>
              <a:t>Шуддходананинг</a:t>
            </a:r>
            <a:r>
              <a:rPr lang="ru-RU" dirty="0" smtClean="0"/>
              <a:t> ўғли эди. </a:t>
            </a:r>
            <a:endParaRPr lang="en-US" dirty="0" smtClean="0"/>
          </a:p>
          <a:p>
            <a:r>
              <a:rPr lang="ru-RU" dirty="0" smtClean="0"/>
              <a:t>Унинг </a:t>
            </a:r>
            <a:r>
              <a:rPr lang="ru-RU" dirty="0" smtClean="0"/>
              <a:t>саройи Ҳимолай тоғлари этагида Капилавасти деган шаҳарда бўлган (ҳозирги Непал ҳудудида). </a:t>
            </a:r>
            <a:endParaRPr lang="en-US" dirty="0" smtClean="0"/>
          </a:p>
          <a:p>
            <a:r>
              <a:rPr lang="ru-RU" b="1" dirty="0" smtClean="0"/>
              <a:t>Онаси </a:t>
            </a:r>
            <a:r>
              <a:rPr lang="ru-RU" b="1" dirty="0" smtClean="0"/>
              <a:t>– малика Майя. </a:t>
            </a:r>
            <a:r>
              <a:rPr lang="ru-RU" dirty="0" smtClean="0"/>
              <a:t>Подшоҳ ўғлини орзу-ҳаваслар оғушида тарбиялаб, уни ҳеч бир камчиликсиз катта қилади. Сиддхартха улғайиб қўшни ҳукмдорлардан бирининг қизи </a:t>
            </a:r>
            <a:r>
              <a:rPr lang="ru-RU" b="1" dirty="0" smtClean="0"/>
              <a:t>Яшадхарага</a:t>
            </a:r>
            <a:r>
              <a:rPr lang="ru-RU" dirty="0" smtClean="0"/>
              <a:t> уйланади ва ўғил кўриб, унга </a:t>
            </a:r>
            <a:r>
              <a:rPr lang="ru-RU" b="1" dirty="0" smtClean="0"/>
              <a:t>Рахула </a:t>
            </a:r>
            <a:r>
              <a:rPr lang="ru-RU" dirty="0" smtClean="0"/>
              <a:t>деб исм қўяди.</a:t>
            </a:r>
            <a:endParaRPr lang="en-US" dirty="0" smtClean="0"/>
          </a:p>
          <a:p>
            <a:r>
              <a:rPr lang="ru-RU" dirty="0" smtClean="0"/>
              <a:t>Ҳеч бир қийинчилик ва камчилик кўрмай ўсган бола Сиддхартха бир куни иттифоқо бир кекса чол, бир бемор ҳамда оғир машаққат тортаётган роҳибни учратади, бир кишининг эса вафотига гувоҳ бўлади. </a:t>
            </a:r>
            <a:endParaRPr lang="en-US" dirty="0" smtClean="0"/>
          </a:p>
          <a:p>
            <a:r>
              <a:rPr lang="ru-RU" dirty="0" smtClean="0"/>
              <a:t>Бундан </a:t>
            </a:r>
            <a:r>
              <a:rPr lang="ru-RU" dirty="0" smtClean="0"/>
              <a:t>қаттиқ таъсирланган шаҳзода инсониятни қийинчилик ва азобдан қутқариш йўлларини излаш учун саройни ташлаб кетади. Бу вақтда у </a:t>
            </a:r>
            <a:r>
              <a:rPr lang="ru-RU" b="1" dirty="0" smtClean="0"/>
              <a:t>30</a:t>
            </a:r>
            <a:r>
              <a:rPr lang="ru-RU" dirty="0" smtClean="0"/>
              <a:t> ёшда эди. </a:t>
            </a:r>
            <a:endParaRPr lang="en-US" dirty="0" smtClean="0"/>
          </a:p>
          <a:p>
            <a:r>
              <a:rPr lang="ru-RU" dirty="0" smtClean="0"/>
              <a:t>У </a:t>
            </a:r>
            <a:r>
              <a:rPr lang="ru-RU" dirty="0" smtClean="0"/>
              <a:t>бешта роҳиб билан қишлоқма-қишлоқ кезиб юради. Шу аснода Сиддхартха бир нарсага амин бўлди: бу йўл уни ўз олдига қўйган мақсад, яъни инсониятни азоб-уқубатдан қутқариш сари олиб бормайди ва у роҳиблар жамоасидан ажралади</a:t>
            </a:r>
            <a:r>
              <a:rPr lang="ru-RU" dirty="0" smtClean="0"/>
              <a:t>.</a:t>
            </a:r>
            <a:endParaRPr lang="en-US" dirty="0" smtClean="0"/>
          </a:p>
          <a:p>
            <a:r>
              <a:rPr lang="ru-RU" dirty="0" smtClean="0"/>
              <a:t>Бирмунча вақт чангалзор ўрмонларда кезиб ҳориб чарчагач, бир дарахтнинг тагида дам олиш учун ўтиради, ва ўзича, то ҳақиқатни топмагунча шу ердан турмасликка қарор қилади.</a:t>
            </a:r>
            <a:endParaRPr lang="en-US" dirty="0" smtClean="0"/>
          </a:p>
          <a:p>
            <a:r>
              <a:rPr lang="ru-RU" dirty="0" smtClean="0"/>
              <a:t>Бу ўтиришнинг</a:t>
            </a:r>
            <a:r>
              <a:rPr lang="ru-RU" b="1" dirty="0" smtClean="0"/>
              <a:t> 49 </a:t>
            </a:r>
            <a:r>
              <a:rPr lang="ru-RU" dirty="0" smtClean="0"/>
              <a:t>куни унинг қалбидан «</a:t>
            </a:r>
            <a:r>
              <a:rPr lang="ru-RU" b="1" dirty="0" smtClean="0"/>
              <a:t>Сен ҳақиқатни топдинг» </a:t>
            </a:r>
            <a:r>
              <a:rPr lang="ru-RU" dirty="0" smtClean="0"/>
              <a:t>деган садо келади. Шу пайтда унинг кўз олдида бутун борлиқ намоён бўлади. </a:t>
            </a:r>
            <a:endParaRPr lang="en-US" dirty="0" smtClean="0"/>
          </a:p>
          <a:p>
            <a:endParaRPr lang="ru-RU" dirty="0"/>
          </a:p>
        </p:txBody>
      </p:sp>
      <p:pic>
        <p:nvPicPr>
          <p:cNvPr id="4099" name="Picture 3" descr="C:\Users\b1400980\Pictures\maxresdefault.jpg"/>
          <p:cNvPicPr>
            <a:picLocks noChangeAspect="1" noChangeArrowheads="1"/>
          </p:cNvPicPr>
          <p:nvPr/>
        </p:nvPicPr>
        <p:blipFill>
          <a:blip r:embed="rId2"/>
          <a:srcRect/>
          <a:stretch>
            <a:fillRect/>
          </a:stretch>
        </p:blipFill>
        <p:spPr bwMode="auto">
          <a:xfrm>
            <a:off x="4648200" y="2590800"/>
            <a:ext cx="4343400" cy="3733800"/>
          </a:xfrm>
          <a:prstGeom prst="rect">
            <a:avLst/>
          </a:prstGeom>
          <a:noFill/>
        </p:spPr>
      </p:pic>
    </p:spTree>
    <p:extLst>
      <p:ext uri="{BB962C8B-B14F-4D97-AF65-F5344CB8AC3E}">
        <p14:creationId xmlns:p14="http://schemas.microsoft.com/office/powerpoint/2010/main" xmlns="" val="12308422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Будданинг ҳаёти</a:t>
            </a:r>
            <a:endParaRPr lang="ru-RU" dirty="0"/>
          </a:p>
        </p:txBody>
      </p:sp>
      <p:sp>
        <p:nvSpPr>
          <p:cNvPr id="4" name="Объект 3"/>
          <p:cNvSpPr>
            <a:spLocks noGrp="1"/>
          </p:cNvSpPr>
          <p:nvPr>
            <p:ph sz="quarter" idx="14"/>
          </p:nvPr>
        </p:nvSpPr>
        <p:spPr>
          <a:xfrm>
            <a:off x="4645151" y="1981200"/>
            <a:ext cx="3803904" cy="4136136"/>
          </a:xfrm>
        </p:spPr>
        <p:txBody>
          <a:bodyPr>
            <a:normAutofit fontScale="62500" lnSpcReduction="20000"/>
          </a:bodyPr>
          <a:lstStyle/>
          <a:p>
            <a:r>
              <a:rPr lang="ru-RU" dirty="0" smtClean="0"/>
              <a:t>Будда ўзининг биринчи даъватини Варанаси яқинидаги Ришипатана боғида ўзининг беш роҳиб дўстларига қилди ва улар Будданинг биринчи шогирдлари бўлдилар.</a:t>
            </a:r>
            <a:endParaRPr lang="en-US" dirty="0" smtClean="0"/>
          </a:p>
          <a:p>
            <a:r>
              <a:rPr lang="ru-RU" dirty="0" smtClean="0"/>
              <a:t>Шу кундан бошлаб Будда ўз шогирдлари билан қишлоқма-қишлоқ юриб, ўзига янги издошлар орттиради</a:t>
            </a:r>
            <a:r>
              <a:rPr lang="ru-RU" dirty="0" smtClean="0"/>
              <a:t>.</a:t>
            </a:r>
            <a:endParaRPr lang="en-US" dirty="0" smtClean="0"/>
          </a:p>
          <a:p>
            <a:r>
              <a:rPr lang="ru-RU" dirty="0" smtClean="0"/>
              <a:t> </a:t>
            </a:r>
            <a:r>
              <a:rPr lang="ru-RU" dirty="0" smtClean="0"/>
              <a:t>Будда 40 йил мобайнида Ҳиндистоннинг турли жойларида бўлади, одамларга ўз ғояларини етказади, сингдиради ва 80 ёшида Куштнагара деган жойда дунёдан ўтади</a:t>
            </a:r>
            <a:r>
              <a:rPr lang="ru-RU" dirty="0" smtClean="0"/>
              <a:t>.</a:t>
            </a:r>
            <a:endParaRPr lang="en-US" dirty="0" smtClean="0"/>
          </a:p>
          <a:p>
            <a:r>
              <a:rPr lang="ru-RU" dirty="0" smtClean="0"/>
              <a:t> </a:t>
            </a:r>
            <a:r>
              <a:rPr lang="ru-RU" dirty="0" smtClean="0"/>
              <a:t>Унинг жасади, ҳинд удумига кўра, куйдирилиб, хоки 8 та буддист жамоаларига бўлиб юборилди ва ҳар бир жамоа уни дафн этган жойида ибодатхона (</a:t>
            </a:r>
            <a:r>
              <a:rPr lang="ru-RU" i="1" dirty="0" smtClean="0"/>
              <a:t>ступа</a:t>
            </a:r>
            <a:r>
              <a:rPr lang="ru-RU" dirty="0" smtClean="0"/>
              <a:t>) барпо этди.</a:t>
            </a:r>
            <a:endParaRPr lang="en-US" dirty="0" smtClean="0"/>
          </a:p>
          <a:p>
            <a:endParaRPr lang="ru-RU" dirty="0"/>
          </a:p>
        </p:txBody>
      </p:sp>
      <p:pic>
        <p:nvPicPr>
          <p:cNvPr id="5" name="Picture 4" descr="C:\Users\b1400980\Pictures\2017-02-09-1486614176-4564854-Capture-thumb.JPG"/>
          <p:cNvPicPr>
            <a:picLocks noChangeAspect="1" noChangeArrowheads="1"/>
          </p:cNvPicPr>
          <p:nvPr/>
        </p:nvPicPr>
        <p:blipFill>
          <a:blip r:embed="rId3"/>
          <a:srcRect/>
          <a:stretch>
            <a:fillRect/>
          </a:stretch>
        </p:blipFill>
        <p:spPr bwMode="auto">
          <a:xfrm>
            <a:off x="381000" y="2286000"/>
            <a:ext cx="4267200" cy="3886200"/>
          </a:xfrm>
          <a:prstGeom prst="rect">
            <a:avLst/>
          </a:prstGeom>
          <a:noFill/>
        </p:spPr>
      </p:pic>
    </p:spTree>
    <p:extLst>
      <p:ext uri="{BB962C8B-B14F-4D97-AF65-F5344CB8AC3E}">
        <p14:creationId xmlns:p14="http://schemas.microsoft.com/office/powerpoint/2010/main" xmlns="" val="22114260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8490" y="570156"/>
            <a:ext cx="7756263" cy="649044"/>
          </a:xfrm>
        </p:spPr>
        <p:txBody>
          <a:bodyPr/>
          <a:lstStyle/>
          <a:p>
            <a:r>
              <a:rPr lang="ru-RU" dirty="0" smtClean="0"/>
              <a:t>Буддизм таълимоти</a:t>
            </a:r>
            <a:endParaRPr lang="en-US" dirty="0"/>
          </a:p>
        </p:txBody>
      </p:sp>
      <p:graphicFrame>
        <p:nvGraphicFramePr>
          <p:cNvPr id="5" name="Content Placeholder 4"/>
          <p:cNvGraphicFramePr>
            <a:graphicFrameLocks noGrp="1"/>
          </p:cNvGraphicFramePr>
          <p:nvPr>
            <p:ph sz="quarter" idx="13"/>
          </p:nvPr>
        </p:nvGraphicFramePr>
        <p:xfrm>
          <a:off x="685800" y="2239963"/>
          <a:ext cx="3803650" cy="38766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p:cNvSpPr>
            <a:spLocks noGrp="1"/>
          </p:cNvSpPr>
          <p:nvPr>
            <p:ph sz="quarter" idx="14"/>
          </p:nvPr>
        </p:nvSpPr>
        <p:spPr/>
        <p:txBody>
          <a:bodyPr>
            <a:normAutofit fontScale="92500" lnSpcReduction="20000"/>
          </a:bodyPr>
          <a:lstStyle/>
          <a:p>
            <a:pPr lvl="0"/>
            <a:r>
              <a:rPr lang="en-US" b="1" dirty="0" smtClean="0"/>
              <a:t>1)</a:t>
            </a:r>
            <a:r>
              <a:rPr lang="ru-RU" b="1" dirty="0" smtClean="0"/>
              <a:t>Ахлоқ </a:t>
            </a:r>
            <a:r>
              <a:rPr lang="ru-RU" b="1" dirty="0" smtClean="0"/>
              <a:t>нормалари – «Панча шила» (Будданинг беш насиҳати):</a:t>
            </a:r>
            <a:endParaRPr lang="en-US" dirty="0" smtClean="0"/>
          </a:p>
          <a:p>
            <a:pPr lvl="0"/>
            <a:r>
              <a:rPr lang="en-US" dirty="0" smtClean="0"/>
              <a:t>1) </a:t>
            </a:r>
            <a:r>
              <a:rPr lang="ru-RU" dirty="0" smtClean="0"/>
              <a:t>қотилликдан </a:t>
            </a:r>
            <a:r>
              <a:rPr lang="ru-RU" dirty="0" smtClean="0"/>
              <a:t>сақланиш;</a:t>
            </a:r>
            <a:endParaRPr lang="en-US" dirty="0" smtClean="0"/>
          </a:p>
          <a:p>
            <a:pPr lvl="0"/>
            <a:r>
              <a:rPr lang="en-US" dirty="0" smtClean="0"/>
              <a:t>2) </a:t>
            </a:r>
            <a:r>
              <a:rPr lang="ru-RU" dirty="0" smtClean="0"/>
              <a:t>ўғриликдан </a:t>
            </a:r>
            <a:r>
              <a:rPr lang="ru-RU" dirty="0" smtClean="0"/>
              <a:t>сақланиш;</a:t>
            </a:r>
            <a:endParaRPr lang="en-US" dirty="0" smtClean="0"/>
          </a:p>
          <a:p>
            <a:pPr lvl="0"/>
            <a:r>
              <a:rPr lang="en-US" dirty="0" smtClean="0"/>
              <a:t>3) </a:t>
            </a:r>
            <a:r>
              <a:rPr lang="ru-RU" dirty="0" smtClean="0"/>
              <a:t>гумроҳликдан </a:t>
            </a:r>
            <a:r>
              <a:rPr lang="ru-RU" dirty="0" smtClean="0"/>
              <a:t>сақланиш;</a:t>
            </a:r>
            <a:endParaRPr lang="en-US" dirty="0" smtClean="0"/>
          </a:p>
          <a:p>
            <a:pPr lvl="0"/>
            <a:r>
              <a:rPr lang="en-US" dirty="0" smtClean="0"/>
              <a:t>4) </a:t>
            </a:r>
            <a:r>
              <a:rPr lang="ru-RU" dirty="0" smtClean="0"/>
              <a:t>ёлғон</a:t>
            </a:r>
            <a:r>
              <a:rPr lang="ru-RU" dirty="0" smtClean="0"/>
              <a:t>, қалбаки нарсалардан сақланиш;</a:t>
            </a:r>
            <a:endParaRPr lang="en-US" dirty="0" smtClean="0"/>
          </a:p>
          <a:p>
            <a:pPr lvl="0"/>
            <a:r>
              <a:rPr lang="en-US" dirty="0" smtClean="0"/>
              <a:t>5) </a:t>
            </a:r>
            <a:r>
              <a:rPr lang="ru-RU" dirty="0" smtClean="0"/>
              <a:t>маст </a:t>
            </a:r>
            <a:r>
              <a:rPr lang="ru-RU" dirty="0" smtClean="0"/>
              <a:t>қилувчи нарсалардан сақланиш.</a:t>
            </a:r>
            <a:endParaRPr lang="en-US" dirty="0" smtClean="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7756263" cy="649044"/>
          </a:xfrm>
        </p:spPr>
        <p:txBody>
          <a:bodyPr/>
          <a:lstStyle/>
          <a:p>
            <a:r>
              <a:rPr lang="ru-RU" sz="4000" dirty="0" smtClean="0"/>
              <a:t>Буддизм </a:t>
            </a:r>
            <a:r>
              <a:rPr lang="ru-RU" sz="4000" dirty="0" smtClean="0"/>
              <a:t>таълимоти</a:t>
            </a:r>
            <a:r>
              <a:rPr lang="en-US" sz="4000" dirty="0" smtClean="0"/>
              <a:t> (</a:t>
            </a:r>
            <a:r>
              <a:rPr lang="ru-RU" sz="4000" b="1" dirty="0" smtClean="0"/>
              <a:t>Медитация</a:t>
            </a:r>
            <a:r>
              <a:rPr lang="en-US" sz="4000" b="1" dirty="0" smtClean="0"/>
              <a:t>)</a:t>
            </a:r>
            <a:endParaRPr lang="en-US" sz="4000" dirty="0"/>
          </a:p>
        </p:txBody>
      </p:sp>
      <p:graphicFrame>
        <p:nvGraphicFramePr>
          <p:cNvPr id="11" name="Content Placeholder 10"/>
          <p:cNvGraphicFramePr>
            <a:graphicFrameLocks noGrp="1"/>
          </p:cNvGraphicFramePr>
          <p:nvPr>
            <p:ph sz="quarter" idx="13"/>
          </p:nvPr>
        </p:nvGraphicFramePr>
        <p:xfrm>
          <a:off x="0" y="1219200"/>
          <a:ext cx="9144000" cy="5638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z="4000" dirty="0" smtClean="0"/>
              <a:t>Буддизм таълимоти</a:t>
            </a:r>
            <a:r>
              <a:rPr lang="en-US" sz="4000" dirty="0" smtClean="0"/>
              <a:t> </a:t>
            </a:r>
            <a:r>
              <a:rPr lang="en-US" sz="4000" dirty="0" smtClean="0"/>
              <a:t>(</a:t>
            </a:r>
            <a:r>
              <a:rPr lang="ru-RU" sz="4000" b="1" dirty="0" smtClean="0"/>
              <a:t>Донишмандлик</a:t>
            </a:r>
            <a:r>
              <a:rPr lang="en-US" sz="4000" b="1" dirty="0" smtClean="0"/>
              <a:t>)</a:t>
            </a:r>
            <a:endParaRPr lang="en-US" sz="4000" dirty="0"/>
          </a:p>
        </p:txBody>
      </p:sp>
      <p:sp>
        <p:nvSpPr>
          <p:cNvPr id="3" name="Content Placeholder 2"/>
          <p:cNvSpPr>
            <a:spLocks noGrp="1"/>
          </p:cNvSpPr>
          <p:nvPr>
            <p:ph sz="quarter" idx="13"/>
          </p:nvPr>
        </p:nvSpPr>
        <p:spPr/>
        <p:txBody>
          <a:bodyPr>
            <a:normAutofit fontScale="85000" lnSpcReduction="20000"/>
          </a:bodyPr>
          <a:lstStyle/>
          <a:p>
            <a:pPr lvl="0"/>
            <a:r>
              <a:rPr lang="ru-RU" b="1" dirty="0" smtClean="0"/>
              <a:t>Донишмандлик</a:t>
            </a:r>
            <a:r>
              <a:rPr lang="ru-RU" dirty="0" smtClean="0"/>
              <a:t> – бу буддизмнинг асосий мақсади бўлиб, нарсалар табиатини тўғри тушунишдан иборат.</a:t>
            </a:r>
            <a:endParaRPr lang="en-US" dirty="0" smtClean="0"/>
          </a:p>
          <a:p>
            <a:r>
              <a:rPr lang="ru-RU" dirty="0" smtClean="0"/>
              <a:t>Юқорида кўрсатилган уч амалиёт босқичини ўтаган инсон охир-оқибат олий саодатга, яъни </a:t>
            </a:r>
            <a:r>
              <a:rPr lang="ru-RU" b="1" i="1" dirty="0" smtClean="0"/>
              <a:t>нирвана</a:t>
            </a:r>
            <a:r>
              <a:rPr lang="ru-RU" dirty="0" smtClean="0"/>
              <a:t> ҳолатига эришади. </a:t>
            </a:r>
            <a:endParaRPr lang="en-US" dirty="0" smtClean="0"/>
          </a:p>
          <a:p>
            <a:r>
              <a:rPr lang="ru-RU" b="1" i="1" dirty="0" smtClean="0"/>
              <a:t>Нирвана</a:t>
            </a:r>
            <a:r>
              <a:rPr lang="ru-RU" b="1" dirty="0" smtClean="0"/>
              <a:t> </a:t>
            </a:r>
            <a:r>
              <a:rPr lang="ru-RU" dirty="0" smtClean="0"/>
              <a:t>сўзининг луғавий маъноси – «ўчиш, сўниш». Унда ҳаётнинг ҳар қандай кўринишига интилиш йўқолади.</a:t>
            </a:r>
            <a:endParaRPr lang="en-US" dirty="0"/>
          </a:p>
        </p:txBody>
      </p:sp>
      <p:pic>
        <p:nvPicPr>
          <p:cNvPr id="5122" name="Picture 2" descr="C:\Users\b1400980\Pictures\efd400e5c04166284e85b61fbd04e657--nirvana-buddhism-zen-quotes.jpg"/>
          <p:cNvPicPr>
            <a:picLocks noChangeAspect="1" noChangeArrowheads="1"/>
          </p:cNvPicPr>
          <p:nvPr/>
        </p:nvPicPr>
        <p:blipFill>
          <a:blip r:embed="rId2"/>
          <a:srcRect/>
          <a:stretch>
            <a:fillRect/>
          </a:stretch>
        </p:blipFill>
        <p:spPr bwMode="auto">
          <a:xfrm>
            <a:off x="4800600" y="2286000"/>
            <a:ext cx="4000500" cy="3810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Манбалари</a:t>
            </a:r>
            <a:endParaRPr lang="en-US" dirty="0"/>
          </a:p>
        </p:txBody>
      </p:sp>
      <p:sp>
        <p:nvSpPr>
          <p:cNvPr id="4" name="Content Placeholder 3"/>
          <p:cNvSpPr>
            <a:spLocks noGrp="1"/>
          </p:cNvSpPr>
          <p:nvPr>
            <p:ph sz="quarter" idx="14"/>
          </p:nvPr>
        </p:nvSpPr>
        <p:spPr>
          <a:xfrm>
            <a:off x="4645150" y="2057400"/>
            <a:ext cx="4346450" cy="4800600"/>
          </a:xfrm>
        </p:spPr>
        <p:txBody>
          <a:bodyPr>
            <a:normAutofit fontScale="70000" lnSpcReduction="20000"/>
          </a:bodyPr>
          <a:lstStyle/>
          <a:p>
            <a:r>
              <a:rPr lang="ru-RU" dirty="0" smtClean="0"/>
              <a:t>Буддизм таълимоти бир қатор китоблар шаклига келтирилган тўпламларда баён қилинган. </a:t>
            </a:r>
            <a:endParaRPr lang="en-US" dirty="0" smtClean="0"/>
          </a:p>
          <a:p>
            <a:r>
              <a:rPr lang="ru-RU" dirty="0" smtClean="0"/>
              <a:t>Улардан </a:t>
            </a:r>
            <a:r>
              <a:rPr lang="ru-RU" dirty="0" smtClean="0"/>
              <a:t>энг асосийси </a:t>
            </a:r>
            <a:r>
              <a:rPr lang="ru-RU" b="1" dirty="0" smtClean="0"/>
              <a:t>Трипитака</a:t>
            </a:r>
            <a:r>
              <a:rPr lang="ru-RU" dirty="0" smtClean="0"/>
              <a:t> (ёки Типитака – </a:t>
            </a:r>
            <a:r>
              <a:rPr lang="ru-RU" b="1" dirty="0" smtClean="0"/>
              <a:t>«уч сават» </a:t>
            </a:r>
            <a:r>
              <a:rPr lang="ru-RU" dirty="0" smtClean="0"/>
              <a:t>маъносини англатади</a:t>
            </a:r>
            <a:r>
              <a:rPr lang="ru-RU" dirty="0" smtClean="0"/>
              <a:t>).</a:t>
            </a:r>
            <a:endParaRPr lang="en-US" dirty="0" smtClean="0"/>
          </a:p>
          <a:p>
            <a:r>
              <a:rPr lang="ru-RU" dirty="0" smtClean="0"/>
              <a:t> </a:t>
            </a:r>
            <a:r>
              <a:rPr lang="ru-RU" dirty="0" smtClean="0"/>
              <a:t>У уч қисмдан иборат бўлганлиги учун шундай ном билан аталган. Бу манбанинг қўлёзма нусхаси Шри Ланкада сақланиб қолган. </a:t>
            </a:r>
            <a:endParaRPr lang="en-US" dirty="0" smtClean="0"/>
          </a:p>
          <a:p>
            <a:r>
              <a:rPr lang="ru-RU" dirty="0" smtClean="0"/>
              <a:t>У </a:t>
            </a:r>
            <a:r>
              <a:rPr lang="ru-RU" dirty="0" smtClean="0"/>
              <a:t>милоднинг бошларида китоб шаклига келтирилган</a:t>
            </a:r>
            <a:r>
              <a:rPr lang="ru-RU" dirty="0" smtClean="0"/>
              <a:t>.</a:t>
            </a:r>
            <a:endParaRPr lang="en-US" dirty="0" smtClean="0"/>
          </a:p>
          <a:p>
            <a:r>
              <a:rPr lang="ru-RU" dirty="0" smtClean="0"/>
              <a:t> </a:t>
            </a:r>
            <a:r>
              <a:rPr lang="ru-RU" dirty="0" smtClean="0"/>
              <a:t>Улар Будда тарғиботининг ҳақиқий баёни ҳисобланган </a:t>
            </a:r>
            <a:r>
              <a:rPr lang="ru-RU" i="1" dirty="0" smtClean="0"/>
              <a:t>сутра</a:t>
            </a:r>
            <a:r>
              <a:rPr lang="ru-RU" dirty="0" smtClean="0"/>
              <a:t> матнлари – Сутра-питака, роҳиблик ахлоқи, хонақоҳлар низомларига бағишланган </a:t>
            </a:r>
            <a:r>
              <a:rPr lang="ru-RU" i="1" dirty="0" smtClean="0"/>
              <a:t>виная</a:t>
            </a:r>
            <a:r>
              <a:rPr lang="ru-RU" dirty="0" smtClean="0"/>
              <a:t> матнлари – Виная-питака, буддизмнинг фалсафий ва психологик муаммоларини баён қилиб беришга бағишланган </a:t>
            </a:r>
            <a:r>
              <a:rPr lang="ru-RU" i="1" dirty="0" smtClean="0"/>
              <a:t>абхидхарма</a:t>
            </a:r>
            <a:r>
              <a:rPr lang="ru-RU" dirty="0" smtClean="0"/>
              <a:t> матнлари – Абхидхарма-питакадан иборат.</a:t>
            </a:r>
            <a:endParaRPr lang="en-US" dirty="0"/>
          </a:p>
        </p:txBody>
      </p:sp>
      <p:pic>
        <p:nvPicPr>
          <p:cNvPr id="6147" name="Picture 3" descr="C:\Users\b1400980\Pictures\tripitaka-outline.jpg"/>
          <p:cNvPicPr>
            <a:picLocks noGrp="1" noChangeAspect="1" noChangeArrowheads="1"/>
          </p:cNvPicPr>
          <p:nvPr>
            <p:ph sz="quarter" idx="13"/>
          </p:nvPr>
        </p:nvPicPr>
        <p:blipFill>
          <a:blip r:embed="rId2"/>
          <a:srcRect/>
          <a:stretch>
            <a:fillRect/>
          </a:stretch>
        </p:blipFill>
        <p:spPr bwMode="auto">
          <a:xfrm>
            <a:off x="914400" y="4114800"/>
            <a:ext cx="3581400" cy="2362200"/>
          </a:xfrm>
          <a:prstGeom prst="rect">
            <a:avLst/>
          </a:prstGeom>
          <a:noFill/>
        </p:spPr>
      </p:pic>
      <p:pic>
        <p:nvPicPr>
          <p:cNvPr id="6148" name="Picture 4" descr="C:\Users\b1400980\Pictures\Tripitaka.jpg"/>
          <p:cNvPicPr>
            <a:picLocks noChangeAspect="1" noChangeArrowheads="1"/>
          </p:cNvPicPr>
          <p:nvPr/>
        </p:nvPicPr>
        <p:blipFill>
          <a:blip r:embed="rId3"/>
          <a:srcRect/>
          <a:stretch>
            <a:fillRect/>
          </a:stretch>
        </p:blipFill>
        <p:spPr bwMode="auto">
          <a:xfrm>
            <a:off x="228600" y="1676400"/>
            <a:ext cx="3200400" cy="215265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Оқимлари</a:t>
            </a:r>
            <a:endParaRPr lang="en-US" dirty="0"/>
          </a:p>
        </p:txBody>
      </p:sp>
      <p:graphicFrame>
        <p:nvGraphicFramePr>
          <p:cNvPr id="5" name="Content Placeholder 4"/>
          <p:cNvGraphicFramePr>
            <a:graphicFrameLocks noGrp="1"/>
          </p:cNvGraphicFramePr>
          <p:nvPr>
            <p:ph sz="quarter" idx="13"/>
          </p:nvPr>
        </p:nvGraphicFramePr>
        <p:xfrm>
          <a:off x="685800" y="2239963"/>
          <a:ext cx="3803650" cy="38766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0" name="Picture 2" descr="C:\Users\b1400980\Pictures\48522311-vector-illustration-with-bodhisattva-avalokiteshvara--bodhisattva-who-embodies-the-compassion-of-all.jpg"/>
          <p:cNvPicPr>
            <a:picLocks noGrp="1" noChangeAspect="1" noChangeArrowheads="1"/>
          </p:cNvPicPr>
          <p:nvPr>
            <p:ph sz="quarter" idx="14"/>
          </p:nvPr>
        </p:nvPicPr>
        <p:blipFill>
          <a:blip r:embed="rId6"/>
          <a:srcRect/>
          <a:stretch>
            <a:fillRect/>
          </a:stretch>
        </p:blipFill>
        <p:spPr bwMode="auto">
          <a:xfrm>
            <a:off x="4645025" y="2276475"/>
            <a:ext cx="3803650" cy="380365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56263" cy="609600"/>
          </a:xfrm>
        </p:spPr>
        <p:txBody>
          <a:bodyPr/>
          <a:lstStyle/>
          <a:p>
            <a:r>
              <a:rPr lang="en-US" sz="4000" b="1" dirty="0" smtClean="0"/>
              <a:t/>
            </a:r>
            <a:br>
              <a:rPr lang="en-US" sz="4000" b="1" dirty="0" smtClean="0"/>
            </a:br>
            <a:r>
              <a:rPr lang="ru-RU" b="1" dirty="0" smtClean="0"/>
              <a:t> Хинаяна</a:t>
            </a:r>
            <a:r>
              <a:rPr lang="en-US" dirty="0" smtClean="0"/>
              <a:t/>
            </a:r>
            <a:br>
              <a:rPr lang="en-US" dirty="0" smtClean="0"/>
            </a:br>
            <a:r>
              <a:rPr lang="en-US" dirty="0" smtClean="0"/>
              <a:t/>
            </a:r>
            <a:br>
              <a:rPr lang="en-US" dirty="0" smtClean="0"/>
            </a:br>
            <a:endParaRPr lang="en-US" dirty="0"/>
          </a:p>
        </p:txBody>
      </p:sp>
      <p:sp>
        <p:nvSpPr>
          <p:cNvPr id="4" name="Content Placeholder 3"/>
          <p:cNvSpPr>
            <a:spLocks noGrp="1"/>
          </p:cNvSpPr>
          <p:nvPr>
            <p:ph sz="quarter" idx="14"/>
          </p:nvPr>
        </p:nvSpPr>
        <p:spPr>
          <a:xfrm>
            <a:off x="4952999" y="914400"/>
            <a:ext cx="3886201" cy="5638800"/>
          </a:xfrm>
        </p:spPr>
        <p:txBody>
          <a:bodyPr>
            <a:normAutofit fontScale="70000" lnSpcReduction="20000"/>
          </a:bodyPr>
          <a:lstStyle/>
          <a:p>
            <a:r>
              <a:rPr lang="ru-RU" b="1" dirty="0" smtClean="0"/>
              <a:t>Хинаяна</a:t>
            </a:r>
            <a:r>
              <a:rPr lang="ru-RU" i="1" dirty="0" smtClean="0"/>
              <a:t> </a:t>
            </a:r>
            <a:r>
              <a:rPr lang="ru-RU" dirty="0" smtClean="0"/>
              <a:t>буддизмнинг асосий йўналишларидан биридир</a:t>
            </a:r>
            <a:r>
              <a:rPr lang="ru-RU" dirty="0" smtClean="0"/>
              <a:t>.</a:t>
            </a:r>
            <a:endParaRPr lang="en-US" dirty="0" smtClean="0"/>
          </a:p>
          <a:p>
            <a:r>
              <a:rPr lang="ru-RU" dirty="0" smtClean="0"/>
              <a:t> </a:t>
            </a:r>
            <a:r>
              <a:rPr lang="ru-RU" dirty="0" smtClean="0"/>
              <a:t>Хинаяна «</a:t>
            </a:r>
            <a:r>
              <a:rPr lang="ru-RU" i="1" dirty="0" smtClean="0"/>
              <a:t>кичик арава</a:t>
            </a:r>
            <a:r>
              <a:rPr lang="ru-RU" dirty="0" smtClean="0"/>
              <a:t>» маъносини англатиб, у диний йўналиш сифатида мил. ав. I асрда шаклланган. Бироқ унинг асосий қоидалари анча аввал, шу жумладан, Трипитакада баён қилинган.</a:t>
            </a:r>
            <a:endParaRPr lang="en-US" dirty="0" smtClean="0"/>
          </a:p>
          <a:p>
            <a:r>
              <a:rPr lang="ru-RU" dirty="0" smtClean="0"/>
              <a:t>Хинаяна таълимотига кўра, </a:t>
            </a:r>
            <a:r>
              <a:rPr lang="ru-RU" i="1" dirty="0" smtClean="0"/>
              <a:t>дҳарма</a:t>
            </a:r>
            <a:r>
              <a:rPr lang="ru-RU" dirty="0" smtClean="0"/>
              <a:t>лар табиатини ўрганишга ва </a:t>
            </a:r>
            <a:r>
              <a:rPr lang="ru-RU" i="1" dirty="0" smtClean="0"/>
              <a:t>нирвана</a:t>
            </a:r>
            <a:r>
              <a:rPr lang="ru-RU" dirty="0" smtClean="0"/>
              <a:t>га маънавий йўл билан эришилади. Бу йўл жуда оғир, шу сабабли фақат монахларгина </a:t>
            </a:r>
            <a:r>
              <a:rPr lang="ru-RU" i="1" dirty="0" smtClean="0"/>
              <a:t>нирвана</a:t>
            </a:r>
            <a:r>
              <a:rPr lang="ru-RU" dirty="0" smtClean="0"/>
              <a:t> ҳолатига етиши мумкин. </a:t>
            </a:r>
            <a:endParaRPr lang="en-US" dirty="0" smtClean="0"/>
          </a:p>
          <a:p>
            <a:r>
              <a:rPr lang="ru-RU" dirty="0" smtClean="0"/>
              <a:t>Кейинчалик </a:t>
            </a:r>
            <a:r>
              <a:rPr lang="ru-RU" dirty="0" smtClean="0"/>
              <a:t>Хинаянада жуда ҳам мураккаб ва дабдабали ибодатлар (масалан, «Будда тишига сиғиниш»), буддизмнинг муқаддас жойларига оммавий зиёратлар жорий қилинган. Бу йўналиш Шарқий Ҳиндистонда, Шри Ланка, Ҳинди-хитой давлатларида тарқалган.</a:t>
            </a:r>
            <a:endParaRPr lang="en-US" dirty="0" smtClean="0"/>
          </a:p>
          <a:p>
            <a:endParaRPr lang="en-US" dirty="0"/>
          </a:p>
        </p:txBody>
      </p:sp>
      <p:pic>
        <p:nvPicPr>
          <p:cNvPr id="9219" name="Picture 3" descr="C:\Users\b1400980\Pictures\buddha-71.jpg"/>
          <p:cNvPicPr>
            <a:picLocks noGrp="1" noChangeAspect="1" noChangeArrowheads="1"/>
          </p:cNvPicPr>
          <p:nvPr>
            <p:ph sz="quarter" idx="13"/>
          </p:nvPr>
        </p:nvPicPr>
        <p:blipFill>
          <a:blip r:embed="rId2"/>
          <a:srcRect/>
          <a:stretch>
            <a:fillRect/>
          </a:stretch>
        </p:blipFill>
        <p:spPr bwMode="auto">
          <a:xfrm>
            <a:off x="1053569" y="2239963"/>
            <a:ext cx="3068111" cy="3876675"/>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7756263" cy="1066800"/>
          </a:xfrm>
        </p:spPr>
        <p:txBody>
          <a:bodyPr/>
          <a:lstStyle/>
          <a:p>
            <a:pPr lvl="0"/>
            <a:r>
              <a:rPr lang="ru-RU" b="1" dirty="0" smtClean="0"/>
              <a:t>Махаяна</a:t>
            </a:r>
            <a:r>
              <a:rPr lang="en-US" dirty="0" smtClean="0"/>
              <a:t/>
            </a:r>
            <a:br>
              <a:rPr lang="en-US" dirty="0" smtClean="0"/>
            </a:br>
            <a:endParaRPr lang="en-US" dirty="0"/>
          </a:p>
        </p:txBody>
      </p:sp>
      <p:sp>
        <p:nvSpPr>
          <p:cNvPr id="4" name="Content Placeholder 3"/>
          <p:cNvSpPr>
            <a:spLocks noGrp="1"/>
          </p:cNvSpPr>
          <p:nvPr>
            <p:ph sz="quarter" idx="14"/>
          </p:nvPr>
        </p:nvSpPr>
        <p:spPr>
          <a:xfrm>
            <a:off x="4724399" y="1371600"/>
            <a:ext cx="4191001" cy="5181600"/>
          </a:xfrm>
        </p:spPr>
        <p:txBody>
          <a:bodyPr>
            <a:normAutofit fontScale="77500" lnSpcReduction="20000"/>
          </a:bodyPr>
          <a:lstStyle/>
          <a:p>
            <a:r>
              <a:rPr lang="ru-RU" dirty="0" smtClean="0"/>
              <a:t>Хинаяна билан бир қаторда буддизмдаги иккинчи асосий йўналиш бўлиб, у руҳий камолот аҳдига риоя этувчи, худога илтижо қилувчи роҳибларга инъомлар бериб ёрдам кўрсатувчи ҳар қандай оддий диндор нажот топиши мумкин, деган таълимотга асосланади</a:t>
            </a:r>
            <a:r>
              <a:rPr lang="ru-RU" dirty="0" smtClean="0"/>
              <a:t>.</a:t>
            </a:r>
            <a:endParaRPr lang="en-US" dirty="0" smtClean="0"/>
          </a:p>
          <a:p>
            <a:r>
              <a:rPr lang="ru-RU" dirty="0" smtClean="0"/>
              <a:t> </a:t>
            </a:r>
            <a:r>
              <a:rPr lang="ru-RU" dirty="0" smtClean="0"/>
              <a:t>Унга кўра, Будда танаси жонзотларни азобдан қутқариш учун турли махлуқотлар шаклига кириши ва ҳаёт занжирининг барча вакиллари уни ўрганиши, англаши мумкин</a:t>
            </a:r>
            <a:r>
              <a:rPr lang="ru-RU" dirty="0" smtClean="0"/>
              <a:t>.</a:t>
            </a:r>
            <a:endParaRPr lang="en-US" dirty="0" smtClean="0"/>
          </a:p>
          <a:p>
            <a:r>
              <a:rPr lang="ru-RU" dirty="0" smtClean="0"/>
              <a:t> </a:t>
            </a:r>
            <a:r>
              <a:rPr lang="ru-RU" dirty="0" smtClean="0"/>
              <a:t>Бу нарса чексиз Будда </a:t>
            </a:r>
            <a:r>
              <a:rPr lang="ru-RU" i="1" dirty="0" smtClean="0"/>
              <a:t>рам</a:t>
            </a:r>
            <a:r>
              <a:rPr lang="ru-RU" dirty="0" smtClean="0"/>
              <a:t>ларининг, худоларнинг келиб чиқишига сабаб бўлди. Бу худоларга ишониш йўллари барча учун мумкин бўлганлиги сабабли у «</a:t>
            </a:r>
            <a:r>
              <a:rPr lang="ru-RU" i="1" dirty="0" smtClean="0"/>
              <a:t>катта арава</a:t>
            </a:r>
            <a:r>
              <a:rPr lang="ru-RU" dirty="0" smtClean="0"/>
              <a:t>» номини олган.</a:t>
            </a:r>
            <a:endParaRPr lang="en-US" dirty="0" smtClean="0"/>
          </a:p>
          <a:p>
            <a:endParaRPr lang="en-US" dirty="0"/>
          </a:p>
        </p:txBody>
      </p:sp>
      <p:pic>
        <p:nvPicPr>
          <p:cNvPr id="8195" name="Picture 3" descr="C:\Users\b1400980\Pictures\من_هو_بوذا.jpg"/>
          <p:cNvPicPr>
            <a:picLocks noGrp="1" noChangeAspect="1" noChangeArrowheads="1"/>
          </p:cNvPicPr>
          <p:nvPr>
            <p:ph sz="quarter" idx="13"/>
          </p:nvPr>
        </p:nvPicPr>
        <p:blipFill>
          <a:blip r:embed="rId2"/>
          <a:srcRect/>
          <a:stretch>
            <a:fillRect/>
          </a:stretch>
        </p:blipFill>
        <p:spPr bwMode="auto">
          <a:xfrm>
            <a:off x="685800" y="2819400"/>
            <a:ext cx="3803650" cy="2264531"/>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ru-RU" b="1" i="1" dirty="0" smtClean="0"/>
              <a:t>Ламаизм</a:t>
            </a:r>
            <a:r>
              <a:rPr lang="en-US" dirty="0" smtClean="0"/>
              <a:t/>
            </a:r>
            <a:br>
              <a:rPr lang="en-US" dirty="0" smtClean="0"/>
            </a:br>
            <a:endParaRPr lang="en-US" dirty="0"/>
          </a:p>
        </p:txBody>
      </p:sp>
      <p:sp>
        <p:nvSpPr>
          <p:cNvPr id="4" name="Content Placeholder 3"/>
          <p:cNvSpPr>
            <a:spLocks noGrp="1"/>
          </p:cNvSpPr>
          <p:nvPr>
            <p:ph sz="quarter" idx="14"/>
          </p:nvPr>
        </p:nvSpPr>
        <p:spPr>
          <a:xfrm>
            <a:off x="4645150" y="1143000"/>
            <a:ext cx="4194049" cy="5486400"/>
          </a:xfrm>
        </p:spPr>
        <p:txBody>
          <a:bodyPr>
            <a:normAutofit fontScale="70000" lnSpcReduction="20000"/>
          </a:bodyPr>
          <a:lstStyle/>
          <a:p>
            <a:r>
              <a:rPr lang="en-US" dirty="0" smtClean="0"/>
              <a:t>-</a:t>
            </a:r>
            <a:r>
              <a:rPr lang="ru-RU" dirty="0" smtClean="0"/>
              <a:t>буддизмнинг </a:t>
            </a:r>
            <a:r>
              <a:rPr lang="ru-RU" dirty="0" smtClean="0"/>
              <a:t>асосий йўналишларидан бири бўлиб, у тибет тилида «</a:t>
            </a:r>
            <a:r>
              <a:rPr lang="ru-RU" i="1" dirty="0" smtClean="0"/>
              <a:t>лама</a:t>
            </a:r>
            <a:r>
              <a:rPr lang="ru-RU" dirty="0" smtClean="0"/>
              <a:t>» – «энг улуғ» деган маънони англатади. Мазкур диний йўналиш раҳбари шу ном билан – </a:t>
            </a:r>
            <a:r>
              <a:rPr lang="ru-RU" i="1" dirty="0" smtClean="0"/>
              <a:t>лама</a:t>
            </a:r>
            <a:r>
              <a:rPr lang="ru-RU" dirty="0" smtClean="0"/>
              <a:t> деб аталади.</a:t>
            </a:r>
            <a:endParaRPr lang="en-US" dirty="0" smtClean="0"/>
          </a:p>
          <a:p>
            <a:r>
              <a:rPr lang="ru-RU" dirty="0" smtClean="0"/>
              <a:t>Ламаизм Тибетда VII – XIV асрларда тибетликларнинг қадимий дини Бон-По (шаманизмнинг бир тури) унсурларини қабул қилган Махаяна ва Тантризм асосида вужудга келган бўлиб, ҳозирда тибетликларнинг асосий дини ҳисобланади. У бир неча фирқа ва мазҳабларга бўлинади. Ламаизм XVI аср охиридан мўғуллар, XVI аср бошларидан Россия ҳудудида яшовчи бурятлар, туваликлар ва қалмиқлар орасида ҳам тарқалди. Буддизмнинг барча ақидаларини қабул қилган ламаизмда инсон фақат </a:t>
            </a:r>
            <a:r>
              <a:rPr lang="ru-RU" i="1" dirty="0" smtClean="0"/>
              <a:t>ламалар</a:t>
            </a:r>
            <a:r>
              <a:rPr lang="ru-RU" dirty="0" smtClean="0"/>
              <a:t> ёрдамида нажот топади. </a:t>
            </a:r>
            <a:r>
              <a:rPr lang="ru-RU" i="1" dirty="0" smtClean="0"/>
              <a:t>Ламаларсиз</a:t>
            </a:r>
            <a:r>
              <a:rPr lang="ru-RU" dirty="0" smtClean="0"/>
              <a:t> </a:t>
            </a:r>
            <a:r>
              <a:rPr lang="ru-RU" i="1" dirty="0" smtClean="0"/>
              <a:t>нирвана</a:t>
            </a:r>
            <a:r>
              <a:rPr lang="ru-RU" dirty="0" smtClean="0"/>
              <a:t>га етишиш у ёқда турсин, киши бу дунёга қайтиб келишда ҳам ҳеч нарсага эриша олмайди, деб таъкидланади.</a:t>
            </a:r>
            <a:endParaRPr lang="en-US" dirty="0" smtClean="0"/>
          </a:p>
          <a:p>
            <a:endParaRPr lang="en-US" dirty="0"/>
          </a:p>
        </p:txBody>
      </p:sp>
      <p:pic>
        <p:nvPicPr>
          <p:cNvPr id="10242" name="Picture 2" descr="C:\Users\b1400980\Pictures\1353662254_2img_8891-kopiya.jpg"/>
          <p:cNvPicPr>
            <a:picLocks noGrp="1" noChangeAspect="1" noChangeArrowheads="1"/>
          </p:cNvPicPr>
          <p:nvPr>
            <p:ph sz="quarter" idx="13"/>
          </p:nvPr>
        </p:nvPicPr>
        <p:blipFill>
          <a:blip r:embed="rId2"/>
          <a:srcRect/>
          <a:stretch>
            <a:fillRect/>
          </a:stretch>
        </p:blipFill>
        <p:spPr bwMode="auto">
          <a:xfrm>
            <a:off x="304800" y="2438400"/>
            <a:ext cx="4260850" cy="35052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Ламаизм</a:t>
            </a:r>
            <a:endParaRPr lang="en-US" dirty="0"/>
          </a:p>
        </p:txBody>
      </p:sp>
      <p:sp>
        <p:nvSpPr>
          <p:cNvPr id="4" name="Content Placeholder 3"/>
          <p:cNvSpPr>
            <a:spLocks noGrp="1"/>
          </p:cNvSpPr>
          <p:nvPr>
            <p:ph sz="quarter" idx="14"/>
          </p:nvPr>
        </p:nvSpPr>
        <p:spPr>
          <a:xfrm>
            <a:off x="4038600" y="1981200"/>
            <a:ext cx="4800599" cy="4724400"/>
          </a:xfrm>
        </p:spPr>
        <p:txBody>
          <a:bodyPr>
            <a:normAutofit fontScale="62500" lnSpcReduction="20000"/>
          </a:bodyPr>
          <a:lstStyle/>
          <a:p>
            <a:r>
              <a:rPr lang="ru-RU" dirty="0" smtClean="0"/>
              <a:t>Ламаизм йўналишининг олий диний раҳнамоси </a:t>
            </a:r>
            <a:r>
              <a:rPr lang="ru-RU" b="1" dirty="0" smtClean="0"/>
              <a:t>Далай-Лама </a:t>
            </a:r>
            <a:r>
              <a:rPr lang="ru-RU" dirty="0" smtClean="0"/>
              <a:t>саналади. У туғилган мавжудотларнинг энг улуғи, </a:t>
            </a:r>
            <a:r>
              <a:rPr lang="ru-RU" i="1" dirty="0" smtClean="0"/>
              <a:t>бодхисатва</a:t>
            </a:r>
            <a:r>
              <a:rPr lang="ru-RU" dirty="0" smtClean="0"/>
              <a:t> Авалакитешваранинг ердаги кўриниши, </a:t>
            </a:r>
            <a:r>
              <a:rPr lang="ru-RU" i="1" dirty="0" smtClean="0"/>
              <a:t>тирик худо</a:t>
            </a:r>
            <a:r>
              <a:rPr lang="ru-RU" dirty="0" smtClean="0"/>
              <a:t> ҳисобланади</a:t>
            </a:r>
            <a:r>
              <a:rPr lang="ru-RU" dirty="0" smtClean="0"/>
              <a:t>.</a:t>
            </a:r>
            <a:endParaRPr lang="en-US" dirty="0" smtClean="0"/>
          </a:p>
          <a:p>
            <a:r>
              <a:rPr lang="ru-RU" dirty="0" smtClean="0"/>
              <a:t> </a:t>
            </a:r>
            <a:r>
              <a:rPr lang="ru-RU" i="1" dirty="0" smtClean="0"/>
              <a:t>Далай</a:t>
            </a:r>
            <a:r>
              <a:rPr lang="ru-RU" dirty="0" smtClean="0"/>
              <a:t> – тибет тилида «денгиз» маъносини англатади. Далай-Лама «денгиздек улуғ лама» деганидир. Бу унвон 1391 йилда жорий қилинган. Биринчи Далай-Лама Биндуидуб (1391-1475) бўлган</a:t>
            </a:r>
            <a:r>
              <a:rPr lang="ru-RU" dirty="0" smtClean="0"/>
              <a:t>.</a:t>
            </a:r>
            <a:endParaRPr lang="en-US" dirty="0" smtClean="0"/>
          </a:p>
          <a:p>
            <a:r>
              <a:rPr lang="ru-RU" dirty="0" smtClean="0"/>
              <a:t> </a:t>
            </a:r>
            <a:r>
              <a:rPr lang="ru-RU" dirty="0" smtClean="0"/>
              <a:t>Ҳозирги кунда Далай-Лама XIV Лозондантзенжанцо-Игвант ҳисобланади. У 1935 йилда туғилган. Унинг ўлими билан ерда янги Далай-Лама пайдо бўлади. Олий </a:t>
            </a:r>
            <a:r>
              <a:rPr lang="ru-RU" i="1" dirty="0" smtClean="0"/>
              <a:t>лама</a:t>
            </a:r>
            <a:r>
              <a:rPr lang="ru-RU" dirty="0" smtClean="0"/>
              <a:t>лардан ташкил қилинган ҳайъат унинг ўлимидан сўнг бир йил мобайнида янги туғилган гўдаклар орасидан янги Далай-Ламани қидириб топадилар. </a:t>
            </a:r>
            <a:endParaRPr lang="en-US" dirty="0" smtClean="0"/>
          </a:p>
          <a:p>
            <a:r>
              <a:rPr lang="ru-RU" dirty="0" smtClean="0"/>
              <a:t>Шундан </a:t>
            </a:r>
            <a:r>
              <a:rPr lang="ru-RU" dirty="0" smtClean="0"/>
              <a:t>сўнг гўдак монастирда тарбияланади. У вояга етгунга қадар унинг вазифасини регент – муваққат вакил бажариб туради.</a:t>
            </a:r>
            <a:endParaRPr lang="en-US" dirty="0" smtClean="0"/>
          </a:p>
          <a:p>
            <a:endParaRPr lang="en-US" dirty="0"/>
          </a:p>
        </p:txBody>
      </p:sp>
      <p:pic>
        <p:nvPicPr>
          <p:cNvPr id="11266" name="Picture 2" descr="C:\Users\b1400980\Pictures\Подробная-информация-о-8-Китай-Китайский-Тибетский-Буддизм-Бронзовый-Лама-Сиденья-Je-Цонкапа-Статуя-Будды-R0715.jpg"/>
          <p:cNvPicPr>
            <a:picLocks noChangeAspect="1" noChangeArrowheads="1"/>
          </p:cNvPicPr>
          <p:nvPr/>
        </p:nvPicPr>
        <p:blipFill>
          <a:blip r:embed="rId2"/>
          <a:srcRect/>
          <a:stretch>
            <a:fillRect/>
          </a:stretch>
        </p:blipFill>
        <p:spPr bwMode="auto">
          <a:xfrm>
            <a:off x="304800" y="1905000"/>
            <a:ext cx="3276600" cy="451485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вердый переплет">
  <a:themeElements>
    <a:clrScheme name="Твердый переплет">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Твердый переплет">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вердый переплет">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1237</TotalTime>
  <Words>1357</Words>
  <Application>Microsoft Office PowerPoint</Application>
  <PresentationFormat>On-screen Show (4:3)</PresentationFormat>
  <Paragraphs>76</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Твердый переплет</vt:lpstr>
      <vt:lpstr>Буддизм</vt:lpstr>
      <vt:lpstr>Slide 2</vt:lpstr>
      <vt:lpstr>Буддизм асосчисининг шахси</vt:lpstr>
      <vt:lpstr>Буддизм асосчисининг шахси</vt:lpstr>
      <vt:lpstr>Будданинг ҳаёти</vt:lpstr>
      <vt:lpstr>Буддизм таълимоти</vt:lpstr>
      <vt:lpstr>Буддизм таълимоти (Медитация)</vt:lpstr>
      <vt:lpstr>Буддизм таълимоти (Донишмандлик)</vt:lpstr>
      <vt:lpstr>Манбалари</vt:lpstr>
      <vt:lpstr>Оқимлари</vt:lpstr>
      <vt:lpstr>  Хинаяна  </vt:lpstr>
      <vt:lpstr>Махаяна </vt:lpstr>
      <vt:lpstr>Ламаизм </vt:lpstr>
      <vt:lpstr>Ламаизм</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Буддизм</dc:title>
  <dc:creator>Acer</dc:creator>
  <cp:lastModifiedBy>b1400980</cp:lastModifiedBy>
  <cp:revision>20</cp:revision>
  <dcterms:created xsi:type="dcterms:W3CDTF">2017-09-24T10:34:08Z</dcterms:created>
  <dcterms:modified xsi:type="dcterms:W3CDTF">2017-10-04T10:09:14Z</dcterms:modified>
</cp:coreProperties>
</file>