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FE2F6-310D-4696-AF6D-BF76C4EBA3EB}" type="doc">
      <dgm:prSet loTypeId="urn:microsoft.com/office/officeart/2005/8/layout/matrix1" loCatId="matrix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091670F3-4701-4DF0-BF7E-2773E7E673AE}">
      <dgm:prSet phldrT="[Текст]"/>
      <dgm:spPr/>
      <dgm:t>
        <a:bodyPr/>
        <a:lstStyle/>
        <a:p>
          <a:r>
            <a:rPr lang="ru-RU" b="1" dirty="0" err="1" smtClean="0"/>
            <a:t>Авестонинг</a:t>
          </a:r>
          <a:r>
            <a:rPr lang="ru-RU" b="1" dirty="0" smtClean="0"/>
            <a:t> </a:t>
          </a:r>
          <a:r>
            <a:rPr lang="ru-RU" b="1" dirty="0" err="1" smtClean="0"/>
            <a:t>таркибий</a:t>
          </a:r>
          <a:r>
            <a:rPr lang="ru-RU" b="1" dirty="0" smtClean="0"/>
            <a:t> </a:t>
          </a:r>
          <a:r>
            <a:rPr lang="ru-RU" b="1" dirty="0" err="1" smtClean="0"/>
            <a:t>қисмлари</a:t>
          </a:r>
          <a:endParaRPr lang="ru-RU" dirty="0"/>
        </a:p>
      </dgm:t>
    </dgm:pt>
    <dgm:pt modelId="{9A0CFEE7-342E-41A0-B88D-0FE4166AB376}" type="parTrans" cxnId="{61BCC2A3-821A-4695-BCE2-0DA698816D06}">
      <dgm:prSet/>
      <dgm:spPr/>
      <dgm:t>
        <a:bodyPr/>
        <a:lstStyle/>
        <a:p>
          <a:endParaRPr lang="ru-RU"/>
        </a:p>
      </dgm:t>
    </dgm:pt>
    <dgm:pt modelId="{DC12304C-513C-477B-9010-025512656423}" type="sibTrans" cxnId="{61BCC2A3-821A-4695-BCE2-0DA698816D06}">
      <dgm:prSet/>
      <dgm:spPr/>
      <dgm:t>
        <a:bodyPr/>
        <a:lstStyle/>
        <a:p>
          <a:endParaRPr lang="ru-RU"/>
        </a:p>
      </dgm:t>
    </dgm:pt>
    <dgm:pt modelId="{2E8F970F-F635-4A4B-8770-48D9E473FCAF}">
      <dgm:prSet phldrT="[Текст]"/>
      <dgm:spPr/>
      <dgm:t>
        <a:bodyPr/>
        <a:lstStyle/>
        <a:p>
          <a:r>
            <a:rPr lang="ru-RU" dirty="0" smtClean="0"/>
            <a:t>«</a:t>
          </a:r>
          <a:r>
            <a:rPr lang="ru-RU" b="1" dirty="0" err="1" smtClean="0"/>
            <a:t>Видевдат</a:t>
          </a:r>
          <a:r>
            <a:rPr lang="ru-RU" dirty="0" smtClean="0"/>
            <a:t>» (</a:t>
          </a:r>
          <a:r>
            <a:rPr lang="ru-RU" dirty="0" err="1" smtClean="0"/>
            <a:t>ви-даеводатам</a:t>
          </a:r>
          <a:r>
            <a:rPr lang="ru-RU" dirty="0" smtClean="0"/>
            <a:t> – «</a:t>
          </a:r>
          <a:r>
            <a:rPr lang="ru-RU" dirty="0" err="1" smtClean="0"/>
            <a:t>Девларга</a:t>
          </a:r>
          <a:r>
            <a:rPr lang="ru-RU" dirty="0" smtClean="0"/>
            <a:t> </a:t>
          </a:r>
          <a:r>
            <a:rPr lang="ru-RU" dirty="0" err="1" smtClean="0"/>
            <a:t>қарши</a:t>
          </a:r>
          <a:r>
            <a:rPr lang="ru-RU" dirty="0" smtClean="0"/>
            <a:t> </a:t>
          </a:r>
          <a:r>
            <a:rPr lang="ru-RU" dirty="0" err="1" smtClean="0"/>
            <a:t>қонун</a:t>
          </a:r>
          <a:r>
            <a:rPr lang="ru-RU" dirty="0" smtClean="0"/>
            <a:t>») </a:t>
          </a:r>
          <a:r>
            <a:rPr lang="ru-RU" dirty="0" err="1" smtClean="0"/>
            <a:t>деб</a:t>
          </a:r>
          <a:r>
            <a:rPr lang="ru-RU" dirty="0" smtClean="0"/>
            <a:t> </a:t>
          </a:r>
          <a:r>
            <a:rPr lang="ru-RU" dirty="0" err="1" smtClean="0"/>
            <a:t>аталади</a:t>
          </a:r>
          <a:r>
            <a:rPr lang="ru-RU" dirty="0" smtClean="0"/>
            <a:t>. Ушбу </a:t>
          </a:r>
          <a:r>
            <a:rPr lang="ru-RU" dirty="0" err="1" smtClean="0"/>
            <a:t>китоб</a:t>
          </a:r>
          <a:r>
            <a:rPr lang="ru-RU" dirty="0" smtClean="0"/>
            <a:t> </a:t>
          </a:r>
          <a:r>
            <a:rPr lang="ru-RU" dirty="0" err="1" smtClean="0"/>
            <a:t>Авестонинг</a:t>
          </a:r>
          <a:r>
            <a:rPr lang="ru-RU" dirty="0" smtClean="0"/>
            <a:t> </a:t>
          </a:r>
          <a:r>
            <a:rPr lang="ru-RU" dirty="0" err="1" smtClean="0"/>
            <a:t>сақланиб</a:t>
          </a:r>
          <a:r>
            <a:rPr lang="ru-RU" dirty="0" smtClean="0"/>
            <a:t> </a:t>
          </a:r>
          <a:r>
            <a:rPr lang="ru-RU" dirty="0" err="1" smtClean="0"/>
            <a:t>қолган</a:t>
          </a:r>
          <a:r>
            <a:rPr lang="ru-RU" dirty="0" smtClean="0"/>
            <a:t> </a:t>
          </a:r>
          <a:r>
            <a:rPr lang="ru-RU" dirty="0" err="1" smtClean="0"/>
            <a:t>китоблари</a:t>
          </a:r>
          <a:r>
            <a:rPr lang="ru-RU" dirty="0" smtClean="0"/>
            <a:t> </a:t>
          </a:r>
          <a:r>
            <a:rPr lang="ru-RU" dirty="0" err="1" smtClean="0"/>
            <a:t>орасида</a:t>
          </a:r>
          <a:r>
            <a:rPr lang="ru-RU" dirty="0" smtClean="0"/>
            <a:t> </a:t>
          </a:r>
          <a:r>
            <a:rPr lang="ru-RU" dirty="0" err="1" smtClean="0"/>
            <a:t>энг</a:t>
          </a:r>
          <a:r>
            <a:rPr lang="ru-RU" dirty="0" smtClean="0"/>
            <a:t> </a:t>
          </a:r>
          <a:r>
            <a:rPr lang="ru-RU" dirty="0" err="1" smtClean="0"/>
            <a:t>мукаммали</a:t>
          </a:r>
          <a:r>
            <a:rPr lang="ru-RU" dirty="0" smtClean="0"/>
            <a:t> </a:t>
          </a:r>
          <a:r>
            <a:rPr lang="ru-RU" dirty="0" err="1" smtClean="0"/>
            <a:t>ҳисобланади</a:t>
          </a:r>
          <a:r>
            <a:rPr lang="ru-RU" dirty="0" smtClean="0"/>
            <a:t>. </a:t>
          </a:r>
          <a:endParaRPr lang="ru-RU" dirty="0"/>
        </a:p>
      </dgm:t>
    </dgm:pt>
    <dgm:pt modelId="{3C13BBB5-CAB0-4F68-8F2D-FD9502FB4D42}" type="parTrans" cxnId="{A8500157-BD98-408C-A98A-9C4699E57824}">
      <dgm:prSet/>
      <dgm:spPr/>
      <dgm:t>
        <a:bodyPr/>
        <a:lstStyle/>
        <a:p>
          <a:endParaRPr lang="ru-RU"/>
        </a:p>
      </dgm:t>
    </dgm:pt>
    <dgm:pt modelId="{D0E170C1-BFB5-4B27-9DEC-32DD0B0ECBEE}" type="sibTrans" cxnId="{A8500157-BD98-408C-A98A-9C4699E57824}">
      <dgm:prSet/>
      <dgm:spPr/>
      <dgm:t>
        <a:bodyPr/>
        <a:lstStyle/>
        <a:p>
          <a:endParaRPr lang="ru-RU"/>
        </a:p>
      </dgm:t>
    </dgm:pt>
    <dgm:pt modelId="{0770EA2A-57CB-48C5-BE67-0DB61C28E5C4}">
      <dgm:prSet phldrT="[Текст]"/>
      <dgm:spPr/>
      <dgm:t>
        <a:bodyPr/>
        <a:lstStyle/>
        <a:p>
          <a:r>
            <a:rPr lang="ru-RU" dirty="0" smtClean="0"/>
            <a:t>«</a:t>
          </a:r>
          <a:r>
            <a:rPr lang="ru-RU" b="1" dirty="0" smtClean="0"/>
            <a:t>Ясна</a:t>
          </a:r>
          <a:r>
            <a:rPr lang="ru-RU" dirty="0" smtClean="0"/>
            <a:t>» </a:t>
          </a:r>
          <a:r>
            <a:rPr lang="ru-RU" dirty="0" err="1" smtClean="0"/>
            <a:t>деб</a:t>
          </a:r>
          <a:r>
            <a:rPr lang="ru-RU" dirty="0" smtClean="0"/>
            <a:t> </a:t>
          </a:r>
          <a:r>
            <a:rPr lang="ru-RU" dirty="0" err="1" smtClean="0"/>
            <a:t>аталиб</a:t>
          </a:r>
          <a:r>
            <a:rPr lang="ru-RU" dirty="0" smtClean="0"/>
            <a:t>, </a:t>
          </a:r>
          <a:r>
            <a:rPr lang="ru-RU" dirty="0" err="1" smtClean="0"/>
            <a:t>Авестонинг</a:t>
          </a:r>
          <a:r>
            <a:rPr lang="ru-RU" dirty="0" smtClean="0"/>
            <a:t> </a:t>
          </a:r>
          <a:r>
            <a:rPr lang="ru-RU" dirty="0" err="1" smtClean="0"/>
            <a:t>эътиборли</a:t>
          </a:r>
          <a:r>
            <a:rPr lang="ru-RU" dirty="0" smtClean="0"/>
            <a:t> </a:t>
          </a:r>
          <a:r>
            <a:rPr lang="ru-RU" dirty="0" err="1" smtClean="0"/>
            <a:t>бўлими</a:t>
          </a:r>
          <a:r>
            <a:rPr lang="ru-RU" dirty="0" smtClean="0"/>
            <a:t> </a:t>
          </a:r>
          <a:r>
            <a:rPr lang="ru-RU" dirty="0" err="1" smtClean="0"/>
            <a:t>саналади</a:t>
          </a:r>
          <a:r>
            <a:rPr lang="ru-RU" dirty="0" smtClean="0"/>
            <a:t>. Ясна – </a:t>
          </a:r>
          <a:r>
            <a:rPr lang="ru-RU" i="1" dirty="0" err="1" smtClean="0"/>
            <a:t>яз</a:t>
          </a:r>
          <a:r>
            <a:rPr lang="ru-RU" dirty="0" smtClean="0"/>
            <a:t> </a:t>
          </a:r>
          <a:r>
            <a:rPr lang="ru-RU" dirty="0" err="1" smtClean="0"/>
            <a:t>ўзагидан</a:t>
          </a:r>
          <a:r>
            <a:rPr lang="ru-RU" dirty="0" smtClean="0"/>
            <a:t> </a:t>
          </a:r>
          <a:r>
            <a:rPr lang="ru-RU" dirty="0" err="1" smtClean="0"/>
            <a:t>бўлиб</a:t>
          </a:r>
          <a:r>
            <a:rPr lang="ru-RU" dirty="0" smtClean="0"/>
            <a:t>, «</a:t>
          </a:r>
          <a:r>
            <a:rPr lang="ru-RU" dirty="0" err="1" smtClean="0"/>
            <a:t>сажда</a:t>
          </a:r>
          <a:r>
            <a:rPr lang="ru-RU" dirty="0" smtClean="0"/>
            <a:t>, </a:t>
          </a:r>
          <a:r>
            <a:rPr lang="ru-RU" dirty="0" err="1" smtClean="0"/>
            <a:t>топинч</a:t>
          </a:r>
          <a:r>
            <a:rPr lang="ru-RU" dirty="0" smtClean="0"/>
            <a:t>, </a:t>
          </a:r>
          <a:r>
            <a:rPr lang="ru-RU" dirty="0" err="1" smtClean="0"/>
            <a:t>намоз</a:t>
          </a:r>
          <a:r>
            <a:rPr lang="ru-RU" dirty="0" smtClean="0"/>
            <a:t>» </a:t>
          </a:r>
          <a:r>
            <a:rPr lang="ru-RU" dirty="0" err="1" smtClean="0"/>
            <a:t>маъноларини</a:t>
          </a:r>
          <a:r>
            <a:rPr lang="ru-RU" dirty="0" smtClean="0"/>
            <a:t> </a:t>
          </a:r>
          <a:r>
            <a:rPr lang="ru-RU" dirty="0" err="1" smtClean="0"/>
            <a:t>ифодалайди</a:t>
          </a:r>
          <a:r>
            <a:rPr lang="ru-RU" dirty="0" smtClean="0"/>
            <a:t>. Ясна 72 </a:t>
          </a:r>
          <a:r>
            <a:rPr lang="ru-RU" dirty="0" err="1" smtClean="0"/>
            <a:t>бобдан</a:t>
          </a:r>
          <a:r>
            <a:rPr lang="ru-RU" dirty="0" smtClean="0"/>
            <a:t> </a:t>
          </a:r>
          <a:r>
            <a:rPr lang="ru-RU" dirty="0" err="1" smtClean="0"/>
            <a:t>иборат</a:t>
          </a:r>
          <a:r>
            <a:rPr lang="ru-RU" dirty="0" smtClean="0"/>
            <a:t> </a:t>
          </a:r>
          <a:r>
            <a:rPr lang="ru-RU" dirty="0" err="1" smtClean="0"/>
            <a:t>бўлган</a:t>
          </a:r>
          <a:r>
            <a:rPr lang="ru-RU" dirty="0" smtClean="0"/>
            <a:t>. </a:t>
          </a:r>
          <a:r>
            <a:rPr lang="ru-RU" dirty="0" err="1" smtClean="0"/>
            <a:t>Боблари</a:t>
          </a:r>
          <a:r>
            <a:rPr lang="ru-RU" dirty="0" smtClean="0"/>
            <a:t> </a:t>
          </a:r>
          <a:r>
            <a:rPr lang="ru-RU" i="1" dirty="0" err="1" smtClean="0"/>
            <a:t>ҳа</a:t>
          </a:r>
          <a:r>
            <a:rPr lang="ru-RU" i="1" dirty="0" smtClean="0"/>
            <a:t>, </a:t>
          </a:r>
          <a:r>
            <a:rPr lang="ru-RU" i="1" dirty="0" err="1" smtClean="0"/>
            <a:t>ҳаитий</a:t>
          </a:r>
          <a:r>
            <a:rPr lang="ru-RU" dirty="0" smtClean="0"/>
            <a:t> </a:t>
          </a:r>
          <a:r>
            <a:rPr lang="ru-RU" dirty="0" err="1" smtClean="0"/>
            <a:t>деб</a:t>
          </a:r>
          <a:r>
            <a:rPr lang="ru-RU" dirty="0" smtClean="0"/>
            <a:t> </a:t>
          </a:r>
          <a:r>
            <a:rPr lang="ru-RU" dirty="0" err="1" smtClean="0"/>
            <a:t>аталган</a:t>
          </a:r>
          <a:r>
            <a:rPr lang="ru-RU" dirty="0" smtClean="0"/>
            <a:t>. </a:t>
          </a:r>
          <a:endParaRPr lang="ru-RU" dirty="0"/>
        </a:p>
      </dgm:t>
    </dgm:pt>
    <dgm:pt modelId="{11A36205-7856-486E-8D54-CE3D0133AEEF}" type="parTrans" cxnId="{AF076373-9F10-4ADC-BA05-7C7B4355A82C}">
      <dgm:prSet/>
      <dgm:spPr/>
      <dgm:t>
        <a:bodyPr/>
        <a:lstStyle/>
        <a:p>
          <a:endParaRPr lang="ru-RU"/>
        </a:p>
      </dgm:t>
    </dgm:pt>
    <dgm:pt modelId="{A4EF2097-DBB4-4B37-A090-50BE33957B26}" type="sibTrans" cxnId="{AF076373-9F10-4ADC-BA05-7C7B4355A82C}">
      <dgm:prSet/>
      <dgm:spPr/>
      <dgm:t>
        <a:bodyPr/>
        <a:lstStyle/>
        <a:p>
          <a:endParaRPr lang="ru-RU"/>
        </a:p>
      </dgm:t>
    </dgm:pt>
    <dgm:pt modelId="{64783255-33BF-4CB9-ABEA-693B3988D08F}">
      <dgm:prSet phldrT="[Текст]" custT="1"/>
      <dgm:spPr/>
      <dgm:t>
        <a:bodyPr/>
        <a:lstStyle/>
        <a:p>
          <a:r>
            <a:rPr lang="ru-RU" sz="1600" dirty="0" smtClean="0"/>
            <a:t>«</a:t>
          </a:r>
          <a:r>
            <a:rPr lang="ru-RU" sz="1600" b="1" dirty="0" err="1" smtClean="0"/>
            <a:t>Висперед</a:t>
          </a:r>
          <a:r>
            <a:rPr lang="ru-RU" sz="1600" dirty="0" smtClean="0"/>
            <a:t>» </a:t>
          </a:r>
          <a:r>
            <a:rPr lang="ru-RU" sz="1600" dirty="0" err="1" smtClean="0"/>
            <a:t>деб</a:t>
          </a:r>
          <a:r>
            <a:rPr lang="ru-RU" sz="1600" dirty="0" smtClean="0"/>
            <a:t> </a:t>
          </a:r>
          <a:r>
            <a:rPr lang="ru-RU" sz="1600" dirty="0" err="1" smtClean="0"/>
            <a:t>номланган</a:t>
          </a:r>
          <a:r>
            <a:rPr lang="ru-RU" sz="1600" dirty="0" smtClean="0"/>
            <a:t>. У 24 </a:t>
          </a:r>
          <a:r>
            <a:rPr lang="ru-RU" sz="1600" dirty="0" err="1" smtClean="0"/>
            <a:t>бобдан</a:t>
          </a:r>
          <a:r>
            <a:rPr lang="ru-RU" sz="1600" dirty="0" smtClean="0"/>
            <a:t> </a:t>
          </a:r>
          <a:r>
            <a:rPr lang="ru-RU" sz="1600" dirty="0" err="1" smtClean="0"/>
            <a:t>ташкил</a:t>
          </a:r>
          <a:r>
            <a:rPr lang="ru-RU" sz="1600" dirty="0" smtClean="0"/>
            <a:t> </a:t>
          </a:r>
          <a:r>
            <a:rPr lang="ru-RU" sz="1600" dirty="0" err="1" smtClean="0"/>
            <a:t>топган</a:t>
          </a:r>
          <a:r>
            <a:rPr lang="ru-RU" sz="1600" dirty="0" smtClean="0"/>
            <a:t> </a:t>
          </a:r>
          <a:r>
            <a:rPr lang="ru-RU" sz="1600" dirty="0" err="1" smtClean="0"/>
            <a:t>ва</a:t>
          </a:r>
          <a:r>
            <a:rPr lang="ru-RU" sz="1600" dirty="0" smtClean="0"/>
            <a:t> </a:t>
          </a:r>
          <a:r>
            <a:rPr lang="ru-RU" sz="1600" dirty="0" err="1" smtClean="0"/>
            <a:t>ҳар</a:t>
          </a:r>
          <a:r>
            <a:rPr lang="ru-RU" sz="1600" dirty="0" smtClean="0"/>
            <a:t> </a:t>
          </a:r>
          <a:r>
            <a:rPr lang="ru-RU" sz="1600" dirty="0" err="1" smtClean="0"/>
            <a:t>бир</a:t>
          </a:r>
          <a:r>
            <a:rPr lang="ru-RU" sz="1600" dirty="0" smtClean="0"/>
            <a:t> боб </a:t>
          </a:r>
          <a:r>
            <a:rPr lang="ru-RU" sz="1600" dirty="0" err="1" smtClean="0"/>
            <a:t>алоҳида</a:t>
          </a:r>
          <a:r>
            <a:rPr lang="ru-RU" sz="1600" dirty="0" smtClean="0"/>
            <a:t> </a:t>
          </a:r>
          <a:r>
            <a:rPr lang="ru-RU" sz="1600" i="1" dirty="0" smtClean="0"/>
            <a:t>карде</a:t>
          </a:r>
          <a:r>
            <a:rPr lang="ru-RU" sz="1600" dirty="0" smtClean="0"/>
            <a:t> </a:t>
          </a:r>
          <a:r>
            <a:rPr lang="ru-RU" sz="1600" dirty="0" err="1" smtClean="0"/>
            <a:t>деб</a:t>
          </a:r>
          <a:r>
            <a:rPr lang="ru-RU" sz="1600" dirty="0" smtClean="0"/>
            <a:t> </a:t>
          </a:r>
          <a:r>
            <a:rPr lang="ru-RU" sz="1600" dirty="0" err="1" smtClean="0"/>
            <a:t>аталиб</a:t>
          </a:r>
          <a:r>
            <a:rPr lang="ru-RU" sz="1600" dirty="0" smtClean="0"/>
            <a:t>, </a:t>
          </a:r>
          <a:r>
            <a:rPr lang="ru-RU" sz="1600" dirty="0" err="1" smtClean="0"/>
            <a:t>маъбудлар</a:t>
          </a:r>
          <a:r>
            <a:rPr lang="ru-RU" sz="1600" dirty="0" smtClean="0"/>
            <a:t> </a:t>
          </a:r>
          <a:r>
            <a:rPr lang="ru-RU" sz="1600" dirty="0" err="1" smtClean="0"/>
            <a:t>шаънига</a:t>
          </a:r>
          <a:r>
            <a:rPr lang="ru-RU" sz="1600" dirty="0" smtClean="0"/>
            <a:t> </a:t>
          </a:r>
          <a:r>
            <a:rPr lang="ru-RU" sz="1600" dirty="0" err="1" smtClean="0"/>
            <a:t>ўқилган</a:t>
          </a:r>
          <a:r>
            <a:rPr lang="ru-RU" sz="1600" dirty="0" smtClean="0"/>
            <a:t> </a:t>
          </a:r>
          <a:r>
            <a:rPr lang="ru-RU" sz="1600" dirty="0" err="1" smtClean="0"/>
            <a:t>дуолар</a:t>
          </a:r>
          <a:r>
            <a:rPr lang="ru-RU" sz="1600" dirty="0" smtClean="0"/>
            <a:t> </a:t>
          </a:r>
          <a:r>
            <a:rPr lang="ru-RU" sz="1600" dirty="0" err="1" smtClean="0"/>
            <a:t>ва</a:t>
          </a:r>
          <a:r>
            <a:rPr lang="ru-RU" sz="1600" dirty="0" smtClean="0"/>
            <a:t> </a:t>
          </a:r>
          <a:r>
            <a:rPr lang="ru-RU" sz="1600" dirty="0" err="1" smtClean="0"/>
            <a:t>ибодат</a:t>
          </a:r>
          <a:r>
            <a:rPr lang="ru-RU" sz="1600" dirty="0" smtClean="0"/>
            <a:t> </a:t>
          </a:r>
          <a:r>
            <a:rPr lang="ru-RU" sz="1600" dirty="0" err="1" smtClean="0"/>
            <a:t>устида</a:t>
          </a:r>
          <a:r>
            <a:rPr lang="ru-RU" sz="1600" dirty="0" smtClean="0"/>
            <a:t> </a:t>
          </a:r>
          <a:r>
            <a:rPr lang="ru-RU" sz="1600" dirty="0" err="1" smtClean="0"/>
            <a:t>уларга</a:t>
          </a:r>
          <a:r>
            <a:rPr lang="ru-RU" sz="1600" dirty="0" smtClean="0"/>
            <a:t> </a:t>
          </a:r>
          <a:r>
            <a:rPr lang="ru-RU" sz="1600" dirty="0" err="1" smtClean="0"/>
            <a:t>мурожаатлар</a:t>
          </a:r>
          <a:r>
            <a:rPr lang="ru-RU" sz="1600" dirty="0" smtClean="0"/>
            <a:t> </a:t>
          </a:r>
          <a:r>
            <a:rPr lang="ru-RU" sz="1600" dirty="0" err="1" smtClean="0"/>
            <a:t>ҳамда</a:t>
          </a:r>
          <a:r>
            <a:rPr lang="ru-RU" sz="1600" dirty="0" smtClean="0"/>
            <a:t> </a:t>
          </a:r>
          <a:r>
            <a:rPr lang="ru-RU" sz="1600" dirty="0" err="1" smtClean="0"/>
            <a:t>оламни</a:t>
          </a:r>
          <a:r>
            <a:rPr lang="ru-RU" sz="1600" dirty="0" smtClean="0"/>
            <a:t> </a:t>
          </a:r>
          <a:r>
            <a:rPr lang="ru-RU" sz="1600" dirty="0" err="1" smtClean="0"/>
            <a:t>билишга</a:t>
          </a:r>
          <a:r>
            <a:rPr lang="ru-RU" sz="1600" dirty="0" smtClean="0"/>
            <a:t> </a:t>
          </a:r>
          <a:r>
            <a:rPr lang="ru-RU" sz="1600" dirty="0" err="1" smtClean="0"/>
            <a:t>доир</a:t>
          </a:r>
          <a:r>
            <a:rPr lang="ru-RU" sz="1600" dirty="0" smtClean="0"/>
            <a:t> панд-</a:t>
          </a:r>
          <a:r>
            <a:rPr lang="ru-RU" sz="1600" dirty="0" err="1" smtClean="0"/>
            <a:t>насиҳатлардан</a:t>
          </a:r>
          <a:r>
            <a:rPr lang="ru-RU" sz="1600" dirty="0" smtClean="0"/>
            <a:t> </a:t>
          </a:r>
          <a:r>
            <a:rPr lang="ru-RU" sz="1600" dirty="0" err="1" smtClean="0"/>
            <a:t>иборатдир</a:t>
          </a:r>
          <a:r>
            <a:rPr lang="ru-RU" sz="1600" dirty="0" smtClean="0"/>
            <a:t>. </a:t>
          </a:r>
          <a:r>
            <a:rPr lang="ru-RU" sz="1600" dirty="0" err="1" smtClean="0"/>
            <a:t>Уни</a:t>
          </a:r>
          <a:r>
            <a:rPr lang="ru-RU" sz="1600" dirty="0" smtClean="0"/>
            <a:t> </a:t>
          </a:r>
          <a:r>
            <a:rPr lang="ru-RU" sz="1600" dirty="0" err="1" smtClean="0"/>
            <a:t>ибодат</a:t>
          </a:r>
          <a:r>
            <a:rPr lang="ru-RU" sz="1600" dirty="0" smtClean="0"/>
            <a:t> </a:t>
          </a:r>
          <a:r>
            <a:rPr lang="ru-RU" sz="1600" dirty="0" err="1" smtClean="0"/>
            <a:t>намозлари</a:t>
          </a:r>
          <a:r>
            <a:rPr lang="ru-RU" sz="1600" dirty="0" smtClean="0"/>
            <a:t> </a:t>
          </a:r>
          <a:r>
            <a:rPr lang="ru-RU" sz="1600" dirty="0" err="1" smtClean="0"/>
            <a:t>йиғиндиси</a:t>
          </a:r>
          <a:r>
            <a:rPr lang="ru-RU" sz="1600" dirty="0" smtClean="0"/>
            <a:t> </a:t>
          </a:r>
          <a:r>
            <a:rPr lang="ru-RU" sz="1600" dirty="0" err="1" smtClean="0"/>
            <a:t>ҳам</a:t>
          </a:r>
          <a:r>
            <a:rPr lang="ru-RU" sz="1600" dirty="0" smtClean="0"/>
            <a:t> </a:t>
          </a:r>
          <a:r>
            <a:rPr lang="ru-RU" sz="1600" dirty="0" err="1" smtClean="0"/>
            <a:t>дейишади</a:t>
          </a:r>
          <a:r>
            <a:rPr lang="ru-RU" sz="1500" dirty="0" smtClean="0"/>
            <a:t>. </a:t>
          </a:r>
          <a:endParaRPr lang="ru-RU" sz="1500" dirty="0"/>
        </a:p>
      </dgm:t>
    </dgm:pt>
    <dgm:pt modelId="{FC7BDCCC-DC19-4635-B76F-6F8DA509BC26}" type="parTrans" cxnId="{6FFE650C-BE18-446A-953B-114FB4705AEE}">
      <dgm:prSet/>
      <dgm:spPr/>
      <dgm:t>
        <a:bodyPr/>
        <a:lstStyle/>
        <a:p>
          <a:endParaRPr lang="ru-RU"/>
        </a:p>
      </dgm:t>
    </dgm:pt>
    <dgm:pt modelId="{1B0406A9-F7CA-4D9C-B47D-8BC00C98715A}" type="sibTrans" cxnId="{6FFE650C-BE18-446A-953B-114FB4705AEE}">
      <dgm:prSet/>
      <dgm:spPr/>
      <dgm:t>
        <a:bodyPr/>
        <a:lstStyle/>
        <a:p>
          <a:endParaRPr lang="ru-RU"/>
        </a:p>
      </dgm:t>
    </dgm:pt>
    <dgm:pt modelId="{B5B4A75B-2E92-4218-BF5E-E0B06E17DFA7}">
      <dgm:prSet phldrT="[Текст]"/>
      <dgm:spPr/>
      <dgm:t>
        <a:bodyPr/>
        <a:lstStyle/>
        <a:p>
          <a:r>
            <a:rPr lang="ru-RU" dirty="0" smtClean="0"/>
            <a:t>«</a:t>
          </a:r>
          <a:r>
            <a:rPr lang="ru-RU" b="1" dirty="0" err="1" smtClean="0"/>
            <a:t>Яшт</a:t>
          </a:r>
          <a:r>
            <a:rPr lang="ru-RU" dirty="0" smtClean="0"/>
            <a:t>» (гимн) </a:t>
          </a:r>
          <a:r>
            <a:rPr lang="ru-RU" dirty="0" err="1" smtClean="0"/>
            <a:t>деб</a:t>
          </a:r>
          <a:r>
            <a:rPr lang="ru-RU" dirty="0" smtClean="0"/>
            <a:t> </a:t>
          </a:r>
          <a:r>
            <a:rPr lang="ru-RU" dirty="0" err="1" smtClean="0"/>
            <a:t>аталади</a:t>
          </a:r>
          <a:r>
            <a:rPr lang="ru-RU" dirty="0" smtClean="0"/>
            <a:t>. У </a:t>
          </a:r>
          <a:r>
            <a:rPr lang="ru-RU" dirty="0" err="1" smtClean="0"/>
            <a:t>Авестонинг</a:t>
          </a:r>
          <a:r>
            <a:rPr lang="ru-RU" dirty="0" smtClean="0"/>
            <a:t> </a:t>
          </a:r>
          <a:r>
            <a:rPr lang="ru-RU" dirty="0" err="1" smtClean="0"/>
            <a:t>энг</a:t>
          </a:r>
          <a:r>
            <a:rPr lang="ru-RU" dirty="0" smtClean="0"/>
            <a:t> </a:t>
          </a:r>
          <a:r>
            <a:rPr lang="ru-RU" dirty="0" err="1" smtClean="0"/>
            <a:t>қадимий</a:t>
          </a:r>
          <a:r>
            <a:rPr lang="ru-RU" dirty="0" smtClean="0"/>
            <a:t> </a:t>
          </a:r>
          <a:r>
            <a:rPr lang="ru-RU" dirty="0" err="1" smtClean="0"/>
            <a:t>қатлами</a:t>
          </a:r>
          <a:r>
            <a:rPr lang="ru-RU" dirty="0" smtClean="0"/>
            <a:t> </a:t>
          </a:r>
          <a:r>
            <a:rPr lang="ru-RU" dirty="0" err="1" smtClean="0"/>
            <a:t>бўлиб</a:t>
          </a:r>
          <a:r>
            <a:rPr lang="ru-RU" dirty="0" smtClean="0"/>
            <a:t>, 22 </a:t>
          </a:r>
          <a:r>
            <a:rPr lang="ru-RU" dirty="0" err="1" smtClean="0"/>
            <a:t>бобдан</a:t>
          </a:r>
          <a:r>
            <a:rPr lang="ru-RU" dirty="0" smtClean="0"/>
            <a:t> </a:t>
          </a:r>
          <a:r>
            <a:rPr lang="ru-RU" dirty="0" err="1" smtClean="0"/>
            <a:t>иборат</a:t>
          </a:r>
          <a:r>
            <a:rPr lang="ru-RU" dirty="0" smtClean="0"/>
            <a:t>. </a:t>
          </a:r>
          <a:r>
            <a:rPr lang="ru-RU" dirty="0" err="1" smtClean="0"/>
            <a:t>Ҳар</a:t>
          </a:r>
          <a:r>
            <a:rPr lang="ru-RU" dirty="0" smtClean="0"/>
            <a:t> </a:t>
          </a:r>
          <a:r>
            <a:rPr lang="ru-RU" dirty="0" err="1" smtClean="0"/>
            <a:t>бир</a:t>
          </a:r>
          <a:r>
            <a:rPr lang="ru-RU" dirty="0" smtClean="0"/>
            <a:t> боб </a:t>
          </a:r>
          <a:r>
            <a:rPr lang="ru-RU" dirty="0" err="1" smtClean="0"/>
            <a:t>Ахура-Маздадан</a:t>
          </a:r>
          <a:r>
            <a:rPr lang="ru-RU" dirty="0" smtClean="0"/>
            <a:t> </a:t>
          </a:r>
          <a:r>
            <a:rPr lang="ru-RU" dirty="0" err="1" smtClean="0"/>
            <a:t>бошлаб</a:t>
          </a:r>
          <a:r>
            <a:rPr lang="ru-RU" dirty="0" smtClean="0"/>
            <a:t>, у </a:t>
          </a:r>
          <a:r>
            <a:rPr lang="ru-RU" dirty="0" err="1" smtClean="0"/>
            <a:t>яратган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унинг</a:t>
          </a:r>
          <a:r>
            <a:rPr lang="ru-RU" dirty="0" smtClean="0"/>
            <a:t> </a:t>
          </a:r>
          <a:r>
            <a:rPr lang="ru-RU" dirty="0" err="1" smtClean="0"/>
            <a:t>маълум</a:t>
          </a:r>
          <a:r>
            <a:rPr lang="ru-RU" dirty="0" smtClean="0"/>
            <a:t> </a:t>
          </a:r>
          <a:r>
            <a:rPr lang="ru-RU" dirty="0" err="1" smtClean="0"/>
            <a:t>вазифаларини</a:t>
          </a:r>
          <a:r>
            <a:rPr lang="ru-RU" dirty="0" smtClean="0"/>
            <a:t> </a:t>
          </a:r>
          <a:r>
            <a:rPr lang="ru-RU" dirty="0" err="1" smtClean="0"/>
            <a:t>бажарувчи</a:t>
          </a:r>
          <a:r>
            <a:rPr lang="ru-RU" dirty="0" smtClean="0"/>
            <a:t> </a:t>
          </a:r>
          <a:r>
            <a:rPr lang="ru-RU" dirty="0" err="1" smtClean="0"/>
            <a:t>маъбудлар</a:t>
          </a:r>
          <a:r>
            <a:rPr lang="ru-RU" dirty="0" smtClean="0"/>
            <a:t> </a:t>
          </a:r>
          <a:r>
            <a:rPr lang="ru-RU" dirty="0" err="1" smtClean="0"/>
            <a:t>шаънига</a:t>
          </a:r>
          <a:r>
            <a:rPr lang="ru-RU" dirty="0" smtClean="0"/>
            <a:t> </a:t>
          </a:r>
          <a:r>
            <a:rPr lang="ru-RU" dirty="0" err="1" smtClean="0"/>
            <a:t>айтилган</a:t>
          </a:r>
          <a:r>
            <a:rPr lang="ru-RU" dirty="0" smtClean="0"/>
            <a:t> </a:t>
          </a:r>
          <a:r>
            <a:rPr lang="ru-RU" dirty="0" err="1" smtClean="0"/>
            <a:t>мадҳиялардан</a:t>
          </a:r>
          <a:r>
            <a:rPr lang="ru-RU" dirty="0" smtClean="0"/>
            <a:t> </a:t>
          </a:r>
          <a:r>
            <a:rPr lang="ru-RU" dirty="0" err="1" smtClean="0"/>
            <a:t>иборат</a:t>
          </a:r>
          <a:r>
            <a:rPr lang="ru-RU" dirty="0" smtClean="0"/>
            <a:t>.</a:t>
          </a:r>
          <a:endParaRPr lang="ru-RU" dirty="0"/>
        </a:p>
      </dgm:t>
    </dgm:pt>
    <dgm:pt modelId="{F96CA953-A2AA-4730-9CAE-E18368FE6BE9}" type="parTrans" cxnId="{ADA242B1-CA84-40EF-B757-964D77459B36}">
      <dgm:prSet/>
      <dgm:spPr/>
      <dgm:t>
        <a:bodyPr/>
        <a:lstStyle/>
        <a:p>
          <a:endParaRPr lang="ru-RU"/>
        </a:p>
      </dgm:t>
    </dgm:pt>
    <dgm:pt modelId="{C8FB38C7-292D-4F6E-8E2A-F240CF9098C9}" type="sibTrans" cxnId="{ADA242B1-CA84-40EF-B757-964D77459B36}">
      <dgm:prSet/>
      <dgm:spPr/>
      <dgm:t>
        <a:bodyPr/>
        <a:lstStyle/>
        <a:p>
          <a:endParaRPr lang="ru-RU"/>
        </a:p>
      </dgm:t>
    </dgm:pt>
    <dgm:pt modelId="{0FF8EE9E-9B33-4DAA-94C5-4B443F6BE4DF}" type="pres">
      <dgm:prSet presAssocID="{5A6FE2F6-310D-4696-AF6D-BF76C4EBA3E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2495246-54AE-4EFF-BE55-69F689D3D1DD}" type="pres">
      <dgm:prSet presAssocID="{5A6FE2F6-310D-4696-AF6D-BF76C4EBA3EB}" presName="matrix" presStyleCnt="0"/>
      <dgm:spPr/>
    </dgm:pt>
    <dgm:pt modelId="{FC3986E1-BED1-40DD-AD21-FD18BFF4C63C}" type="pres">
      <dgm:prSet presAssocID="{5A6FE2F6-310D-4696-AF6D-BF76C4EBA3EB}" presName="tile1" presStyleLbl="node1" presStyleIdx="0" presStyleCnt="4"/>
      <dgm:spPr/>
      <dgm:t>
        <a:bodyPr/>
        <a:lstStyle/>
        <a:p>
          <a:endParaRPr lang="ru-RU"/>
        </a:p>
      </dgm:t>
    </dgm:pt>
    <dgm:pt modelId="{FE4154F8-CFDE-43D7-B4E1-B45FE9535EA5}" type="pres">
      <dgm:prSet presAssocID="{5A6FE2F6-310D-4696-AF6D-BF76C4EBA3E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5BB96A-8996-4824-BFDE-BDD6E173A097}" type="pres">
      <dgm:prSet presAssocID="{5A6FE2F6-310D-4696-AF6D-BF76C4EBA3EB}" presName="tile2" presStyleLbl="node1" presStyleIdx="1" presStyleCnt="4"/>
      <dgm:spPr/>
      <dgm:t>
        <a:bodyPr/>
        <a:lstStyle/>
        <a:p>
          <a:endParaRPr lang="ru-RU"/>
        </a:p>
      </dgm:t>
    </dgm:pt>
    <dgm:pt modelId="{FEF6B222-03B7-485C-8742-C5B604743C09}" type="pres">
      <dgm:prSet presAssocID="{5A6FE2F6-310D-4696-AF6D-BF76C4EBA3E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7CD21-735E-4937-9811-396870BB16C0}" type="pres">
      <dgm:prSet presAssocID="{5A6FE2F6-310D-4696-AF6D-BF76C4EBA3EB}" presName="tile3" presStyleLbl="node1" presStyleIdx="2" presStyleCnt="4"/>
      <dgm:spPr/>
      <dgm:t>
        <a:bodyPr/>
        <a:lstStyle/>
        <a:p>
          <a:endParaRPr lang="ru-RU"/>
        </a:p>
      </dgm:t>
    </dgm:pt>
    <dgm:pt modelId="{4D7557B7-0F24-4200-A9F7-00237B85A75E}" type="pres">
      <dgm:prSet presAssocID="{5A6FE2F6-310D-4696-AF6D-BF76C4EBA3E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9DD68-ABB2-46E8-9071-75A1C54E231A}" type="pres">
      <dgm:prSet presAssocID="{5A6FE2F6-310D-4696-AF6D-BF76C4EBA3EB}" presName="tile4" presStyleLbl="node1" presStyleIdx="3" presStyleCnt="4"/>
      <dgm:spPr/>
      <dgm:t>
        <a:bodyPr/>
        <a:lstStyle/>
        <a:p>
          <a:endParaRPr lang="ru-RU"/>
        </a:p>
      </dgm:t>
    </dgm:pt>
    <dgm:pt modelId="{3400F88F-3463-443A-BD8E-98986613D1AB}" type="pres">
      <dgm:prSet presAssocID="{5A6FE2F6-310D-4696-AF6D-BF76C4EBA3E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6D4F9-73A2-442E-B7B9-9EDF09621C36}" type="pres">
      <dgm:prSet presAssocID="{5A6FE2F6-310D-4696-AF6D-BF76C4EBA3E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197CCA13-9096-49D0-B193-F32954DEF511}" type="presOf" srcId="{2E8F970F-F635-4A4B-8770-48D9E473FCAF}" destId="{FC3986E1-BED1-40DD-AD21-FD18BFF4C63C}" srcOrd="0" destOrd="0" presId="urn:microsoft.com/office/officeart/2005/8/layout/matrix1"/>
    <dgm:cxn modelId="{AF076373-9F10-4ADC-BA05-7C7B4355A82C}" srcId="{091670F3-4701-4DF0-BF7E-2773E7E673AE}" destId="{0770EA2A-57CB-48C5-BE67-0DB61C28E5C4}" srcOrd="1" destOrd="0" parTransId="{11A36205-7856-486E-8D54-CE3D0133AEEF}" sibTransId="{A4EF2097-DBB4-4B37-A090-50BE33957B26}"/>
    <dgm:cxn modelId="{B57162C6-B791-4A6B-A47E-AC76962FDD92}" type="presOf" srcId="{64783255-33BF-4CB9-ABEA-693B3988D08F}" destId="{4D7557B7-0F24-4200-A9F7-00237B85A75E}" srcOrd="1" destOrd="0" presId="urn:microsoft.com/office/officeart/2005/8/layout/matrix1"/>
    <dgm:cxn modelId="{CE6BB1A9-FA71-41BF-9A73-9E626A12EEE5}" type="presOf" srcId="{5A6FE2F6-310D-4696-AF6D-BF76C4EBA3EB}" destId="{0FF8EE9E-9B33-4DAA-94C5-4B443F6BE4DF}" srcOrd="0" destOrd="0" presId="urn:microsoft.com/office/officeart/2005/8/layout/matrix1"/>
    <dgm:cxn modelId="{1B8E51D9-09C7-4980-8317-39965197168B}" type="presOf" srcId="{B5B4A75B-2E92-4218-BF5E-E0B06E17DFA7}" destId="{3400F88F-3463-443A-BD8E-98986613D1AB}" srcOrd="1" destOrd="0" presId="urn:microsoft.com/office/officeart/2005/8/layout/matrix1"/>
    <dgm:cxn modelId="{9B054EA5-7769-4710-85EF-05B98960C56E}" type="presOf" srcId="{0770EA2A-57CB-48C5-BE67-0DB61C28E5C4}" destId="{FEF6B222-03B7-485C-8742-C5B604743C09}" srcOrd="1" destOrd="0" presId="urn:microsoft.com/office/officeart/2005/8/layout/matrix1"/>
    <dgm:cxn modelId="{6FFE650C-BE18-446A-953B-114FB4705AEE}" srcId="{091670F3-4701-4DF0-BF7E-2773E7E673AE}" destId="{64783255-33BF-4CB9-ABEA-693B3988D08F}" srcOrd="2" destOrd="0" parTransId="{FC7BDCCC-DC19-4635-B76F-6F8DA509BC26}" sibTransId="{1B0406A9-F7CA-4D9C-B47D-8BC00C98715A}"/>
    <dgm:cxn modelId="{A8500157-BD98-408C-A98A-9C4699E57824}" srcId="{091670F3-4701-4DF0-BF7E-2773E7E673AE}" destId="{2E8F970F-F635-4A4B-8770-48D9E473FCAF}" srcOrd="0" destOrd="0" parTransId="{3C13BBB5-CAB0-4F68-8F2D-FD9502FB4D42}" sibTransId="{D0E170C1-BFB5-4B27-9DEC-32DD0B0ECBEE}"/>
    <dgm:cxn modelId="{2E84AAC7-F457-4668-BEB1-0604A087C1CF}" type="presOf" srcId="{B5B4A75B-2E92-4218-BF5E-E0B06E17DFA7}" destId="{8ED9DD68-ABB2-46E8-9071-75A1C54E231A}" srcOrd="0" destOrd="0" presId="urn:microsoft.com/office/officeart/2005/8/layout/matrix1"/>
    <dgm:cxn modelId="{8EB2FEA3-1CEE-40CC-8C55-651832E6A472}" type="presOf" srcId="{0770EA2A-57CB-48C5-BE67-0DB61C28E5C4}" destId="{1C5BB96A-8996-4824-BFDE-BDD6E173A097}" srcOrd="0" destOrd="0" presId="urn:microsoft.com/office/officeart/2005/8/layout/matrix1"/>
    <dgm:cxn modelId="{578239D3-E7D2-4B92-87BF-C411CF9F8FD6}" type="presOf" srcId="{64783255-33BF-4CB9-ABEA-693B3988D08F}" destId="{9AE7CD21-735E-4937-9811-396870BB16C0}" srcOrd="0" destOrd="0" presId="urn:microsoft.com/office/officeart/2005/8/layout/matrix1"/>
    <dgm:cxn modelId="{BF430832-965B-4266-BE9A-1E67E8C0B908}" type="presOf" srcId="{2E8F970F-F635-4A4B-8770-48D9E473FCAF}" destId="{FE4154F8-CFDE-43D7-B4E1-B45FE9535EA5}" srcOrd="1" destOrd="0" presId="urn:microsoft.com/office/officeart/2005/8/layout/matrix1"/>
    <dgm:cxn modelId="{ADA242B1-CA84-40EF-B757-964D77459B36}" srcId="{091670F3-4701-4DF0-BF7E-2773E7E673AE}" destId="{B5B4A75B-2E92-4218-BF5E-E0B06E17DFA7}" srcOrd="3" destOrd="0" parTransId="{F96CA953-A2AA-4730-9CAE-E18368FE6BE9}" sibTransId="{C8FB38C7-292D-4F6E-8E2A-F240CF9098C9}"/>
    <dgm:cxn modelId="{61BCC2A3-821A-4695-BCE2-0DA698816D06}" srcId="{5A6FE2F6-310D-4696-AF6D-BF76C4EBA3EB}" destId="{091670F3-4701-4DF0-BF7E-2773E7E673AE}" srcOrd="0" destOrd="0" parTransId="{9A0CFEE7-342E-41A0-B88D-0FE4166AB376}" sibTransId="{DC12304C-513C-477B-9010-025512656423}"/>
    <dgm:cxn modelId="{ACFE9759-E1E1-40FF-BEE4-1CB561B91FC0}" type="presOf" srcId="{091670F3-4701-4DF0-BF7E-2773E7E673AE}" destId="{88B6D4F9-73A2-442E-B7B9-9EDF09621C36}" srcOrd="0" destOrd="0" presId="urn:microsoft.com/office/officeart/2005/8/layout/matrix1"/>
    <dgm:cxn modelId="{28FD44F6-63DE-4B24-8C9C-28D663237AF0}" type="presParOf" srcId="{0FF8EE9E-9B33-4DAA-94C5-4B443F6BE4DF}" destId="{F2495246-54AE-4EFF-BE55-69F689D3D1DD}" srcOrd="0" destOrd="0" presId="urn:microsoft.com/office/officeart/2005/8/layout/matrix1"/>
    <dgm:cxn modelId="{E8786AAF-2D2B-4EC9-A390-C88CEE266FCD}" type="presParOf" srcId="{F2495246-54AE-4EFF-BE55-69F689D3D1DD}" destId="{FC3986E1-BED1-40DD-AD21-FD18BFF4C63C}" srcOrd="0" destOrd="0" presId="urn:microsoft.com/office/officeart/2005/8/layout/matrix1"/>
    <dgm:cxn modelId="{B060D6E2-62A0-4C1B-ACFE-69269DCDE620}" type="presParOf" srcId="{F2495246-54AE-4EFF-BE55-69F689D3D1DD}" destId="{FE4154F8-CFDE-43D7-B4E1-B45FE9535EA5}" srcOrd="1" destOrd="0" presId="urn:microsoft.com/office/officeart/2005/8/layout/matrix1"/>
    <dgm:cxn modelId="{E97493E6-E693-4CFE-9956-553290500AEF}" type="presParOf" srcId="{F2495246-54AE-4EFF-BE55-69F689D3D1DD}" destId="{1C5BB96A-8996-4824-BFDE-BDD6E173A097}" srcOrd="2" destOrd="0" presId="urn:microsoft.com/office/officeart/2005/8/layout/matrix1"/>
    <dgm:cxn modelId="{EC48183F-1B62-4976-8650-57432E5D07E1}" type="presParOf" srcId="{F2495246-54AE-4EFF-BE55-69F689D3D1DD}" destId="{FEF6B222-03B7-485C-8742-C5B604743C09}" srcOrd="3" destOrd="0" presId="urn:microsoft.com/office/officeart/2005/8/layout/matrix1"/>
    <dgm:cxn modelId="{4E64EEF4-489C-4CFE-91F4-6CB44E1967E6}" type="presParOf" srcId="{F2495246-54AE-4EFF-BE55-69F689D3D1DD}" destId="{9AE7CD21-735E-4937-9811-396870BB16C0}" srcOrd="4" destOrd="0" presId="urn:microsoft.com/office/officeart/2005/8/layout/matrix1"/>
    <dgm:cxn modelId="{2BC2A3BD-AB12-47B2-8B8C-06B2B8FA8C18}" type="presParOf" srcId="{F2495246-54AE-4EFF-BE55-69F689D3D1DD}" destId="{4D7557B7-0F24-4200-A9F7-00237B85A75E}" srcOrd="5" destOrd="0" presId="urn:microsoft.com/office/officeart/2005/8/layout/matrix1"/>
    <dgm:cxn modelId="{D6DEDF2F-438C-43DD-8EBA-944C23DD39E2}" type="presParOf" srcId="{F2495246-54AE-4EFF-BE55-69F689D3D1DD}" destId="{8ED9DD68-ABB2-46E8-9071-75A1C54E231A}" srcOrd="6" destOrd="0" presId="urn:microsoft.com/office/officeart/2005/8/layout/matrix1"/>
    <dgm:cxn modelId="{886AD47C-10C3-46B3-BB08-D4870F51FDEC}" type="presParOf" srcId="{F2495246-54AE-4EFF-BE55-69F689D3D1DD}" destId="{3400F88F-3463-443A-BD8E-98986613D1AB}" srcOrd="7" destOrd="0" presId="urn:microsoft.com/office/officeart/2005/8/layout/matrix1"/>
    <dgm:cxn modelId="{26BCC509-715E-4F35-8DDC-90FE1214E4CE}" type="presParOf" srcId="{0FF8EE9E-9B33-4DAA-94C5-4B443F6BE4DF}" destId="{88B6D4F9-73A2-442E-B7B9-9EDF09621C3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3986E1-BED1-40DD-AD21-FD18BFF4C63C}">
      <dsp:nvSpPr>
        <dsp:cNvPr id="0" name=""/>
        <dsp:cNvSpPr/>
      </dsp:nvSpPr>
      <dsp:spPr>
        <a:xfrm rot="16200000">
          <a:off x="540059" y="-540059"/>
          <a:ext cx="2736304" cy="3816424"/>
        </a:xfrm>
        <a:prstGeom prst="round1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«</a:t>
          </a:r>
          <a:r>
            <a:rPr lang="ru-RU" sz="1700" b="1" kern="1200" dirty="0" err="1" smtClean="0"/>
            <a:t>Видевдат</a:t>
          </a:r>
          <a:r>
            <a:rPr lang="ru-RU" sz="1700" kern="1200" dirty="0" smtClean="0"/>
            <a:t>» (</a:t>
          </a:r>
          <a:r>
            <a:rPr lang="ru-RU" sz="1700" kern="1200" dirty="0" err="1" smtClean="0"/>
            <a:t>ви-даеводатам</a:t>
          </a:r>
          <a:r>
            <a:rPr lang="ru-RU" sz="1700" kern="1200" dirty="0" smtClean="0"/>
            <a:t> – «</a:t>
          </a:r>
          <a:r>
            <a:rPr lang="ru-RU" sz="1700" kern="1200" dirty="0" err="1" smtClean="0"/>
            <a:t>Девларга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қарши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қонун</a:t>
          </a:r>
          <a:r>
            <a:rPr lang="ru-RU" sz="1700" kern="1200" dirty="0" smtClean="0"/>
            <a:t>») </a:t>
          </a:r>
          <a:r>
            <a:rPr lang="ru-RU" sz="1700" kern="1200" dirty="0" err="1" smtClean="0"/>
            <a:t>деб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аталади</a:t>
          </a:r>
          <a:r>
            <a:rPr lang="ru-RU" sz="1700" kern="1200" dirty="0" smtClean="0"/>
            <a:t>. Ушбу </a:t>
          </a:r>
          <a:r>
            <a:rPr lang="ru-RU" sz="1700" kern="1200" dirty="0" err="1" smtClean="0"/>
            <a:t>китоб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Авестонинг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сақланиб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қолган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китоблари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орасида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энг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мукаммали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ҳисобланади</a:t>
          </a:r>
          <a:r>
            <a:rPr lang="ru-RU" sz="1700" kern="1200" dirty="0" smtClean="0"/>
            <a:t>. </a:t>
          </a:r>
          <a:endParaRPr lang="ru-RU" sz="1700" kern="1200" dirty="0"/>
        </a:p>
      </dsp:txBody>
      <dsp:txXfrm rot="5400000">
        <a:off x="-1" y="1"/>
        <a:ext cx="3816424" cy="2052228"/>
      </dsp:txXfrm>
    </dsp:sp>
    <dsp:sp modelId="{1C5BB96A-8996-4824-BFDE-BDD6E173A097}">
      <dsp:nvSpPr>
        <dsp:cNvPr id="0" name=""/>
        <dsp:cNvSpPr/>
      </dsp:nvSpPr>
      <dsp:spPr>
        <a:xfrm>
          <a:off x="3816424" y="0"/>
          <a:ext cx="3816424" cy="2736304"/>
        </a:xfrm>
        <a:prstGeom prst="round1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«</a:t>
          </a:r>
          <a:r>
            <a:rPr lang="ru-RU" sz="1700" b="1" kern="1200" dirty="0" smtClean="0"/>
            <a:t>Ясна</a:t>
          </a:r>
          <a:r>
            <a:rPr lang="ru-RU" sz="1700" kern="1200" dirty="0" smtClean="0"/>
            <a:t>» </a:t>
          </a:r>
          <a:r>
            <a:rPr lang="ru-RU" sz="1700" kern="1200" dirty="0" err="1" smtClean="0"/>
            <a:t>деб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аталиб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Авестонинг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эътиборли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бўлими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саналади</a:t>
          </a:r>
          <a:r>
            <a:rPr lang="ru-RU" sz="1700" kern="1200" dirty="0" smtClean="0"/>
            <a:t>. Ясна – </a:t>
          </a:r>
          <a:r>
            <a:rPr lang="ru-RU" sz="1700" i="1" kern="1200" dirty="0" err="1" smtClean="0"/>
            <a:t>яз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ўзагидан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бўлиб</a:t>
          </a:r>
          <a:r>
            <a:rPr lang="ru-RU" sz="1700" kern="1200" dirty="0" smtClean="0"/>
            <a:t>, «</a:t>
          </a:r>
          <a:r>
            <a:rPr lang="ru-RU" sz="1700" kern="1200" dirty="0" err="1" smtClean="0"/>
            <a:t>сажда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топинч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намоз</a:t>
          </a:r>
          <a:r>
            <a:rPr lang="ru-RU" sz="1700" kern="1200" dirty="0" smtClean="0"/>
            <a:t>» </a:t>
          </a:r>
          <a:r>
            <a:rPr lang="ru-RU" sz="1700" kern="1200" dirty="0" err="1" smtClean="0"/>
            <a:t>маъноларини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ифодалайди</a:t>
          </a:r>
          <a:r>
            <a:rPr lang="ru-RU" sz="1700" kern="1200" dirty="0" smtClean="0"/>
            <a:t>. Ясна 72 </a:t>
          </a:r>
          <a:r>
            <a:rPr lang="ru-RU" sz="1700" kern="1200" dirty="0" err="1" smtClean="0"/>
            <a:t>бобдан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иборат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бўлган</a:t>
          </a:r>
          <a:r>
            <a:rPr lang="ru-RU" sz="1700" kern="1200" dirty="0" smtClean="0"/>
            <a:t>. </a:t>
          </a:r>
          <a:r>
            <a:rPr lang="ru-RU" sz="1700" kern="1200" dirty="0" err="1" smtClean="0"/>
            <a:t>Боблари</a:t>
          </a:r>
          <a:r>
            <a:rPr lang="ru-RU" sz="1700" kern="1200" dirty="0" smtClean="0"/>
            <a:t> </a:t>
          </a:r>
          <a:r>
            <a:rPr lang="ru-RU" sz="1700" i="1" kern="1200" dirty="0" err="1" smtClean="0"/>
            <a:t>ҳа</a:t>
          </a:r>
          <a:r>
            <a:rPr lang="ru-RU" sz="1700" i="1" kern="1200" dirty="0" smtClean="0"/>
            <a:t>, </a:t>
          </a:r>
          <a:r>
            <a:rPr lang="ru-RU" sz="1700" i="1" kern="1200" dirty="0" err="1" smtClean="0"/>
            <a:t>ҳаитий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деб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аталган</a:t>
          </a:r>
          <a:r>
            <a:rPr lang="ru-RU" sz="1700" kern="1200" dirty="0" smtClean="0"/>
            <a:t>. </a:t>
          </a:r>
          <a:endParaRPr lang="ru-RU" sz="1700" kern="1200" dirty="0"/>
        </a:p>
      </dsp:txBody>
      <dsp:txXfrm>
        <a:off x="3816424" y="0"/>
        <a:ext cx="3816424" cy="2052228"/>
      </dsp:txXfrm>
    </dsp:sp>
    <dsp:sp modelId="{9AE7CD21-735E-4937-9811-396870BB16C0}">
      <dsp:nvSpPr>
        <dsp:cNvPr id="0" name=""/>
        <dsp:cNvSpPr/>
      </dsp:nvSpPr>
      <dsp:spPr>
        <a:xfrm rot="10800000">
          <a:off x="0" y="2736304"/>
          <a:ext cx="3816424" cy="2736304"/>
        </a:xfrm>
        <a:prstGeom prst="round1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«</a:t>
          </a:r>
          <a:r>
            <a:rPr lang="ru-RU" sz="1600" b="1" kern="1200" dirty="0" err="1" smtClean="0"/>
            <a:t>Висперед</a:t>
          </a:r>
          <a:r>
            <a:rPr lang="ru-RU" sz="1600" kern="1200" dirty="0" smtClean="0"/>
            <a:t>» </a:t>
          </a:r>
          <a:r>
            <a:rPr lang="ru-RU" sz="1600" kern="1200" dirty="0" err="1" smtClean="0"/>
            <a:t>деб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номланган</a:t>
          </a:r>
          <a:r>
            <a:rPr lang="ru-RU" sz="1600" kern="1200" dirty="0" smtClean="0"/>
            <a:t>. У 24 </a:t>
          </a:r>
          <a:r>
            <a:rPr lang="ru-RU" sz="1600" kern="1200" dirty="0" err="1" smtClean="0"/>
            <a:t>бобдан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ташкил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топган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ва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ҳар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бир</a:t>
          </a:r>
          <a:r>
            <a:rPr lang="ru-RU" sz="1600" kern="1200" dirty="0" smtClean="0"/>
            <a:t> боб </a:t>
          </a:r>
          <a:r>
            <a:rPr lang="ru-RU" sz="1600" kern="1200" dirty="0" err="1" smtClean="0"/>
            <a:t>алоҳида</a:t>
          </a:r>
          <a:r>
            <a:rPr lang="ru-RU" sz="1600" kern="1200" dirty="0" smtClean="0"/>
            <a:t> </a:t>
          </a:r>
          <a:r>
            <a:rPr lang="ru-RU" sz="1600" i="1" kern="1200" dirty="0" smtClean="0"/>
            <a:t>карде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деб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аталиб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маъбудлар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шаънига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ўқилган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дуолар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ва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ибодат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устида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уларга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мурожаатлар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ҳамда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оламни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билишга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доир</a:t>
          </a:r>
          <a:r>
            <a:rPr lang="ru-RU" sz="1600" kern="1200" dirty="0" smtClean="0"/>
            <a:t> панд-</a:t>
          </a:r>
          <a:r>
            <a:rPr lang="ru-RU" sz="1600" kern="1200" dirty="0" err="1" smtClean="0"/>
            <a:t>насиҳатлардан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иборатдир</a:t>
          </a:r>
          <a:r>
            <a:rPr lang="ru-RU" sz="1600" kern="1200" dirty="0" smtClean="0"/>
            <a:t>. </a:t>
          </a:r>
          <a:r>
            <a:rPr lang="ru-RU" sz="1600" kern="1200" dirty="0" err="1" smtClean="0"/>
            <a:t>Уни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ибодат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намозлари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йиғиндиси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ҳам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дейишади</a:t>
          </a:r>
          <a:r>
            <a:rPr lang="ru-RU" sz="1500" kern="1200" dirty="0" smtClean="0"/>
            <a:t>. </a:t>
          </a:r>
          <a:endParaRPr lang="ru-RU" sz="1500" kern="1200" dirty="0"/>
        </a:p>
      </dsp:txBody>
      <dsp:txXfrm rot="10800000">
        <a:off x="0" y="3420380"/>
        <a:ext cx="3816424" cy="2052228"/>
      </dsp:txXfrm>
    </dsp:sp>
    <dsp:sp modelId="{8ED9DD68-ABB2-46E8-9071-75A1C54E231A}">
      <dsp:nvSpPr>
        <dsp:cNvPr id="0" name=""/>
        <dsp:cNvSpPr/>
      </dsp:nvSpPr>
      <dsp:spPr>
        <a:xfrm rot="5400000">
          <a:off x="4356484" y="2196244"/>
          <a:ext cx="2736304" cy="3816424"/>
        </a:xfrm>
        <a:prstGeom prst="round1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5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«</a:t>
          </a:r>
          <a:r>
            <a:rPr lang="ru-RU" sz="1700" b="1" kern="1200" dirty="0" err="1" smtClean="0"/>
            <a:t>Яшт</a:t>
          </a:r>
          <a:r>
            <a:rPr lang="ru-RU" sz="1700" kern="1200" dirty="0" smtClean="0"/>
            <a:t>» (гимн) </a:t>
          </a:r>
          <a:r>
            <a:rPr lang="ru-RU" sz="1700" kern="1200" dirty="0" err="1" smtClean="0"/>
            <a:t>деб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аталади</a:t>
          </a:r>
          <a:r>
            <a:rPr lang="ru-RU" sz="1700" kern="1200" dirty="0" smtClean="0"/>
            <a:t>. У </a:t>
          </a:r>
          <a:r>
            <a:rPr lang="ru-RU" sz="1700" kern="1200" dirty="0" err="1" smtClean="0"/>
            <a:t>Авестонинг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энг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қадимий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қатлами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бўлиб</a:t>
          </a:r>
          <a:r>
            <a:rPr lang="ru-RU" sz="1700" kern="1200" dirty="0" smtClean="0"/>
            <a:t>, 22 </a:t>
          </a:r>
          <a:r>
            <a:rPr lang="ru-RU" sz="1700" kern="1200" dirty="0" err="1" smtClean="0"/>
            <a:t>бобдан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иборат</a:t>
          </a:r>
          <a:r>
            <a:rPr lang="ru-RU" sz="1700" kern="1200" dirty="0" smtClean="0"/>
            <a:t>. </a:t>
          </a:r>
          <a:r>
            <a:rPr lang="ru-RU" sz="1700" kern="1200" dirty="0" err="1" smtClean="0"/>
            <a:t>Ҳар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бир</a:t>
          </a:r>
          <a:r>
            <a:rPr lang="ru-RU" sz="1700" kern="1200" dirty="0" smtClean="0"/>
            <a:t> боб </a:t>
          </a:r>
          <a:r>
            <a:rPr lang="ru-RU" sz="1700" kern="1200" dirty="0" err="1" smtClean="0"/>
            <a:t>Ахура-Маздадан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бошлаб</a:t>
          </a:r>
          <a:r>
            <a:rPr lang="ru-RU" sz="1700" kern="1200" dirty="0" smtClean="0"/>
            <a:t>, у </a:t>
          </a:r>
          <a:r>
            <a:rPr lang="ru-RU" sz="1700" kern="1200" dirty="0" err="1" smtClean="0"/>
            <a:t>яратган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ва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унинг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маълум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вазифаларини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бажарувчи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маъбудлар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шаънига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айтилган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мадҳиялардан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иборат</a:t>
          </a:r>
          <a:r>
            <a:rPr lang="ru-RU" sz="1700" kern="1200" dirty="0" smtClean="0"/>
            <a:t>.</a:t>
          </a:r>
          <a:endParaRPr lang="ru-RU" sz="1700" kern="1200" dirty="0"/>
        </a:p>
      </dsp:txBody>
      <dsp:txXfrm rot="-5400000">
        <a:off x="3816424" y="3420380"/>
        <a:ext cx="3816424" cy="2052228"/>
      </dsp:txXfrm>
    </dsp:sp>
    <dsp:sp modelId="{88B6D4F9-73A2-442E-B7B9-9EDF09621C36}">
      <dsp:nvSpPr>
        <dsp:cNvPr id="0" name=""/>
        <dsp:cNvSpPr/>
      </dsp:nvSpPr>
      <dsp:spPr>
        <a:xfrm>
          <a:off x="2671496" y="2052228"/>
          <a:ext cx="2289854" cy="1368152"/>
        </a:xfrm>
        <a:prstGeom prst="roundRect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2">
                <a:tint val="4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err="1" smtClean="0"/>
            <a:t>Авестонинг</a:t>
          </a:r>
          <a:r>
            <a:rPr lang="ru-RU" sz="1700" b="1" kern="1200" dirty="0" smtClean="0"/>
            <a:t> </a:t>
          </a:r>
          <a:r>
            <a:rPr lang="ru-RU" sz="1700" b="1" kern="1200" dirty="0" err="1" smtClean="0"/>
            <a:t>таркибий</a:t>
          </a:r>
          <a:r>
            <a:rPr lang="ru-RU" sz="1700" b="1" kern="1200" dirty="0" smtClean="0"/>
            <a:t> </a:t>
          </a:r>
          <a:r>
            <a:rPr lang="ru-RU" sz="1700" b="1" kern="1200" dirty="0" err="1" smtClean="0"/>
            <a:t>қисмлари</a:t>
          </a:r>
          <a:endParaRPr lang="ru-RU" sz="1700" kern="1200" dirty="0"/>
        </a:p>
      </dsp:txBody>
      <dsp:txXfrm>
        <a:off x="2738284" y="2119016"/>
        <a:ext cx="2156278" cy="12345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2C0AAE6-D95D-4C3A-8184-5051012166EA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7BD060B-6563-4680-BADD-EF3B190869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dwalls.ru/dl/1024x768/dyhanie_plameni-1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57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067944" y="332656"/>
            <a:ext cx="4843264" cy="1139386"/>
          </a:xfrm>
        </p:spPr>
        <p:txBody>
          <a:bodyPr/>
          <a:lstStyle/>
          <a:p>
            <a:r>
              <a:rPr lang="ru-RU" b="1" dirty="0" err="1" smtClean="0">
                <a:solidFill>
                  <a:schemeClr val="tx1"/>
                </a:solidFill>
              </a:rPr>
              <a:t>Зардуштийлик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190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268760"/>
            <a:ext cx="3568440" cy="4979640"/>
          </a:xfrm>
        </p:spPr>
        <p:txBody>
          <a:bodyPr>
            <a:normAutofit/>
          </a:bodyPr>
          <a:lstStyle/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Зардуштийлик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мил.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II-I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йилликларда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Осиёда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келган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диндир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Зардуштийлик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таълимотига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дин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ваҳий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орқали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нозил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Зардуштийлик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Беҳдин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дин»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улуғланган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таълимотига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эзгу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борлиқ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Мазданинг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иродаси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/>
          </a:p>
        </p:txBody>
      </p:sp>
      <p:pic>
        <p:nvPicPr>
          <p:cNvPr id="4" name="Picture 2" descr="http://f.mypage.ru/6d0da2882d570e59dc7fc1b41adcbc43_fb250156a64832107e5f58678a2228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636912"/>
            <a:ext cx="3888432" cy="31683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81632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4186808" cy="114300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 err="1" smtClean="0"/>
              <a:t>Зардушт</a:t>
            </a:r>
            <a:endParaRPr lang="ru-RU" dirty="0"/>
          </a:p>
        </p:txBody>
      </p:sp>
      <p:pic>
        <p:nvPicPr>
          <p:cNvPr id="5" name="Picture 3" descr="http://festivals.iloveindia.com/gifs/zoroastrianism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35100" y="2484437"/>
            <a:ext cx="3657600" cy="27432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038600" cy="5590221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Зардушт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номи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тадқиқотларда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Заратуштра,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Зардуст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Зороастр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кўринишларида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Тадқиқотчилар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Зардуштнинг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тарихда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бўлмаганлиги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борасида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фикрлар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Баъзилар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тарихий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шахс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билсалар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афсонавий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шахс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ҳисоблайдилар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Манбаларнинг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хабар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беришича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тахминан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мил.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ав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1200-570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йиллар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яшаган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илоҳиётчи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файласуф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шоирдир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Тадқиқотчи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М.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Бойс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таъкидлашича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у мил.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ав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1500-1200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йиллар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яшаган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94389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5100" y="2589945"/>
            <a:ext cx="3657600" cy="2532184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«Мазда» </a:t>
            </a:r>
            <a:r>
              <a:rPr lang="ru-RU" dirty="0" err="1"/>
              <a:t>сўзи</a:t>
            </a:r>
            <a:r>
              <a:rPr lang="ru-RU" dirty="0"/>
              <a:t> </a:t>
            </a:r>
            <a:r>
              <a:rPr lang="ru-RU" dirty="0" err="1"/>
              <a:t>олдига</a:t>
            </a:r>
            <a:r>
              <a:rPr lang="ru-RU" dirty="0"/>
              <a:t> </a:t>
            </a:r>
            <a:r>
              <a:rPr lang="ru-RU" dirty="0" err="1"/>
              <a:t>улуғлаш</a:t>
            </a:r>
            <a:r>
              <a:rPr lang="ru-RU" dirty="0"/>
              <a:t> </a:t>
            </a:r>
            <a:r>
              <a:rPr lang="ru-RU" dirty="0" err="1"/>
              <a:t>маъносини</a:t>
            </a:r>
            <a:r>
              <a:rPr lang="ru-RU" dirty="0"/>
              <a:t> </a:t>
            </a:r>
            <a:r>
              <a:rPr lang="ru-RU" dirty="0" err="1"/>
              <a:t>англатувчи</a:t>
            </a:r>
            <a:r>
              <a:rPr lang="ru-RU" dirty="0"/>
              <a:t> «</a:t>
            </a:r>
            <a:r>
              <a:rPr lang="ru-RU" dirty="0" err="1"/>
              <a:t>Ахура</a:t>
            </a:r>
            <a:r>
              <a:rPr lang="ru-RU" dirty="0"/>
              <a:t>» </a:t>
            </a:r>
            <a:r>
              <a:rPr lang="ru-RU" dirty="0" err="1"/>
              <a:t>қўшилиб</a:t>
            </a:r>
            <a:r>
              <a:rPr lang="ru-RU" dirty="0"/>
              <a:t>, </a:t>
            </a:r>
            <a:r>
              <a:rPr lang="ru-RU" dirty="0" err="1"/>
              <a:t>зардуштийликнинг</a:t>
            </a:r>
            <a:r>
              <a:rPr lang="ru-RU" dirty="0"/>
              <a:t> </a:t>
            </a:r>
            <a:r>
              <a:rPr lang="ru-RU" dirty="0" err="1"/>
              <a:t>илоҳиёти</a:t>
            </a:r>
            <a:r>
              <a:rPr lang="ru-RU" dirty="0"/>
              <a:t> – </a:t>
            </a:r>
            <a:r>
              <a:rPr lang="ru-RU" dirty="0" err="1"/>
              <a:t>Ахура</a:t>
            </a:r>
            <a:r>
              <a:rPr lang="ru-RU" dirty="0"/>
              <a:t>-Мазда </a:t>
            </a:r>
            <a:r>
              <a:rPr lang="ru-RU" dirty="0" err="1"/>
              <a:t>номи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– «</a:t>
            </a:r>
            <a:r>
              <a:rPr lang="ru-RU" dirty="0" err="1"/>
              <a:t>Жаноб</a:t>
            </a:r>
            <a:r>
              <a:rPr lang="ru-RU" dirty="0"/>
              <a:t> Мазда» </a:t>
            </a:r>
            <a:r>
              <a:rPr lang="ru-RU" dirty="0" err="1"/>
              <a:t>ёки</a:t>
            </a:r>
            <a:r>
              <a:rPr lang="ru-RU" dirty="0"/>
              <a:t> «</a:t>
            </a:r>
            <a:r>
              <a:rPr lang="ru-RU" dirty="0" err="1"/>
              <a:t>Илоҳ</a:t>
            </a:r>
            <a:r>
              <a:rPr lang="ru-RU" dirty="0"/>
              <a:t>» </a:t>
            </a:r>
            <a:r>
              <a:rPr lang="ru-RU" dirty="0" err="1"/>
              <a:t>демакдир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9144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427168" cy="864096"/>
          </a:xfrm>
        </p:spPr>
        <p:txBody>
          <a:bodyPr>
            <a:normAutofit/>
          </a:bodyPr>
          <a:lstStyle/>
          <a:p>
            <a:r>
              <a:rPr lang="ru-RU" dirty="0" err="1" smtClean="0"/>
              <a:t>Зардуштийлик</a:t>
            </a:r>
            <a:r>
              <a:rPr lang="ru-RU" dirty="0" smtClean="0"/>
              <a:t> </a:t>
            </a:r>
            <a:r>
              <a:rPr lang="ru-RU" dirty="0" err="1" smtClean="0"/>
              <a:t>Рамзлари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75856" y="1268760"/>
            <a:ext cx="5616624" cy="172819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err="1"/>
              <a:t>Авесто</a:t>
            </a:r>
            <a:r>
              <a:rPr lang="ru-RU" b="1" dirty="0"/>
              <a:t>. </a:t>
            </a:r>
            <a:r>
              <a:rPr lang="ru-RU" dirty="0" err="1"/>
              <a:t>Авесто</a:t>
            </a:r>
            <a:r>
              <a:rPr lang="ru-RU" dirty="0"/>
              <a:t> </a:t>
            </a:r>
            <a:r>
              <a:rPr lang="ru-RU" dirty="0" err="1"/>
              <a:t>зардуштийликнинг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манбаси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dirty="0" err="1"/>
              <a:t>китоби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 У </a:t>
            </a:r>
            <a:r>
              <a:rPr lang="ru-RU" dirty="0" err="1"/>
              <a:t>Апастак</a:t>
            </a:r>
            <a:r>
              <a:rPr lang="ru-RU" dirty="0"/>
              <a:t>, </a:t>
            </a:r>
            <a:r>
              <a:rPr lang="ru-RU" dirty="0" err="1"/>
              <a:t>Овисто</a:t>
            </a:r>
            <a:r>
              <a:rPr lang="ru-RU" dirty="0"/>
              <a:t>, </a:t>
            </a:r>
            <a:r>
              <a:rPr lang="ru-RU" dirty="0" err="1"/>
              <a:t>Овусто</a:t>
            </a:r>
            <a:r>
              <a:rPr lang="ru-RU" dirty="0"/>
              <a:t>, </a:t>
            </a:r>
            <a:r>
              <a:rPr lang="ru-RU" dirty="0" err="1"/>
              <a:t>Абисто</a:t>
            </a:r>
            <a:r>
              <a:rPr lang="ru-RU" dirty="0"/>
              <a:t>, </a:t>
            </a:r>
            <a:r>
              <a:rPr lang="ru-RU" dirty="0" err="1"/>
              <a:t>Авасто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шаклларда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ишлатиб</a:t>
            </a:r>
            <a:r>
              <a:rPr lang="ru-RU" dirty="0"/>
              <a:t> </a:t>
            </a:r>
            <a:r>
              <a:rPr lang="ru-RU" dirty="0" err="1"/>
              <a:t>келинган</a:t>
            </a:r>
            <a:r>
              <a:rPr lang="ru-RU" dirty="0"/>
              <a:t>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203848" y="3861048"/>
            <a:ext cx="3096344" cy="2373011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err="1" smtClean="0"/>
              <a:t>Олов</a:t>
            </a:r>
            <a:r>
              <a:rPr lang="ru-RU" b="1" dirty="0" smtClean="0"/>
              <a:t>. </a:t>
            </a:r>
            <a:r>
              <a:rPr lang="ru-RU" dirty="0" err="1"/>
              <a:t>Зардуштийлик</a:t>
            </a:r>
            <a:r>
              <a:rPr lang="ru-RU" dirty="0"/>
              <a:t> </a:t>
            </a:r>
            <a:r>
              <a:rPr lang="ru-RU" dirty="0" err="1"/>
              <a:t>ибодатхоналарида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dirty="0" err="1"/>
              <a:t>олов</a:t>
            </a:r>
            <a:r>
              <a:rPr lang="ru-RU" dirty="0"/>
              <a:t> </a:t>
            </a:r>
            <a:r>
              <a:rPr lang="ru-RU" dirty="0" err="1"/>
              <a:t>ёниб</a:t>
            </a:r>
            <a:r>
              <a:rPr lang="ru-RU" dirty="0"/>
              <a:t> </a:t>
            </a:r>
            <a:r>
              <a:rPr lang="ru-RU" dirty="0" err="1"/>
              <a:t>туради</a:t>
            </a:r>
            <a:r>
              <a:rPr lang="ru-RU" dirty="0"/>
              <a:t>. 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Picture 4" descr="http://www.blagoverie.org/files/20/Y_1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88740"/>
            <a:ext cx="2808312" cy="40264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Picture 2" descr="http://mistic-files.ru/wp-content/uploads/2012/07/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501008"/>
            <a:ext cx="2604236" cy="32283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4291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2920368" cy="778416"/>
          </a:xfrm>
        </p:spPr>
        <p:txBody>
          <a:bodyPr>
            <a:normAutofit/>
          </a:bodyPr>
          <a:lstStyle/>
          <a:p>
            <a:r>
              <a:rPr lang="ru-RU" dirty="0" err="1" smtClean="0"/>
              <a:t>Авесто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3747134765"/>
              </p:ext>
            </p:extLst>
          </p:nvPr>
        </p:nvGraphicFramePr>
        <p:xfrm>
          <a:off x="1115616" y="1052736"/>
          <a:ext cx="763284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92345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Ибодат</a:t>
            </a:r>
            <a:r>
              <a:rPr lang="ru-RU" dirty="0" smtClean="0"/>
              <a:t> </a:t>
            </a:r>
            <a:r>
              <a:rPr lang="ru-RU" dirty="0" err="1" smtClean="0"/>
              <a:t>Маросимлари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7456872" cy="4663440"/>
          </a:xfrm>
        </p:spPr>
        <p:txBody>
          <a:bodyPr/>
          <a:lstStyle/>
          <a:p>
            <a:r>
              <a:rPr lang="ru-RU" dirty="0" err="1"/>
              <a:t>Ахура</a:t>
            </a:r>
            <a:r>
              <a:rPr lang="ru-RU" dirty="0"/>
              <a:t>-Мазда </a:t>
            </a:r>
            <a:r>
              <a:rPr lang="ru-RU" dirty="0" err="1"/>
              <a:t>инсонларга</a:t>
            </a:r>
            <a:r>
              <a:rPr lang="ru-RU" dirty="0"/>
              <a:t> </a:t>
            </a:r>
            <a:r>
              <a:rPr lang="ru-RU" dirty="0" err="1"/>
              <a:t>эзгу</a:t>
            </a:r>
            <a:r>
              <a:rPr lang="ru-RU" dirty="0"/>
              <a:t> </a:t>
            </a:r>
            <a:r>
              <a:rPr lang="ru-RU" dirty="0" err="1"/>
              <a:t>ишларни</a:t>
            </a:r>
            <a:r>
              <a:rPr lang="ru-RU" dirty="0"/>
              <a:t> </a:t>
            </a:r>
            <a:r>
              <a:rPr lang="ru-RU" dirty="0" err="1"/>
              <a:t>баён</a:t>
            </a:r>
            <a:r>
              <a:rPr lang="ru-RU" dirty="0"/>
              <a:t> </a:t>
            </a:r>
            <a:r>
              <a:rPr lang="ru-RU" dirty="0" err="1"/>
              <a:t>этиб</a:t>
            </a:r>
            <a:r>
              <a:rPr lang="ru-RU" dirty="0"/>
              <a:t> </a:t>
            </a:r>
            <a:r>
              <a:rPr lang="ru-RU" dirty="0" err="1"/>
              <a:t>уларга</a:t>
            </a:r>
            <a:r>
              <a:rPr lang="ru-RU" dirty="0"/>
              <a:t> </a:t>
            </a:r>
            <a:r>
              <a:rPr lang="ru-RU" dirty="0" err="1"/>
              <a:t>амал</a:t>
            </a:r>
            <a:r>
              <a:rPr lang="ru-RU" dirty="0"/>
              <a:t> </a:t>
            </a:r>
            <a:r>
              <a:rPr lang="ru-RU" dirty="0" err="1"/>
              <a:t>қилишни</a:t>
            </a:r>
            <a:r>
              <a:rPr lang="ru-RU" dirty="0"/>
              <a:t> </a:t>
            </a:r>
            <a:r>
              <a:rPr lang="ru-RU" dirty="0" err="1"/>
              <a:t>буюради</a:t>
            </a:r>
            <a:r>
              <a:rPr lang="ru-RU" dirty="0"/>
              <a:t>, </a:t>
            </a:r>
            <a:r>
              <a:rPr lang="ru-RU" dirty="0" err="1"/>
              <a:t>ёмон</a:t>
            </a:r>
            <a:r>
              <a:rPr lang="ru-RU" dirty="0"/>
              <a:t> </a:t>
            </a:r>
            <a:r>
              <a:rPr lang="ru-RU" dirty="0" err="1"/>
              <a:t>ишлардан</a:t>
            </a:r>
            <a:r>
              <a:rPr lang="ru-RU" dirty="0"/>
              <a:t> </a:t>
            </a:r>
            <a:r>
              <a:rPr lang="ru-RU" dirty="0" err="1"/>
              <a:t>сақланишга</a:t>
            </a:r>
            <a:r>
              <a:rPr lang="ru-RU" dirty="0"/>
              <a:t> </a:t>
            </a:r>
            <a:r>
              <a:rPr lang="ru-RU" dirty="0" err="1"/>
              <a:t>чақиради</a:t>
            </a:r>
            <a:r>
              <a:rPr lang="ru-RU" dirty="0"/>
              <a:t>.</a:t>
            </a:r>
          </a:p>
          <a:p>
            <a:r>
              <a:rPr lang="ru-RU" dirty="0" err="1"/>
              <a:t>Зардуштийликда</a:t>
            </a:r>
            <a:r>
              <a:rPr lang="ru-RU" dirty="0"/>
              <a:t> </a:t>
            </a:r>
            <a:r>
              <a:rPr lang="ru-RU" dirty="0" err="1"/>
              <a:t>имон</a:t>
            </a:r>
            <a:r>
              <a:rPr lang="ru-RU" dirty="0"/>
              <a:t> </a:t>
            </a:r>
            <a:r>
              <a:rPr lang="ru-RU" dirty="0" err="1"/>
              <a:t>учта</a:t>
            </a:r>
            <a:r>
              <a:rPr lang="ru-RU" dirty="0"/>
              <a:t> </a:t>
            </a:r>
            <a:r>
              <a:rPr lang="ru-RU" dirty="0" err="1"/>
              <a:t>нарсага</a:t>
            </a:r>
            <a:r>
              <a:rPr lang="ru-RU" dirty="0"/>
              <a:t> </a:t>
            </a:r>
            <a:r>
              <a:rPr lang="ru-RU" dirty="0" err="1"/>
              <a:t>асосланади</a:t>
            </a:r>
            <a:r>
              <a:rPr lang="ru-RU" dirty="0"/>
              <a:t>: </a:t>
            </a:r>
            <a:r>
              <a:rPr lang="ru-RU" dirty="0" err="1"/>
              <a:t>фикрлар</a:t>
            </a:r>
            <a:r>
              <a:rPr lang="ru-RU" dirty="0"/>
              <a:t> </a:t>
            </a:r>
            <a:r>
              <a:rPr lang="ru-RU" dirty="0" err="1"/>
              <a:t>софлиги</a:t>
            </a:r>
            <a:r>
              <a:rPr lang="ru-RU" dirty="0"/>
              <a:t>, </a:t>
            </a:r>
            <a:r>
              <a:rPr lang="ru-RU" dirty="0" err="1"/>
              <a:t>сўзнинг</a:t>
            </a:r>
            <a:r>
              <a:rPr lang="ru-RU" dirty="0"/>
              <a:t> </a:t>
            </a:r>
            <a:r>
              <a:rPr lang="ru-RU" dirty="0" err="1"/>
              <a:t>собитлиги</a:t>
            </a:r>
            <a:r>
              <a:rPr lang="ru-RU" dirty="0"/>
              <a:t>, </a:t>
            </a:r>
            <a:r>
              <a:rPr lang="ru-RU" dirty="0" err="1"/>
              <a:t>амалларнинг</a:t>
            </a:r>
            <a:r>
              <a:rPr lang="ru-RU" dirty="0"/>
              <a:t> </a:t>
            </a:r>
            <a:r>
              <a:rPr lang="ru-RU" dirty="0" err="1"/>
              <a:t>инсонийлиги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зардуштий</a:t>
            </a:r>
            <a:r>
              <a:rPr lang="ru-RU" dirty="0"/>
              <a:t> </a:t>
            </a:r>
            <a:r>
              <a:rPr lang="ru-RU" dirty="0" err="1"/>
              <a:t>кунига</a:t>
            </a:r>
            <a:r>
              <a:rPr lang="ru-RU" dirty="0"/>
              <a:t> </a:t>
            </a:r>
            <a:r>
              <a:rPr lang="ru-RU" dirty="0" err="1"/>
              <a:t>беш</a:t>
            </a:r>
            <a:r>
              <a:rPr lang="ru-RU" dirty="0"/>
              <a:t> марта </a:t>
            </a:r>
            <a:r>
              <a:rPr lang="ru-RU" dirty="0" err="1"/>
              <a:t>ювиниб</a:t>
            </a:r>
            <a:r>
              <a:rPr lang="ru-RU" dirty="0"/>
              <a:t>, </a:t>
            </a:r>
            <a:r>
              <a:rPr lang="ru-RU" dirty="0" err="1"/>
              <a:t>покланиб</a:t>
            </a:r>
            <a:r>
              <a:rPr lang="ru-RU" dirty="0"/>
              <a:t>, </a:t>
            </a:r>
            <a:r>
              <a:rPr lang="ru-RU" dirty="0" err="1"/>
              <a:t>қуёшга</a:t>
            </a:r>
            <a:r>
              <a:rPr lang="ru-RU" dirty="0"/>
              <a:t> </a:t>
            </a:r>
            <a:r>
              <a:rPr lang="ru-RU" dirty="0" err="1"/>
              <a:t>қараб</a:t>
            </a:r>
            <a:r>
              <a:rPr lang="ru-RU" dirty="0"/>
              <a:t>,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олқишлаб</a:t>
            </a:r>
            <a:r>
              <a:rPr lang="ru-RU" dirty="0"/>
              <a:t> </a:t>
            </a:r>
            <a:r>
              <a:rPr lang="ru-RU" dirty="0" err="1"/>
              <a:t>сиғиниши</a:t>
            </a:r>
            <a:r>
              <a:rPr lang="ru-RU" dirty="0"/>
              <a:t> </a:t>
            </a:r>
            <a:r>
              <a:rPr lang="ru-RU" dirty="0" err="1"/>
              <a:t>шарт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6966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936104"/>
          </a:xfrm>
        </p:spPr>
        <p:txBody>
          <a:bodyPr>
            <a:normAutofit/>
          </a:bodyPr>
          <a:lstStyle/>
          <a:p>
            <a:r>
              <a:rPr lang="ru-RU" dirty="0" err="1" smtClean="0"/>
              <a:t>Маросимлар.Скут</a:t>
            </a:r>
            <a:r>
              <a:rPr lang="ru-RU" dirty="0" smtClean="0"/>
              <a:t> </a:t>
            </a:r>
            <a:r>
              <a:rPr lang="ru-RU" dirty="0" err="1" smtClean="0"/>
              <a:t>Миноралари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1"/>
          </p:nvPr>
        </p:nvSpPr>
        <p:spPr>
          <a:xfrm>
            <a:off x="683568" y="1268760"/>
            <a:ext cx="7848872" cy="2376265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/>
              <a:t>Зардуштийлик</a:t>
            </a:r>
            <a:r>
              <a:rPr lang="ru-RU" dirty="0"/>
              <a:t> </a:t>
            </a:r>
            <a:r>
              <a:rPr lang="ru-RU" dirty="0" err="1"/>
              <a:t>дафн</a:t>
            </a:r>
            <a:r>
              <a:rPr lang="ru-RU" dirty="0"/>
              <a:t> </a:t>
            </a:r>
            <a:r>
              <a:rPr lang="ru-RU" dirty="0" err="1"/>
              <a:t>маросими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ўлганлар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неча</a:t>
            </a:r>
            <a:r>
              <a:rPr lang="ru-RU" dirty="0"/>
              <a:t> паст, баланд «</a:t>
            </a:r>
            <a:r>
              <a:rPr lang="ru-RU" dirty="0" err="1"/>
              <a:t>сукут</a:t>
            </a:r>
            <a:r>
              <a:rPr lang="ru-RU" dirty="0"/>
              <a:t> </a:t>
            </a:r>
            <a:r>
              <a:rPr lang="ru-RU" dirty="0" err="1"/>
              <a:t>миноралари</a:t>
            </a:r>
            <a:r>
              <a:rPr lang="ru-RU" dirty="0"/>
              <a:t>» – </a:t>
            </a:r>
            <a:r>
              <a:rPr lang="ru-RU" i="1" dirty="0" err="1"/>
              <a:t>дахма</a:t>
            </a:r>
            <a:r>
              <a:rPr lang="ru-RU" dirty="0" err="1"/>
              <a:t>ларга</a:t>
            </a:r>
            <a:r>
              <a:rPr lang="ru-RU" dirty="0"/>
              <a:t> </a:t>
            </a:r>
            <a:r>
              <a:rPr lang="ru-RU" dirty="0" err="1"/>
              <a:t>солинади</a:t>
            </a:r>
            <a:r>
              <a:rPr lang="ru-RU" dirty="0"/>
              <a:t>, у </a:t>
            </a:r>
            <a:r>
              <a:rPr lang="ru-RU" dirty="0" err="1"/>
              <a:t>ерда</a:t>
            </a:r>
            <a:r>
              <a:rPr lang="ru-RU" dirty="0"/>
              <a:t> </a:t>
            </a:r>
            <a:r>
              <a:rPr lang="ru-RU" dirty="0" err="1"/>
              <a:t>мурдаларнинг</a:t>
            </a:r>
            <a:r>
              <a:rPr lang="ru-RU" dirty="0"/>
              <a:t> </a:t>
            </a:r>
            <a:r>
              <a:rPr lang="ru-RU" dirty="0" err="1"/>
              <a:t>гўштларини</a:t>
            </a:r>
            <a:r>
              <a:rPr lang="ru-RU" dirty="0"/>
              <a:t> </a:t>
            </a:r>
            <a:r>
              <a:rPr lang="ru-RU" dirty="0" err="1"/>
              <a:t>қушлар</a:t>
            </a:r>
            <a:r>
              <a:rPr lang="ru-RU" dirty="0"/>
              <a:t> еб, </a:t>
            </a:r>
            <a:r>
              <a:rPr lang="ru-RU" dirty="0" err="1"/>
              <a:t>суякларини</a:t>
            </a:r>
            <a:r>
              <a:rPr lang="ru-RU" dirty="0"/>
              <a:t> </a:t>
            </a:r>
            <a:r>
              <a:rPr lang="ru-RU" dirty="0" err="1"/>
              <a:t>тозалайди</a:t>
            </a:r>
            <a:r>
              <a:rPr lang="ru-RU" dirty="0"/>
              <a:t>. </a:t>
            </a:r>
            <a:r>
              <a:rPr lang="ru-RU" dirty="0" err="1"/>
              <a:t>Гўштдан</a:t>
            </a:r>
            <a:r>
              <a:rPr lang="ru-RU" dirty="0"/>
              <a:t> </a:t>
            </a:r>
            <a:r>
              <a:rPr lang="ru-RU" dirty="0" err="1"/>
              <a:t>тозаланган</a:t>
            </a:r>
            <a:r>
              <a:rPr lang="ru-RU" dirty="0"/>
              <a:t> </a:t>
            </a:r>
            <a:r>
              <a:rPr lang="ru-RU" dirty="0" err="1"/>
              <a:t>суяклар</a:t>
            </a:r>
            <a:r>
              <a:rPr lang="ru-RU" dirty="0"/>
              <a:t> </a:t>
            </a:r>
            <a:r>
              <a:rPr lang="ru-RU" dirty="0" err="1"/>
              <a:t>махсус</a:t>
            </a:r>
            <a:r>
              <a:rPr lang="ru-RU" dirty="0"/>
              <a:t> </a:t>
            </a:r>
            <a:r>
              <a:rPr lang="ru-RU" dirty="0" err="1"/>
              <a:t>сопол</a:t>
            </a:r>
            <a:r>
              <a:rPr lang="ru-RU" dirty="0"/>
              <a:t> </a:t>
            </a:r>
            <a:r>
              <a:rPr lang="ru-RU" dirty="0" err="1"/>
              <a:t>идишларга</a:t>
            </a:r>
            <a:r>
              <a:rPr lang="ru-RU" dirty="0"/>
              <a:t> </a:t>
            </a:r>
            <a:r>
              <a:rPr lang="ru-RU" dirty="0" err="1"/>
              <a:t>солиниб</a:t>
            </a:r>
            <a:r>
              <a:rPr lang="ru-RU" dirty="0"/>
              <a:t>, минора </a:t>
            </a:r>
            <a:r>
              <a:rPr lang="ru-RU" dirty="0" err="1"/>
              <a:t>ўртасидаги</a:t>
            </a:r>
            <a:r>
              <a:rPr lang="ru-RU" dirty="0"/>
              <a:t> </a:t>
            </a:r>
            <a:r>
              <a:rPr lang="ru-RU" dirty="0" err="1"/>
              <a:t>қудуққа</a:t>
            </a:r>
            <a:r>
              <a:rPr lang="ru-RU" dirty="0"/>
              <a:t> </a:t>
            </a:r>
            <a:r>
              <a:rPr lang="ru-RU" dirty="0" err="1"/>
              <a:t>сочиб</a:t>
            </a:r>
            <a:r>
              <a:rPr lang="ru-RU" dirty="0"/>
              <a:t> </a:t>
            </a:r>
            <a:r>
              <a:rPr lang="ru-RU" dirty="0" err="1"/>
              <a:t>юборилади</a:t>
            </a:r>
            <a:r>
              <a:rPr lang="ru-RU" dirty="0"/>
              <a:t>. Бунда </a:t>
            </a:r>
            <a:r>
              <a:rPr lang="ru-RU" i="1" dirty="0" err="1"/>
              <a:t>поклик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i="1" dirty="0" err="1"/>
              <a:t>нопоклик</a:t>
            </a:r>
            <a:r>
              <a:rPr lang="ru-RU" dirty="0" err="1"/>
              <a:t>нинг</a:t>
            </a:r>
            <a:r>
              <a:rPr lang="ru-RU" dirty="0"/>
              <a:t> </a:t>
            </a:r>
            <a:r>
              <a:rPr lang="ru-RU" dirty="0" err="1"/>
              <a:t>бир-бирига</a:t>
            </a:r>
            <a:r>
              <a:rPr lang="ru-RU" dirty="0"/>
              <a:t> </a:t>
            </a:r>
            <a:r>
              <a:rPr lang="ru-RU" dirty="0" err="1"/>
              <a:t>яқинлашмаслигига</a:t>
            </a:r>
            <a:r>
              <a:rPr lang="ru-RU" dirty="0"/>
              <a:t> </a:t>
            </a:r>
            <a:r>
              <a:rPr lang="ru-RU" dirty="0" err="1"/>
              <a:t>эришилади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51520" y="3858195"/>
            <a:ext cx="4100513" cy="2883173"/>
          </a:xfrm>
        </p:spPr>
      </p:pic>
      <p:pic>
        <p:nvPicPr>
          <p:cNvPr id="6" name="Picture 4" descr="http://i.pipec.ru/20110409/600px/19689_tmpvh1lhy_html_m4fb8cac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861048"/>
            <a:ext cx="4248472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0636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129</TotalTime>
  <Words>461</Words>
  <Application>Microsoft Office PowerPoint</Application>
  <PresentationFormat>On-screen Show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Солнцестояние</vt:lpstr>
      <vt:lpstr>Зардуштийлик</vt:lpstr>
      <vt:lpstr>Slide 2</vt:lpstr>
      <vt:lpstr> Зардушт</vt:lpstr>
      <vt:lpstr>Slide 4</vt:lpstr>
      <vt:lpstr>Зардуштийлик Рамзлари</vt:lpstr>
      <vt:lpstr>Авесто</vt:lpstr>
      <vt:lpstr>Ибодат Маросимлари</vt:lpstr>
      <vt:lpstr>Маросимлар.Скут Миноралари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Зардуштийлик</dc:title>
  <dc:creator>Acer</dc:creator>
  <cp:lastModifiedBy>b1400980</cp:lastModifiedBy>
  <cp:revision>12</cp:revision>
  <dcterms:created xsi:type="dcterms:W3CDTF">2017-09-24T08:14:02Z</dcterms:created>
  <dcterms:modified xsi:type="dcterms:W3CDTF">2017-10-04T10:11:15Z</dcterms:modified>
</cp:coreProperties>
</file>