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8" r:id="rId11"/>
    <p:sldId id="267" r:id="rId12"/>
    <p:sldId id="265" r:id="rId13"/>
    <p:sldId id="270" r:id="rId14"/>
    <p:sldId id="269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1.png"/><Relationship Id="rId1" Type="http://schemas.openxmlformats.org/officeDocument/2006/relationships/image" Target="../media/image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C62A35-D530-4229-A429-0727A206E65F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4E2D27B4-DEEF-4D9E-AEFA-1216F4DFE9E3}" type="pres">
      <dgm:prSet presAssocID="{F1C62A35-D530-4229-A429-0727A206E65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33479B53-5DCE-4B69-A2A0-4C842FB7D82E}" type="presOf" srcId="{F1C62A35-D530-4229-A429-0727A206E65F}" destId="{4E2D27B4-DEEF-4D9E-AEFA-1216F4DFE9E3}" srcOrd="0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A68364-A562-4139-AEB9-0022969DE8A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F4E558-9D34-4C91-8C2C-3B61E1355383}">
      <dgm:prSet phldrT="[Текст]"/>
      <dgm:spPr/>
      <dgm:t>
        <a:bodyPr/>
        <a:lstStyle/>
        <a:p>
          <a:r>
            <a:rPr lang="uz-Cyrl-UZ" dirty="0" smtClean="0"/>
            <a:t>Яхвега имон келтириш</a:t>
          </a:r>
          <a:endParaRPr lang="ru-RU" dirty="0"/>
        </a:p>
      </dgm:t>
    </dgm:pt>
    <dgm:pt modelId="{5637221C-F2C4-4E33-BADB-22FD90E03F02}" type="parTrans" cxnId="{FFCA9CC4-227F-4C87-8FAB-FEC41CA6F98C}">
      <dgm:prSet/>
      <dgm:spPr/>
      <dgm:t>
        <a:bodyPr/>
        <a:lstStyle/>
        <a:p>
          <a:endParaRPr lang="ru-RU"/>
        </a:p>
      </dgm:t>
    </dgm:pt>
    <dgm:pt modelId="{20DE7322-4FD6-4EB9-9571-B36A37B59244}" type="sibTrans" cxnId="{FFCA9CC4-227F-4C87-8FAB-FEC41CA6F98C}">
      <dgm:prSet/>
      <dgm:spPr/>
      <dgm:t>
        <a:bodyPr/>
        <a:lstStyle/>
        <a:p>
          <a:endParaRPr lang="ru-RU"/>
        </a:p>
      </dgm:t>
    </dgm:pt>
    <dgm:pt modelId="{FC26488D-7144-4D95-8BBF-D98BB041D8B2}">
      <dgm:prSet phldrT="[Текст]"/>
      <dgm:spPr/>
      <dgm:t>
        <a:bodyPr/>
        <a:lstStyle/>
        <a:p>
          <a:r>
            <a:rPr lang="uz-Cyrl-UZ" dirty="0" smtClean="0"/>
            <a:t>Яхудийлар энг мумтоз халқ </a:t>
          </a:r>
          <a:endParaRPr lang="ru-RU" dirty="0"/>
        </a:p>
      </dgm:t>
    </dgm:pt>
    <dgm:pt modelId="{2078B3B7-502C-440C-B4EE-5AC95F555B3F}" type="parTrans" cxnId="{0E68915F-1AC7-4B56-B1BA-440D9654AB97}">
      <dgm:prSet/>
      <dgm:spPr/>
      <dgm:t>
        <a:bodyPr/>
        <a:lstStyle/>
        <a:p>
          <a:endParaRPr lang="ru-RU"/>
        </a:p>
      </dgm:t>
    </dgm:pt>
    <dgm:pt modelId="{19208918-1683-4276-B5D4-E849CD62C7E0}" type="sibTrans" cxnId="{0E68915F-1AC7-4B56-B1BA-440D9654AB97}">
      <dgm:prSet/>
      <dgm:spPr/>
      <dgm:t>
        <a:bodyPr/>
        <a:lstStyle/>
        <a:p>
          <a:endParaRPr lang="ru-RU"/>
        </a:p>
      </dgm:t>
    </dgm:pt>
    <dgm:pt modelId="{37F6B1E5-61EA-4EAC-B750-E23C41857F03}">
      <dgm:prSet phldrT="[Текст]"/>
      <dgm:spPr/>
      <dgm:t>
        <a:bodyPr/>
        <a:lstStyle/>
        <a:p>
          <a:r>
            <a:rPr lang="uz-Cyrl-UZ" dirty="0" smtClean="0"/>
            <a:t>Мессия-халоскорнинг келиши</a:t>
          </a:r>
          <a:endParaRPr lang="ru-RU" dirty="0"/>
        </a:p>
      </dgm:t>
    </dgm:pt>
    <dgm:pt modelId="{0B5E73EC-E745-4386-BD1C-8F6F3C4B9E9D}" type="parTrans" cxnId="{EA708B21-2375-4529-886D-E92A9CE98FEB}">
      <dgm:prSet/>
      <dgm:spPr/>
      <dgm:t>
        <a:bodyPr/>
        <a:lstStyle/>
        <a:p>
          <a:endParaRPr lang="ru-RU"/>
        </a:p>
      </dgm:t>
    </dgm:pt>
    <dgm:pt modelId="{FF3890B1-674F-4923-8A68-4ED33448D9DA}" type="sibTrans" cxnId="{EA708B21-2375-4529-886D-E92A9CE98FEB}">
      <dgm:prSet/>
      <dgm:spPr/>
      <dgm:t>
        <a:bodyPr/>
        <a:lstStyle/>
        <a:p>
          <a:endParaRPr lang="ru-RU"/>
        </a:p>
      </dgm:t>
    </dgm:pt>
    <dgm:pt modelId="{96E26FA6-0D55-40AC-8EA2-3D0D28EBCA6C}">
      <dgm:prSet phldrT="[Текст]"/>
      <dgm:spPr/>
      <dgm:t>
        <a:bodyPr/>
        <a:lstStyle/>
        <a:p>
          <a:r>
            <a:rPr lang="uz-Cyrl-UZ" dirty="0" smtClean="0"/>
            <a:t>Охират кунига ишониш</a:t>
          </a:r>
          <a:endParaRPr lang="ru-RU" dirty="0"/>
        </a:p>
      </dgm:t>
    </dgm:pt>
    <dgm:pt modelId="{CF8EC487-AA31-494A-AA40-76A90D1324AE}" type="parTrans" cxnId="{A3EFB936-0D6B-47C7-BA56-77BF903841C1}">
      <dgm:prSet/>
      <dgm:spPr/>
      <dgm:t>
        <a:bodyPr/>
        <a:lstStyle/>
        <a:p>
          <a:endParaRPr lang="ru-RU"/>
        </a:p>
      </dgm:t>
    </dgm:pt>
    <dgm:pt modelId="{C4EA4876-B62B-413F-905D-60DA6991043D}" type="sibTrans" cxnId="{A3EFB936-0D6B-47C7-BA56-77BF903841C1}">
      <dgm:prSet/>
      <dgm:spPr/>
      <dgm:t>
        <a:bodyPr/>
        <a:lstStyle/>
        <a:p>
          <a:endParaRPr lang="ru-RU"/>
        </a:p>
      </dgm:t>
    </dgm:pt>
    <dgm:pt modelId="{A78BB720-5F32-4C71-8DB3-B858FBB9ED78}" type="pres">
      <dgm:prSet presAssocID="{C3A68364-A562-4139-AEB9-0022969DE8A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9C4E98-B5A0-4ABD-9F4F-40DEAAF22C72}" type="pres">
      <dgm:prSet presAssocID="{2FF4E558-9D34-4C91-8C2C-3B61E135538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CEAA5E-18F7-438B-BDF6-4BABFE760522}" type="pres">
      <dgm:prSet presAssocID="{20DE7322-4FD6-4EB9-9571-B36A37B59244}" presName="sibTrans" presStyleLbl="sibTrans2D1" presStyleIdx="0" presStyleCnt="3"/>
      <dgm:spPr/>
      <dgm:t>
        <a:bodyPr/>
        <a:lstStyle/>
        <a:p>
          <a:endParaRPr lang="ru-RU"/>
        </a:p>
      </dgm:t>
    </dgm:pt>
    <dgm:pt modelId="{EBB6522E-B600-4BC7-964E-12C955AD7068}" type="pres">
      <dgm:prSet presAssocID="{20DE7322-4FD6-4EB9-9571-B36A37B59244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743B8C2E-4AA6-4BB2-82A4-B2E37A50019D}" type="pres">
      <dgm:prSet presAssocID="{FC26488D-7144-4D95-8BBF-D98BB041D8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2BB6F-A0BF-42C8-BF60-7054DCCC2B8B}" type="pres">
      <dgm:prSet presAssocID="{19208918-1683-4276-B5D4-E849CD62C7E0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21D5E2E-968E-4856-BA87-3CD6A6198A1C}" type="pres">
      <dgm:prSet presAssocID="{19208918-1683-4276-B5D4-E849CD62C7E0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4DBCA57-7387-4D42-9F11-17C05C1AD72F}" type="pres">
      <dgm:prSet presAssocID="{37F6B1E5-61EA-4EAC-B750-E23C41857F0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F56D89-81D0-4839-87EF-5947265C2C7F}" type="pres">
      <dgm:prSet presAssocID="{FF3890B1-674F-4923-8A68-4ED33448D9DA}" presName="sibTrans" presStyleLbl="sibTrans2D1" presStyleIdx="2" presStyleCnt="3"/>
      <dgm:spPr/>
      <dgm:t>
        <a:bodyPr/>
        <a:lstStyle/>
        <a:p>
          <a:endParaRPr lang="ru-RU"/>
        </a:p>
      </dgm:t>
    </dgm:pt>
    <dgm:pt modelId="{FDFE73E2-231A-4151-9118-424D3E6C624D}" type="pres">
      <dgm:prSet presAssocID="{FF3890B1-674F-4923-8A68-4ED33448D9DA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B2899C11-7522-4606-ABF9-488693F31BE4}" type="pres">
      <dgm:prSet presAssocID="{96E26FA6-0D55-40AC-8EA2-3D0D28EBCA6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0C16068-9E85-4E72-965F-B466896546C0}" type="presOf" srcId="{19208918-1683-4276-B5D4-E849CD62C7E0}" destId="{021D5E2E-968E-4856-BA87-3CD6A6198A1C}" srcOrd="1" destOrd="0" presId="urn:microsoft.com/office/officeart/2005/8/layout/process5"/>
    <dgm:cxn modelId="{EA708B21-2375-4529-886D-E92A9CE98FEB}" srcId="{C3A68364-A562-4139-AEB9-0022969DE8A5}" destId="{37F6B1E5-61EA-4EAC-B750-E23C41857F03}" srcOrd="2" destOrd="0" parTransId="{0B5E73EC-E745-4386-BD1C-8F6F3C4B9E9D}" sibTransId="{FF3890B1-674F-4923-8A68-4ED33448D9DA}"/>
    <dgm:cxn modelId="{7569A1F5-3EB0-4ED4-8148-19AFF463EE5F}" type="presOf" srcId="{96E26FA6-0D55-40AC-8EA2-3D0D28EBCA6C}" destId="{B2899C11-7522-4606-ABF9-488693F31BE4}" srcOrd="0" destOrd="0" presId="urn:microsoft.com/office/officeart/2005/8/layout/process5"/>
    <dgm:cxn modelId="{CF93B58A-A348-4D2A-B1C4-0BF670020F44}" type="presOf" srcId="{FC26488D-7144-4D95-8BBF-D98BB041D8B2}" destId="{743B8C2E-4AA6-4BB2-82A4-B2E37A50019D}" srcOrd="0" destOrd="0" presId="urn:microsoft.com/office/officeart/2005/8/layout/process5"/>
    <dgm:cxn modelId="{EFCEA075-4A6E-4308-A995-53BA2785B036}" type="presOf" srcId="{37F6B1E5-61EA-4EAC-B750-E23C41857F03}" destId="{54DBCA57-7387-4D42-9F11-17C05C1AD72F}" srcOrd="0" destOrd="0" presId="urn:microsoft.com/office/officeart/2005/8/layout/process5"/>
    <dgm:cxn modelId="{0E68915F-1AC7-4B56-B1BA-440D9654AB97}" srcId="{C3A68364-A562-4139-AEB9-0022969DE8A5}" destId="{FC26488D-7144-4D95-8BBF-D98BB041D8B2}" srcOrd="1" destOrd="0" parTransId="{2078B3B7-502C-440C-B4EE-5AC95F555B3F}" sibTransId="{19208918-1683-4276-B5D4-E849CD62C7E0}"/>
    <dgm:cxn modelId="{941A69DE-A4A7-421E-9066-48B2BE9DDE88}" type="presOf" srcId="{FF3890B1-674F-4923-8A68-4ED33448D9DA}" destId="{FDFE73E2-231A-4151-9118-424D3E6C624D}" srcOrd="1" destOrd="0" presId="urn:microsoft.com/office/officeart/2005/8/layout/process5"/>
    <dgm:cxn modelId="{FFCA9CC4-227F-4C87-8FAB-FEC41CA6F98C}" srcId="{C3A68364-A562-4139-AEB9-0022969DE8A5}" destId="{2FF4E558-9D34-4C91-8C2C-3B61E1355383}" srcOrd="0" destOrd="0" parTransId="{5637221C-F2C4-4E33-BADB-22FD90E03F02}" sibTransId="{20DE7322-4FD6-4EB9-9571-B36A37B59244}"/>
    <dgm:cxn modelId="{A3EFB936-0D6B-47C7-BA56-77BF903841C1}" srcId="{C3A68364-A562-4139-AEB9-0022969DE8A5}" destId="{96E26FA6-0D55-40AC-8EA2-3D0D28EBCA6C}" srcOrd="3" destOrd="0" parTransId="{CF8EC487-AA31-494A-AA40-76A90D1324AE}" sibTransId="{C4EA4876-B62B-413F-905D-60DA6991043D}"/>
    <dgm:cxn modelId="{9165896E-5502-47EE-8D23-E28440050752}" type="presOf" srcId="{20DE7322-4FD6-4EB9-9571-B36A37B59244}" destId="{05CEAA5E-18F7-438B-BDF6-4BABFE760522}" srcOrd="0" destOrd="0" presId="urn:microsoft.com/office/officeart/2005/8/layout/process5"/>
    <dgm:cxn modelId="{FE600ECC-791C-4DD1-AB4D-1813F76D357D}" type="presOf" srcId="{2FF4E558-9D34-4C91-8C2C-3B61E1355383}" destId="{B69C4E98-B5A0-4ABD-9F4F-40DEAAF22C72}" srcOrd="0" destOrd="0" presId="urn:microsoft.com/office/officeart/2005/8/layout/process5"/>
    <dgm:cxn modelId="{110F8E77-9486-42E6-BE26-3E0683253F0D}" type="presOf" srcId="{20DE7322-4FD6-4EB9-9571-B36A37B59244}" destId="{EBB6522E-B600-4BC7-964E-12C955AD7068}" srcOrd="1" destOrd="0" presId="urn:microsoft.com/office/officeart/2005/8/layout/process5"/>
    <dgm:cxn modelId="{EEBC8032-4409-40F9-ADD0-E410EB9142BA}" type="presOf" srcId="{FF3890B1-674F-4923-8A68-4ED33448D9DA}" destId="{9FF56D89-81D0-4839-87EF-5947265C2C7F}" srcOrd="0" destOrd="0" presId="urn:microsoft.com/office/officeart/2005/8/layout/process5"/>
    <dgm:cxn modelId="{1B82A2A5-E537-4429-9E27-4178A453CD63}" type="presOf" srcId="{C3A68364-A562-4139-AEB9-0022969DE8A5}" destId="{A78BB720-5F32-4C71-8DB3-B858FBB9ED78}" srcOrd="0" destOrd="0" presId="urn:microsoft.com/office/officeart/2005/8/layout/process5"/>
    <dgm:cxn modelId="{7438560D-23BD-49B7-B9EC-74059C75C357}" type="presOf" srcId="{19208918-1683-4276-B5D4-E849CD62C7E0}" destId="{60E2BB6F-A0BF-42C8-BF60-7054DCCC2B8B}" srcOrd="0" destOrd="0" presId="urn:microsoft.com/office/officeart/2005/8/layout/process5"/>
    <dgm:cxn modelId="{9CB94335-8EB5-474E-8AD5-E12FF81A6043}" type="presParOf" srcId="{A78BB720-5F32-4C71-8DB3-B858FBB9ED78}" destId="{B69C4E98-B5A0-4ABD-9F4F-40DEAAF22C72}" srcOrd="0" destOrd="0" presId="urn:microsoft.com/office/officeart/2005/8/layout/process5"/>
    <dgm:cxn modelId="{45EE40BC-1708-4866-9DBF-79E94AFCA099}" type="presParOf" srcId="{A78BB720-5F32-4C71-8DB3-B858FBB9ED78}" destId="{05CEAA5E-18F7-438B-BDF6-4BABFE760522}" srcOrd="1" destOrd="0" presId="urn:microsoft.com/office/officeart/2005/8/layout/process5"/>
    <dgm:cxn modelId="{69AC920E-20C7-43BF-885E-3B23037557D6}" type="presParOf" srcId="{05CEAA5E-18F7-438B-BDF6-4BABFE760522}" destId="{EBB6522E-B600-4BC7-964E-12C955AD7068}" srcOrd="0" destOrd="0" presId="urn:microsoft.com/office/officeart/2005/8/layout/process5"/>
    <dgm:cxn modelId="{AC828A43-4D64-4977-9B18-62C3DB22039F}" type="presParOf" srcId="{A78BB720-5F32-4C71-8DB3-B858FBB9ED78}" destId="{743B8C2E-4AA6-4BB2-82A4-B2E37A50019D}" srcOrd="2" destOrd="0" presId="urn:microsoft.com/office/officeart/2005/8/layout/process5"/>
    <dgm:cxn modelId="{D6C6B3C1-3C71-4B16-933B-0F431FC97DF5}" type="presParOf" srcId="{A78BB720-5F32-4C71-8DB3-B858FBB9ED78}" destId="{60E2BB6F-A0BF-42C8-BF60-7054DCCC2B8B}" srcOrd="3" destOrd="0" presId="urn:microsoft.com/office/officeart/2005/8/layout/process5"/>
    <dgm:cxn modelId="{73572353-A397-4295-8DD8-1387D5009A69}" type="presParOf" srcId="{60E2BB6F-A0BF-42C8-BF60-7054DCCC2B8B}" destId="{021D5E2E-968E-4856-BA87-3CD6A6198A1C}" srcOrd="0" destOrd="0" presId="urn:microsoft.com/office/officeart/2005/8/layout/process5"/>
    <dgm:cxn modelId="{132E2658-82DB-49A4-8912-330A84B20C16}" type="presParOf" srcId="{A78BB720-5F32-4C71-8DB3-B858FBB9ED78}" destId="{54DBCA57-7387-4D42-9F11-17C05C1AD72F}" srcOrd="4" destOrd="0" presId="urn:microsoft.com/office/officeart/2005/8/layout/process5"/>
    <dgm:cxn modelId="{20DE4566-723C-4661-A243-F7B44A875562}" type="presParOf" srcId="{A78BB720-5F32-4C71-8DB3-B858FBB9ED78}" destId="{9FF56D89-81D0-4839-87EF-5947265C2C7F}" srcOrd="5" destOrd="0" presId="urn:microsoft.com/office/officeart/2005/8/layout/process5"/>
    <dgm:cxn modelId="{54E7BDE4-CE85-4DAD-B24A-FC11D3441636}" type="presParOf" srcId="{9FF56D89-81D0-4839-87EF-5947265C2C7F}" destId="{FDFE73E2-231A-4151-9118-424D3E6C624D}" srcOrd="0" destOrd="0" presId="urn:microsoft.com/office/officeart/2005/8/layout/process5"/>
    <dgm:cxn modelId="{6CFBC234-5B24-4331-9145-49352C2D6EA1}" type="presParOf" srcId="{A78BB720-5F32-4C71-8DB3-B858FBB9ED78}" destId="{B2899C11-7522-4606-ABF9-488693F31BE4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95CE0E-58BF-4641-95C4-586671A6AE2C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B44783-7456-4DFD-B160-28B46D377AB9}">
      <dgm:prSet phldrT="[Текст]"/>
      <dgm:spPr/>
      <dgm:t>
        <a:bodyPr/>
        <a:lstStyle/>
        <a:p>
          <a:r>
            <a:rPr lang="uz-Cyrl-UZ" dirty="0" smtClean="0"/>
            <a:t> - Яхведан бошқани илох деб хисобламаслик</a:t>
          </a:r>
        </a:p>
        <a:p>
          <a:r>
            <a:rPr lang="uz-Cyrl-UZ" dirty="0" smtClean="0"/>
            <a:t> - Бут. Санам ва  Расмларга сиғинмаслик</a:t>
          </a:r>
        </a:p>
        <a:p>
          <a:r>
            <a:rPr lang="uz-Cyrl-UZ" dirty="0" smtClean="0"/>
            <a:t> -  Бекордан-бекорга худо номи билан қасам  ичмаслик</a:t>
          </a:r>
          <a:endParaRPr lang="ru-RU" dirty="0"/>
        </a:p>
      </dgm:t>
    </dgm:pt>
    <dgm:pt modelId="{521E0BE5-59D8-4C33-A52F-DB5DF316412C}" type="parTrans" cxnId="{D5F36EE6-A202-4D1E-9C71-4F017451E019}">
      <dgm:prSet/>
      <dgm:spPr/>
      <dgm:t>
        <a:bodyPr/>
        <a:lstStyle/>
        <a:p>
          <a:endParaRPr lang="ru-RU"/>
        </a:p>
      </dgm:t>
    </dgm:pt>
    <dgm:pt modelId="{C8C52EC4-EDB4-46F5-BABB-D3BA2B4151A0}" type="sibTrans" cxnId="{D5F36EE6-A202-4D1E-9C71-4F017451E019}">
      <dgm:prSet/>
      <dgm:spPr/>
      <dgm:t>
        <a:bodyPr/>
        <a:lstStyle/>
        <a:p>
          <a:endParaRPr lang="ru-RU"/>
        </a:p>
      </dgm:t>
    </dgm:pt>
    <dgm:pt modelId="{EFAF6B85-A501-453C-BEEB-184A9456DB71}">
      <dgm:prSet phldrT="[Текст]"/>
      <dgm:spPr/>
      <dgm:t>
        <a:bodyPr/>
        <a:lstStyle/>
        <a:p>
          <a:r>
            <a:rPr lang="uz-Cyrl-UZ" dirty="0" smtClean="0"/>
            <a:t> - Шанба кунини хурмат қилиш ва уни Худо учун бағишлаш</a:t>
          </a:r>
        </a:p>
        <a:p>
          <a:r>
            <a:rPr lang="uz-Cyrl-UZ" dirty="0" smtClean="0"/>
            <a:t> - Ота-онани хурмат қилиш</a:t>
          </a:r>
        </a:p>
        <a:p>
          <a:r>
            <a:rPr lang="uz-Cyrl-UZ" dirty="0" smtClean="0"/>
            <a:t> - Нохақ одам ўлдирмаслик</a:t>
          </a:r>
          <a:endParaRPr lang="ru-RU" dirty="0"/>
        </a:p>
      </dgm:t>
    </dgm:pt>
    <dgm:pt modelId="{5064880F-2378-4B62-A06B-E86F048595D5}" type="parTrans" cxnId="{51CC3D11-3DBE-4C17-AEFB-362B912806AE}">
      <dgm:prSet/>
      <dgm:spPr/>
      <dgm:t>
        <a:bodyPr/>
        <a:lstStyle/>
        <a:p>
          <a:endParaRPr lang="ru-RU"/>
        </a:p>
      </dgm:t>
    </dgm:pt>
    <dgm:pt modelId="{E53B5193-8334-4FD4-9F3F-35C5DAB88210}" type="sibTrans" cxnId="{51CC3D11-3DBE-4C17-AEFB-362B912806AE}">
      <dgm:prSet/>
      <dgm:spPr/>
      <dgm:t>
        <a:bodyPr/>
        <a:lstStyle/>
        <a:p>
          <a:endParaRPr lang="ru-RU"/>
        </a:p>
      </dgm:t>
    </dgm:pt>
    <dgm:pt modelId="{46D9034D-4AF0-4EA7-9E8C-F7926AA004E9}">
      <dgm:prSet phldrT="[Текст]"/>
      <dgm:spPr/>
      <dgm:t>
        <a:bodyPr/>
        <a:lstStyle/>
        <a:p>
          <a:r>
            <a:rPr lang="uz-Cyrl-UZ" dirty="0" smtClean="0"/>
            <a:t> - Зино қилмаслик</a:t>
          </a:r>
        </a:p>
        <a:p>
          <a:r>
            <a:rPr lang="uz-Cyrl-UZ" dirty="0" smtClean="0"/>
            <a:t> - Ўғрилик қилмаслик </a:t>
          </a:r>
        </a:p>
        <a:p>
          <a:r>
            <a:rPr lang="uz-Cyrl-UZ" dirty="0" smtClean="0"/>
            <a:t> -  Ёлғон гувохлик бермаслик</a:t>
          </a:r>
        </a:p>
        <a:p>
          <a:r>
            <a:rPr lang="uz-Cyrl-UZ" dirty="0" smtClean="0"/>
            <a:t> -  Яқинларининг нарсаларига кўз олайтирмаслик</a:t>
          </a:r>
          <a:endParaRPr lang="ru-RU" dirty="0"/>
        </a:p>
      </dgm:t>
    </dgm:pt>
    <dgm:pt modelId="{F6E5C2AB-85A2-4659-9AD7-78C83BF32DF8}" type="parTrans" cxnId="{3E3869CD-D79B-4DB3-BBF2-FCFA4C8C5A73}">
      <dgm:prSet/>
      <dgm:spPr/>
      <dgm:t>
        <a:bodyPr/>
        <a:lstStyle/>
        <a:p>
          <a:endParaRPr lang="ru-RU"/>
        </a:p>
      </dgm:t>
    </dgm:pt>
    <dgm:pt modelId="{44E3B11E-2F34-476E-AEE4-5E3897234743}" type="sibTrans" cxnId="{3E3869CD-D79B-4DB3-BBF2-FCFA4C8C5A73}">
      <dgm:prSet/>
      <dgm:spPr/>
      <dgm:t>
        <a:bodyPr/>
        <a:lstStyle/>
        <a:p>
          <a:endParaRPr lang="ru-RU"/>
        </a:p>
      </dgm:t>
    </dgm:pt>
    <dgm:pt modelId="{535ACFA7-9687-41C4-BBE2-EAFBAF70F955}" type="pres">
      <dgm:prSet presAssocID="{4395CE0E-58BF-4641-95C4-586671A6AE2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3239DA-2884-4D93-B747-9D9D53D51007}" type="pres">
      <dgm:prSet presAssocID="{50B44783-7456-4DFD-B160-28B46D377AB9}" presName="comp" presStyleCnt="0"/>
      <dgm:spPr/>
    </dgm:pt>
    <dgm:pt modelId="{653118AD-35DE-4064-A86B-9AAD2A87A97E}" type="pres">
      <dgm:prSet presAssocID="{50B44783-7456-4DFD-B160-28B46D377AB9}" presName="box" presStyleLbl="node1" presStyleIdx="0" presStyleCnt="3"/>
      <dgm:spPr/>
      <dgm:t>
        <a:bodyPr/>
        <a:lstStyle/>
        <a:p>
          <a:endParaRPr lang="ru-RU"/>
        </a:p>
      </dgm:t>
    </dgm:pt>
    <dgm:pt modelId="{58C18631-956D-4F6E-9C91-83541F738C56}" type="pres">
      <dgm:prSet presAssocID="{50B44783-7456-4DFD-B160-28B46D377AB9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3ED858B-63EE-4DB2-A4CC-7E5F11239E45}" type="pres">
      <dgm:prSet presAssocID="{50B44783-7456-4DFD-B160-28B46D377AB9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7BBB35-7991-48D4-9B81-74AF8325692D}" type="pres">
      <dgm:prSet presAssocID="{C8C52EC4-EDB4-46F5-BABB-D3BA2B4151A0}" presName="spacer" presStyleCnt="0"/>
      <dgm:spPr/>
    </dgm:pt>
    <dgm:pt modelId="{B5F40AF8-A321-4C9B-9D3F-1D44AF90FD07}" type="pres">
      <dgm:prSet presAssocID="{EFAF6B85-A501-453C-BEEB-184A9456DB71}" presName="comp" presStyleCnt="0"/>
      <dgm:spPr/>
    </dgm:pt>
    <dgm:pt modelId="{E71A0547-4250-4550-9965-867A66E9771C}" type="pres">
      <dgm:prSet presAssocID="{EFAF6B85-A501-453C-BEEB-184A9456DB71}" presName="box" presStyleLbl="node1" presStyleIdx="1" presStyleCnt="3"/>
      <dgm:spPr/>
      <dgm:t>
        <a:bodyPr/>
        <a:lstStyle/>
        <a:p>
          <a:endParaRPr lang="ru-RU"/>
        </a:p>
      </dgm:t>
    </dgm:pt>
    <dgm:pt modelId="{9DE6E540-D1C2-49CA-A10C-D343C5625944}" type="pres">
      <dgm:prSet presAssocID="{EFAF6B85-A501-453C-BEEB-184A9456DB71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4945849C-8133-4DCF-B0CD-90239697B9DE}" type="pres">
      <dgm:prSet presAssocID="{EFAF6B85-A501-453C-BEEB-184A9456DB71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3AB6F-B598-441B-A80E-968BF9BCF911}" type="pres">
      <dgm:prSet presAssocID="{E53B5193-8334-4FD4-9F3F-35C5DAB88210}" presName="spacer" presStyleCnt="0"/>
      <dgm:spPr/>
    </dgm:pt>
    <dgm:pt modelId="{3C3925A8-9F93-4C59-BF75-4BAEC9CA31C7}" type="pres">
      <dgm:prSet presAssocID="{46D9034D-4AF0-4EA7-9E8C-F7926AA004E9}" presName="comp" presStyleCnt="0"/>
      <dgm:spPr/>
    </dgm:pt>
    <dgm:pt modelId="{175522F0-96C7-4EE9-99C1-403C8632797B}" type="pres">
      <dgm:prSet presAssocID="{46D9034D-4AF0-4EA7-9E8C-F7926AA004E9}" presName="box" presStyleLbl="node1" presStyleIdx="2" presStyleCnt="3"/>
      <dgm:spPr/>
      <dgm:t>
        <a:bodyPr/>
        <a:lstStyle/>
        <a:p>
          <a:endParaRPr lang="ru-RU"/>
        </a:p>
      </dgm:t>
    </dgm:pt>
    <dgm:pt modelId="{A6E248AC-2BAE-4EAB-810C-B35276262126}" type="pres">
      <dgm:prSet presAssocID="{46D9034D-4AF0-4EA7-9E8C-F7926AA004E9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6ADB174-8F14-4B53-91D0-1E3D55ACBD2B}" type="pres">
      <dgm:prSet presAssocID="{46D9034D-4AF0-4EA7-9E8C-F7926AA004E9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3869CD-D79B-4DB3-BBF2-FCFA4C8C5A73}" srcId="{4395CE0E-58BF-4641-95C4-586671A6AE2C}" destId="{46D9034D-4AF0-4EA7-9E8C-F7926AA004E9}" srcOrd="2" destOrd="0" parTransId="{F6E5C2AB-85A2-4659-9AD7-78C83BF32DF8}" sibTransId="{44E3B11E-2F34-476E-AEE4-5E3897234743}"/>
    <dgm:cxn modelId="{CD1E8373-75A2-4529-839C-6435A14A822D}" type="presOf" srcId="{50B44783-7456-4DFD-B160-28B46D377AB9}" destId="{653118AD-35DE-4064-A86B-9AAD2A87A97E}" srcOrd="0" destOrd="0" presId="urn:microsoft.com/office/officeart/2005/8/layout/vList4#1"/>
    <dgm:cxn modelId="{B67881E7-BA70-4E42-AEE6-E02EE8E920DB}" type="presOf" srcId="{46D9034D-4AF0-4EA7-9E8C-F7926AA004E9}" destId="{E6ADB174-8F14-4B53-91D0-1E3D55ACBD2B}" srcOrd="1" destOrd="0" presId="urn:microsoft.com/office/officeart/2005/8/layout/vList4#1"/>
    <dgm:cxn modelId="{D5F36EE6-A202-4D1E-9C71-4F017451E019}" srcId="{4395CE0E-58BF-4641-95C4-586671A6AE2C}" destId="{50B44783-7456-4DFD-B160-28B46D377AB9}" srcOrd="0" destOrd="0" parTransId="{521E0BE5-59D8-4C33-A52F-DB5DF316412C}" sibTransId="{C8C52EC4-EDB4-46F5-BABB-D3BA2B4151A0}"/>
    <dgm:cxn modelId="{51CC3D11-3DBE-4C17-AEFB-362B912806AE}" srcId="{4395CE0E-58BF-4641-95C4-586671A6AE2C}" destId="{EFAF6B85-A501-453C-BEEB-184A9456DB71}" srcOrd="1" destOrd="0" parTransId="{5064880F-2378-4B62-A06B-E86F048595D5}" sibTransId="{E53B5193-8334-4FD4-9F3F-35C5DAB88210}"/>
    <dgm:cxn modelId="{15292C77-2E0F-4F01-9846-EE8A516FC665}" type="presOf" srcId="{EFAF6B85-A501-453C-BEEB-184A9456DB71}" destId="{4945849C-8133-4DCF-B0CD-90239697B9DE}" srcOrd="1" destOrd="0" presId="urn:microsoft.com/office/officeart/2005/8/layout/vList4#1"/>
    <dgm:cxn modelId="{C69DA8E4-AE89-4A83-8BEE-73431BB83E13}" type="presOf" srcId="{4395CE0E-58BF-4641-95C4-586671A6AE2C}" destId="{535ACFA7-9687-41C4-BBE2-EAFBAF70F955}" srcOrd="0" destOrd="0" presId="urn:microsoft.com/office/officeart/2005/8/layout/vList4#1"/>
    <dgm:cxn modelId="{C47AF612-5578-40AD-AD67-C7D7785E7FF2}" type="presOf" srcId="{50B44783-7456-4DFD-B160-28B46D377AB9}" destId="{C3ED858B-63EE-4DB2-A4CC-7E5F11239E45}" srcOrd="1" destOrd="0" presId="urn:microsoft.com/office/officeart/2005/8/layout/vList4#1"/>
    <dgm:cxn modelId="{E348FF86-EBC7-423C-A72A-67BC304BED36}" type="presOf" srcId="{EFAF6B85-A501-453C-BEEB-184A9456DB71}" destId="{E71A0547-4250-4550-9965-867A66E9771C}" srcOrd="0" destOrd="0" presId="urn:microsoft.com/office/officeart/2005/8/layout/vList4#1"/>
    <dgm:cxn modelId="{BFE37C3D-5D89-4391-95E2-5BFEBE00C6AE}" type="presOf" srcId="{46D9034D-4AF0-4EA7-9E8C-F7926AA004E9}" destId="{175522F0-96C7-4EE9-99C1-403C8632797B}" srcOrd="0" destOrd="0" presId="urn:microsoft.com/office/officeart/2005/8/layout/vList4#1"/>
    <dgm:cxn modelId="{61EBCB62-736D-4411-AAD7-EDFF1737073B}" type="presParOf" srcId="{535ACFA7-9687-41C4-BBE2-EAFBAF70F955}" destId="{753239DA-2884-4D93-B747-9D9D53D51007}" srcOrd="0" destOrd="0" presId="urn:microsoft.com/office/officeart/2005/8/layout/vList4#1"/>
    <dgm:cxn modelId="{F19AC6F4-F93A-4BBB-9902-90378B8D2301}" type="presParOf" srcId="{753239DA-2884-4D93-B747-9D9D53D51007}" destId="{653118AD-35DE-4064-A86B-9AAD2A87A97E}" srcOrd="0" destOrd="0" presId="urn:microsoft.com/office/officeart/2005/8/layout/vList4#1"/>
    <dgm:cxn modelId="{2D35D81C-0294-44AA-93B8-D4939E137454}" type="presParOf" srcId="{753239DA-2884-4D93-B747-9D9D53D51007}" destId="{58C18631-956D-4F6E-9C91-83541F738C56}" srcOrd="1" destOrd="0" presId="urn:microsoft.com/office/officeart/2005/8/layout/vList4#1"/>
    <dgm:cxn modelId="{4731C3BB-5209-4625-9674-793E01B1EA01}" type="presParOf" srcId="{753239DA-2884-4D93-B747-9D9D53D51007}" destId="{C3ED858B-63EE-4DB2-A4CC-7E5F11239E45}" srcOrd="2" destOrd="0" presId="urn:microsoft.com/office/officeart/2005/8/layout/vList4#1"/>
    <dgm:cxn modelId="{A128B756-A2AC-48F4-8077-35FC8B8AC1A7}" type="presParOf" srcId="{535ACFA7-9687-41C4-BBE2-EAFBAF70F955}" destId="{877BBB35-7991-48D4-9B81-74AF8325692D}" srcOrd="1" destOrd="0" presId="urn:microsoft.com/office/officeart/2005/8/layout/vList4#1"/>
    <dgm:cxn modelId="{4CF325A8-B7DD-45A1-AB88-091F5A6050B8}" type="presParOf" srcId="{535ACFA7-9687-41C4-BBE2-EAFBAF70F955}" destId="{B5F40AF8-A321-4C9B-9D3F-1D44AF90FD07}" srcOrd="2" destOrd="0" presId="urn:microsoft.com/office/officeart/2005/8/layout/vList4#1"/>
    <dgm:cxn modelId="{6971103E-5074-4930-AF06-DE15F36C95AE}" type="presParOf" srcId="{B5F40AF8-A321-4C9B-9D3F-1D44AF90FD07}" destId="{E71A0547-4250-4550-9965-867A66E9771C}" srcOrd="0" destOrd="0" presId="urn:microsoft.com/office/officeart/2005/8/layout/vList4#1"/>
    <dgm:cxn modelId="{1A0E65BB-1756-49EC-AD47-70D76600661B}" type="presParOf" srcId="{B5F40AF8-A321-4C9B-9D3F-1D44AF90FD07}" destId="{9DE6E540-D1C2-49CA-A10C-D343C5625944}" srcOrd="1" destOrd="0" presId="urn:microsoft.com/office/officeart/2005/8/layout/vList4#1"/>
    <dgm:cxn modelId="{521DA01A-3E40-471B-902E-7DB311339B4B}" type="presParOf" srcId="{B5F40AF8-A321-4C9B-9D3F-1D44AF90FD07}" destId="{4945849C-8133-4DCF-B0CD-90239697B9DE}" srcOrd="2" destOrd="0" presId="urn:microsoft.com/office/officeart/2005/8/layout/vList4#1"/>
    <dgm:cxn modelId="{69E5D0FD-00FA-48C0-B02D-D59E230E70FD}" type="presParOf" srcId="{535ACFA7-9687-41C4-BBE2-EAFBAF70F955}" destId="{CD53AB6F-B598-441B-A80E-968BF9BCF911}" srcOrd="3" destOrd="0" presId="urn:microsoft.com/office/officeart/2005/8/layout/vList4#1"/>
    <dgm:cxn modelId="{79319781-0979-4082-BAD5-1F17B4F52460}" type="presParOf" srcId="{535ACFA7-9687-41C4-BBE2-EAFBAF70F955}" destId="{3C3925A8-9F93-4C59-BF75-4BAEC9CA31C7}" srcOrd="4" destOrd="0" presId="urn:microsoft.com/office/officeart/2005/8/layout/vList4#1"/>
    <dgm:cxn modelId="{F611D636-4D47-4363-B7EE-F56EAD721434}" type="presParOf" srcId="{3C3925A8-9F93-4C59-BF75-4BAEC9CA31C7}" destId="{175522F0-96C7-4EE9-99C1-403C8632797B}" srcOrd="0" destOrd="0" presId="urn:microsoft.com/office/officeart/2005/8/layout/vList4#1"/>
    <dgm:cxn modelId="{99C99783-B1D5-4EF0-97AA-2B722CF39848}" type="presParOf" srcId="{3C3925A8-9F93-4C59-BF75-4BAEC9CA31C7}" destId="{A6E248AC-2BAE-4EAB-810C-B35276262126}" srcOrd="1" destOrd="0" presId="urn:microsoft.com/office/officeart/2005/8/layout/vList4#1"/>
    <dgm:cxn modelId="{0DA78E44-025F-4322-956D-65B96928D43F}" type="presParOf" srcId="{3C3925A8-9F93-4C59-BF75-4BAEC9CA31C7}" destId="{E6ADB174-8F14-4B53-91D0-1E3D55ACBD2B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BE7278-66E4-4C7C-9796-479593396FA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0BEB77-1A98-4563-BD66-2FC07761136E}">
      <dgm:prSet phldrT="[Текст]"/>
      <dgm:spPr/>
      <dgm:t>
        <a:bodyPr/>
        <a:lstStyle/>
        <a:p>
          <a:r>
            <a:rPr lang="ru-RU" dirty="0" err="1" smtClean="0"/>
            <a:t>Цзюнь-цзи</a:t>
          </a:r>
          <a:endParaRPr lang="ru-RU" dirty="0"/>
        </a:p>
      </dgm:t>
    </dgm:pt>
    <dgm:pt modelId="{75A214AB-D642-4D06-AF90-AC6E1C2EDC79}" type="parTrans" cxnId="{69160CAF-B35B-453E-A23A-335B8015E4D9}">
      <dgm:prSet/>
      <dgm:spPr/>
      <dgm:t>
        <a:bodyPr/>
        <a:lstStyle/>
        <a:p>
          <a:endParaRPr lang="ru-RU"/>
        </a:p>
      </dgm:t>
    </dgm:pt>
    <dgm:pt modelId="{62E7ED34-EB50-4A39-89B8-9613E848C30E}" type="sibTrans" cxnId="{69160CAF-B35B-453E-A23A-335B8015E4D9}">
      <dgm:prSet/>
      <dgm:spPr/>
      <dgm:t>
        <a:bodyPr/>
        <a:lstStyle/>
        <a:p>
          <a:endParaRPr lang="ru-RU"/>
        </a:p>
      </dgm:t>
    </dgm:pt>
    <dgm:pt modelId="{64C2C048-A3B5-479E-97FB-219071CB38AB}">
      <dgm:prSet phldrT="[Текст]"/>
      <dgm:spPr/>
      <dgm:t>
        <a:bodyPr/>
        <a:lstStyle/>
        <a:p>
          <a:r>
            <a:rPr lang="ru-RU" dirty="0" err="1" smtClean="0"/>
            <a:t>яъни</a:t>
          </a:r>
          <a:r>
            <a:rPr lang="ru-RU" dirty="0" smtClean="0"/>
            <a:t> </a:t>
          </a:r>
          <a:r>
            <a:rPr lang="ru-RU" dirty="0" err="1" smtClean="0"/>
            <a:t>юксак</a:t>
          </a:r>
          <a:r>
            <a:rPr lang="ru-RU" dirty="0" smtClean="0"/>
            <a:t> </a:t>
          </a:r>
          <a:r>
            <a:rPr lang="ru-RU" dirty="0" err="1" smtClean="0"/>
            <a:t>маънавиятли</a:t>
          </a:r>
          <a:r>
            <a:rPr lang="ru-RU" dirty="0" smtClean="0"/>
            <a:t> </a:t>
          </a:r>
          <a:r>
            <a:rPr lang="ru-RU" dirty="0" err="1" smtClean="0"/>
            <a:t>инсон</a:t>
          </a:r>
          <a:r>
            <a:rPr lang="ru-RU" dirty="0" smtClean="0"/>
            <a:t> </a:t>
          </a:r>
          <a:r>
            <a:rPr lang="ru-RU" dirty="0" err="1" smtClean="0"/>
            <a:t>икки</a:t>
          </a:r>
          <a:r>
            <a:rPr lang="ru-RU" dirty="0" smtClean="0"/>
            <a:t> </a:t>
          </a:r>
          <a:r>
            <a:rPr lang="ru-RU" dirty="0" err="1" smtClean="0"/>
            <a:t>асосий</a:t>
          </a:r>
          <a:r>
            <a:rPr lang="ru-RU" dirty="0" smtClean="0"/>
            <a:t> </a:t>
          </a:r>
          <a:r>
            <a:rPr lang="ru-RU" dirty="0" err="1" smtClean="0"/>
            <a:t>хусусиятга</a:t>
          </a:r>
          <a:r>
            <a:rPr lang="ru-RU" dirty="0" smtClean="0"/>
            <a:t> </a:t>
          </a:r>
          <a:r>
            <a:rPr lang="ru-RU" dirty="0" err="1" smtClean="0"/>
            <a:t>эга</a:t>
          </a:r>
          <a:r>
            <a:rPr lang="ru-RU" dirty="0" smtClean="0"/>
            <a:t> </a:t>
          </a:r>
          <a:r>
            <a:rPr lang="ru-RU" dirty="0" err="1" smtClean="0"/>
            <a:t>бўлиши</a:t>
          </a:r>
          <a:r>
            <a:rPr lang="ru-RU" dirty="0" smtClean="0"/>
            <a:t> </a:t>
          </a:r>
          <a:r>
            <a:rPr lang="ru-RU" dirty="0" err="1" smtClean="0"/>
            <a:t>керак</a:t>
          </a:r>
          <a:r>
            <a:rPr lang="ru-RU" dirty="0" smtClean="0"/>
            <a:t>: </a:t>
          </a:r>
          <a:r>
            <a:rPr lang="ru-RU" dirty="0" err="1" smtClean="0"/>
            <a:t>инсонийлик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масъулият</a:t>
          </a:r>
          <a:r>
            <a:rPr lang="ru-RU" dirty="0" smtClean="0"/>
            <a:t> (</a:t>
          </a:r>
          <a:r>
            <a:rPr lang="ru-RU" dirty="0" err="1" smtClean="0"/>
            <a:t>аждодлар</a:t>
          </a:r>
          <a:r>
            <a:rPr lang="ru-RU" dirty="0" smtClean="0"/>
            <a:t> </a:t>
          </a:r>
          <a:r>
            <a:rPr lang="ru-RU" dirty="0" err="1" smtClean="0"/>
            <a:t>олдидаги</a:t>
          </a:r>
          <a:r>
            <a:rPr lang="ru-RU" dirty="0" smtClean="0"/>
            <a:t> </a:t>
          </a:r>
          <a:r>
            <a:rPr lang="ru-RU" dirty="0" err="1" smtClean="0"/>
            <a:t>қарз</a:t>
          </a:r>
          <a:r>
            <a:rPr lang="ru-RU" dirty="0" smtClean="0"/>
            <a:t>)ни </a:t>
          </a:r>
          <a:r>
            <a:rPr lang="ru-RU" dirty="0" err="1" smtClean="0"/>
            <a:t>ҳис</a:t>
          </a:r>
          <a:r>
            <a:rPr lang="ru-RU" dirty="0" smtClean="0"/>
            <a:t> </a:t>
          </a:r>
          <a:r>
            <a:rPr lang="ru-RU" dirty="0" err="1" smtClean="0"/>
            <a:t>қилиш</a:t>
          </a:r>
          <a:r>
            <a:rPr lang="ru-RU" dirty="0" smtClean="0"/>
            <a:t>. </a:t>
          </a:r>
          <a:endParaRPr lang="ru-RU" dirty="0"/>
        </a:p>
      </dgm:t>
    </dgm:pt>
    <dgm:pt modelId="{BDC49B8D-FAF2-49A3-9138-2951E2BC08B3}" type="parTrans" cxnId="{79F031CF-1C05-427D-BFE1-79B73475B888}">
      <dgm:prSet/>
      <dgm:spPr/>
      <dgm:t>
        <a:bodyPr/>
        <a:lstStyle/>
        <a:p>
          <a:endParaRPr lang="ru-RU"/>
        </a:p>
      </dgm:t>
    </dgm:pt>
    <dgm:pt modelId="{0DA51705-40AB-43D4-A80B-C4A96D5276CA}" type="sibTrans" cxnId="{79F031CF-1C05-427D-BFE1-79B73475B888}">
      <dgm:prSet/>
      <dgm:spPr/>
      <dgm:t>
        <a:bodyPr/>
        <a:lstStyle/>
        <a:p>
          <a:endParaRPr lang="ru-RU"/>
        </a:p>
      </dgm:t>
    </dgm:pt>
    <dgm:pt modelId="{0250A771-57B4-4E7B-8BA4-4CCCD0DFB695}">
      <dgm:prSet phldrT="[Текст]"/>
      <dgm:spPr/>
      <dgm:t>
        <a:bodyPr/>
        <a:lstStyle/>
        <a:p>
          <a:r>
            <a:rPr lang="ru-RU" dirty="0" err="1" smtClean="0"/>
            <a:t>Сяо</a:t>
          </a:r>
          <a:endParaRPr lang="ru-RU" dirty="0"/>
        </a:p>
      </dgm:t>
    </dgm:pt>
    <dgm:pt modelId="{373A1740-E8F3-4988-8408-CBCC6D16C9DF}" type="parTrans" cxnId="{6F4477C7-5278-4E24-8DFB-7DE8E89F541C}">
      <dgm:prSet/>
      <dgm:spPr/>
      <dgm:t>
        <a:bodyPr/>
        <a:lstStyle/>
        <a:p>
          <a:endParaRPr lang="ru-RU"/>
        </a:p>
      </dgm:t>
    </dgm:pt>
    <dgm:pt modelId="{342915A9-6342-4E6B-A1A4-64B5467C227D}" type="sibTrans" cxnId="{6F4477C7-5278-4E24-8DFB-7DE8E89F541C}">
      <dgm:prSet/>
      <dgm:spPr/>
      <dgm:t>
        <a:bodyPr/>
        <a:lstStyle/>
        <a:p>
          <a:endParaRPr lang="ru-RU"/>
        </a:p>
      </dgm:t>
    </dgm:pt>
    <dgm:pt modelId="{A990CD70-F2E1-4733-97E1-9D962A8475A1}">
      <dgm:prSet phldrT="[Текст]"/>
      <dgm:spPr/>
      <dgm:t>
        <a:bodyPr/>
        <a:lstStyle/>
        <a:p>
          <a:r>
            <a:rPr lang="ru-RU" dirty="0" smtClean="0"/>
            <a:t>у </a:t>
          </a:r>
          <a:r>
            <a:rPr lang="ru-RU" dirty="0" err="1" smtClean="0"/>
            <a:t>инсон</a:t>
          </a:r>
          <a:r>
            <a:rPr lang="ru-RU" dirty="0" smtClean="0"/>
            <a:t> </a:t>
          </a:r>
          <a:r>
            <a:rPr lang="ru-RU" dirty="0" err="1" smtClean="0"/>
            <a:t>ўз</a:t>
          </a:r>
          <a:r>
            <a:rPr lang="ru-RU" dirty="0" smtClean="0"/>
            <a:t> </a:t>
          </a:r>
          <a:r>
            <a:rPr lang="ru-RU" dirty="0" err="1" smtClean="0"/>
            <a:t>ота-онасига</a:t>
          </a:r>
          <a:r>
            <a:rPr lang="ru-RU" dirty="0" smtClean="0"/>
            <a:t> </a:t>
          </a:r>
          <a:r>
            <a:rPr lang="ru-RU" dirty="0" err="1" smtClean="0"/>
            <a:t>муносиб</a:t>
          </a:r>
          <a:r>
            <a:rPr lang="ru-RU" dirty="0" smtClean="0"/>
            <a:t> </a:t>
          </a:r>
          <a:r>
            <a:rPr lang="ru-RU" dirty="0" err="1" smtClean="0"/>
            <a:t>бўлиши</a:t>
          </a:r>
          <a:r>
            <a:rPr lang="ru-RU" dirty="0" smtClean="0"/>
            <a:t> </a:t>
          </a:r>
          <a:r>
            <a:rPr lang="ru-RU" dirty="0" err="1" smtClean="0"/>
            <a:t>ҳақидаги</a:t>
          </a:r>
          <a:r>
            <a:rPr lang="ru-RU" dirty="0" smtClean="0"/>
            <a:t> </a:t>
          </a:r>
          <a:r>
            <a:rPr lang="ru-RU" dirty="0" err="1" smtClean="0"/>
            <a:t>ғояни</a:t>
          </a:r>
          <a:r>
            <a:rPr lang="ru-RU" dirty="0" smtClean="0"/>
            <a:t> </a:t>
          </a:r>
          <a:r>
            <a:rPr lang="ru-RU" dirty="0" err="1" smtClean="0"/>
            <a:t>ўзида</a:t>
          </a:r>
          <a:r>
            <a:rPr lang="ru-RU" dirty="0" smtClean="0"/>
            <a:t> </a:t>
          </a:r>
          <a:r>
            <a:rPr lang="ru-RU" dirty="0" err="1" smtClean="0"/>
            <a:t>мужассам</a:t>
          </a:r>
          <a:r>
            <a:rPr lang="ru-RU" dirty="0" smtClean="0"/>
            <a:t> </a:t>
          </a:r>
          <a:r>
            <a:rPr lang="ru-RU" dirty="0" err="1" smtClean="0"/>
            <a:t>қилган</a:t>
          </a:r>
          <a:r>
            <a:rPr lang="ru-RU" dirty="0" smtClean="0"/>
            <a:t>. Конфуций </a:t>
          </a:r>
          <a:r>
            <a:rPr lang="ru-RU" dirty="0" err="1" smtClean="0"/>
            <a:t>фикрича</a:t>
          </a:r>
          <a:r>
            <a:rPr lang="ru-RU" dirty="0" smtClean="0"/>
            <a:t>, </a:t>
          </a:r>
          <a:r>
            <a:rPr lang="ru-RU" dirty="0" err="1" smtClean="0"/>
            <a:t>инсон</a:t>
          </a:r>
          <a:r>
            <a:rPr lang="ru-RU" dirty="0" smtClean="0"/>
            <a:t> </a:t>
          </a:r>
          <a:r>
            <a:rPr lang="ru-RU" dirty="0" err="1" smtClean="0"/>
            <a:t>учун</a:t>
          </a:r>
          <a:r>
            <a:rPr lang="ru-RU" dirty="0" smtClean="0"/>
            <a:t> </a:t>
          </a:r>
          <a:r>
            <a:rPr lang="ru-RU" i="1" dirty="0" err="1" smtClean="0"/>
            <a:t>Сяо</a:t>
          </a:r>
          <a:r>
            <a:rPr lang="ru-RU" dirty="0" err="1" smtClean="0"/>
            <a:t>дан</a:t>
          </a:r>
          <a:r>
            <a:rPr lang="ru-RU" dirty="0" smtClean="0"/>
            <a:t> </a:t>
          </a:r>
          <a:r>
            <a:rPr lang="ru-RU" dirty="0" err="1" smtClean="0"/>
            <a:t>муҳимроқ</a:t>
          </a:r>
          <a:r>
            <a:rPr lang="ru-RU" dirty="0" smtClean="0"/>
            <a:t> </a:t>
          </a:r>
          <a:r>
            <a:rPr lang="ru-RU" dirty="0" err="1" smtClean="0"/>
            <a:t>нарса</a:t>
          </a:r>
          <a:r>
            <a:rPr lang="ru-RU" dirty="0" smtClean="0"/>
            <a:t> </a:t>
          </a:r>
          <a:r>
            <a:rPr lang="ru-RU" dirty="0" err="1" smtClean="0"/>
            <a:t>йўқ</a:t>
          </a:r>
          <a:r>
            <a:rPr lang="ru-RU" dirty="0" smtClean="0"/>
            <a:t>. У: «</a:t>
          </a:r>
          <a:r>
            <a:rPr lang="ru-RU" i="1" dirty="0" err="1" smtClean="0"/>
            <a:t>Сяо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i="1" dirty="0" err="1" smtClean="0"/>
            <a:t>Ди</a:t>
          </a:r>
          <a:r>
            <a:rPr lang="ru-RU" dirty="0" smtClean="0"/>
            <a:t> (</a:t>
          </a:r>
          <a:r>
            <a:rPr lang="ru-RU" dirty="0" err="1" smtClean="0"/>
            <a:t>уканинг</a:t>
          </a:r>
          <a:r>
            <a:rPr lang="ru-RU" dirty="0" smtClean="0"/>
            <a:t> </a:t>
          </a:r>
          <a:r>
            <a:rPr lang="ru-RU" dirty="0" err="1" smtClean="0"/>
            <a:t>акага</a:t>
          </a:r>
          <a:r>
            <a:rPr lang="ru-RU" dirty="0" smtClean="0"/>
            <a:t>, </a:t>
          </a:r>
          <a:r>
            <a:rPr lang="ru-RU" dirty="0" err="1" smtClean="0"/>
            <a:t>кичикларнинг</a:t>
          </a:r>
          <a:r>
            <a:rPr lang="ru-RU" dirty="0" smtClean="0"/>
            <a:t> </a:t>
          </a:r>
          <a:r>
            <a:rPr lang="ru-RU" dirty="0" err="1" smtClean="0"/>
            <a:t>катталарга</a:t>
          </a:r>
          <a:r>
            <a:rPr lang="ru-RU" dirty="0" smtClean="0"/>
            <a:t> </a:t>
          </a:r>
          <a:r>
            <a:rPr lang="ru-RU" dirty="0" err="1" smtClean="0"/>
            <a:t>ҳурмати</a:t>
          </a:r>
          <a:r>
            <a:rPr lang="ru-RU" dirty="0" smtClean="0"/>
            <a:t>) </a:t>
          </a:r>
          <a:r>
            <a:rPr lang="ru-RU" dirty="0" err="1" smtClean="0"/>
            <a:t>инсонийликнинг</a:t>
          </a:r>
          <a:r>
            <a:rPr lang="ru-RU" dirty="0" smtClean="0"/>
            <a:t> </a:t>
          </a:r>
          <a:r>
            <a:rPr lang="ru-RU" dirty="0" err="1" smtClean="0"/>
            <a:t>асосидир</a:t>
          </a:r>
          <a:r>
            <a:rPr lang="ru-RU" dirty="0" smtClean="0"/>
            <a:t>» </a:t>
          </a:r>
          <a:r>
            <a:rPr lang="ru-RU" dirty="0" err="1" smtClean="0"/>
            <a:t>деган</a:t>
          </a:r>
          <a:r>
            <a:rPr lang="ru-RU" dirty="0" smtClean="0"/>
            <a:t>.</a:t>
          </a:r>
          <a:endParaRPr lang="ru-RU" dirty="0"/>
        </a:p>
      </dgm:t>
    </dgm:pt>
    <dgm:pt modelId="{81C85868-6333-4DA4-896B-A7095E0119C3}" type="parTrans" cxnId="{35C82FCA-F36B-45FD-87DA-5E53D1BC5E42}">
      <dgm:prSet/>
      <dgm:spPr/>
      <dgm:t>
        <a:bodyPr/>
        <a:lstStyle/>
        <a:p>
          <a:endParaRPr lang="ru-RU"/>
        </a:p>
      </dgm:t>
    </dgm:pt>
    <dgm:pt modelId="{E69434EE-549C-4BCB-9555-D0A5513064A2}" type="sibTrans" cxnId="{35C82FCA-F36B-45FD-87DA-5E53D1BC5E42}">
      <dgm:prSet/>
      <dgm:spPr/>
      <dgm:t>
        <a:bodyPr/>
        <a:lstStyle/>
        <a:p>
          <a:endParaRPr lang="ru-RU"/>
        </a:p>
      </dgm:t>
    </dgm:pt>
    <dgm:pt modelId="{D54C72B9-213D-4445-8E9D-0B64E2848789}" type="pres">
      <dgm:prSet presAssocID="{67BE7278-66E4-4C7C-9796-479593396FA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09E870-7266-4121-8240-3F888430AEE0}" type="pres">
      <dgm:prSet presAssocID="{F90BEB77-1A98-4563-BD66-2FC07761136E}" presName="composite" presStyleCnt="0"/>
      <dgm:spPr/>
    </dgm:pt>
    <dgm:pt modelId="{429D5E14-C871-49A0-84BE-D4EA835A6FBC}" type="pres">
      <dgm:prSet presAssocID="{F90BEB77-1A98-4563-BD66-2FC07761136E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DC8FE9-3B0A-4B15-86B5-656634FCA995}" type="pres">
      <dgm:prSet presAssocID="{F90BEB77-1A98-4563-BD66-2FC07761136E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4E5B16-2047-416F-8A80-B34692BA2833}" type="pres">
      <dgm:prSet presAssocID="{62E7ED34-EB50-4A39-89B8-9613E848C30E}" presName="sp" presStyleCnt="0"/>
      <dgm:spPr/>
    </dgm:pt>
    <dgm:pt modelId="{A68B772F-B5FD-4F5F-9C18-485A692A8717}" type="pres">
      <dgm:prSet presAssocID="{0250A771-57B4-4E7B-8BA4-4CCCD0DFB695}" presName="composite" presStyleCnt="0"/>
      <dgm:spPr/>
    </dgm:pt>
    <dgm:pt modelId="{739F5FDA-100B-4371-9D11-E478E5E37B93}" type="pres">
      <dgm:prSet presAssocID="{0250A771-57B4-4E7B-8BA4-4CCCD0DFB695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BED7A4-39DA-4963-898B-4B028A1F463D}" type="pres">
      <dgm:prSet presAssocID="{0250A771-57B4-4E7B-8BA4-4CCCD0DFB695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160CAF-B35B-453E-A23A-335B8015E4D9}" srcId="{67BE7278-66E4-4C7C-9796-479593396FAB}" destId="{F90BEB77-1A98-4563-BD66-2FC07761136E}" srcOrd="0" destOrd="0" parTransId="{75A214AB-D642-4D06-AF90-AC6E1C2EDC79}" sibTransId="{62E7ED34-EB50-4A39-89B8-9613E848C30E}"/>
    <dgm:cxn modelId="{6F4477C7-5278-4E24-8DFB-7DE8E89F541C}" srcId="{67BE7278-66E4-4C7C-9796-479593396FAB}" destId="{0250A771-57B4-4E7B-8BA4-4CCCD0DFB695}" srcOrd="1" destOrd="0" parTransId="{373A1740-E8F3-4988-8408-CBCC6D16C9DF}" sibTransId="{342915A9-6342-4E6B-A1A4-64B5467C227D}"/>
    <dgm:cxn modelId="{BC26FFEF-7E2A-48C2-AE84-773E0975808A}" type="presOf" srcId="{64C2C048-A3B5-479E-97FB-219071CB38AB}" destId="{83DC8FE9-3B0A-4B15-86B5-656634FCA995}" srcOrd="0" destOrd="0" presId="urn:microsoft.com/office/officeart/2005/8/layout/chevron2"/>
    <dgm:cxn modelId="{39991B8B-7AAD-4B61-8501-906B7E74A0D8}" type="presOf" srcId="{F90BEB77-1A98-4563-BD66-2FC07761136E}" destId="{429D5E14-C871-49A0-84BE-D4EA835A6FBC}" srcOrd="0" destOrd="0" presId="urn:microsoft.com/office/officeart/2005/8/layout/chevron2"/>
    <dgm:cxn modelId="{79F031CF-1C05-427D-BFE1-79B73475B888}" srcId="{F90BEB77-1A98-4563-BD66-2FC07761136E}" destId="{64C2C048-A3B5-479E-97FB-219071CB38AB}" srcOrd="0" destOrd="0" parTransId="{BDC49B8D-FAF2-49A3-9138-2951E2BC08B3}" sibTransId="{0DA51705-40AB-43D4-A80B-C4A96D5276CA}"/>
    <dgm:cxn modelId="{35C82FCA-F36B-45FD-87DA-5E53D1BC5E42}" srcId="{0250A771-57B4-4E7B-8BA4-4CCCD0DFB695}" destId="{A990CD70-F2E1-4733-97E1-9D962A8475A1}" srcOrd="0" destOrd="0" parTransId="{81C85868-6333-4DA4-896B-A7095E0119C3}" sibTransId="{E69434EE-549C-4BCB-9555-D0A5513064A2}"/>
    <dgm:cxn modelId="{1B7A891C-E5A3-454A-A734-57EF193E10F1}" type="presOf" srcId="{A990CD70-F2E1-4733-97E1-9D962A8475A1}" destId="{0ABED7A4-39DA-4963-898B-4B028A1F463D}" srcOrd="0" destOrd="0" presId="urn:microsoft.com/office/officeart/2005/8/layout/chevron2"/>
    <dgm:cxn modelId="{45441DA5-D445-4F21-813A-CAFD6FA6FA07}" type="presOf" srcId="{0250A771-57B4-4E7B-8BA4-4CCCD0DFB695}" destId="{739F5FDA-100B-4371-9D11-E478E5E37B93}" srcOrd="0" destOrd="0" presId="urn:microsoft.com/office/officeart/2005/8/layout/chevron2"/>
    <dgm:cxn modelId="{55B9E102-9821-4175-B9C9-8A84AB6F2595}" type="presOf" srcId="{67BE7278-66E4-4C7C-9796-479593396FAB}" destId="{D54C72B9-213D-4445-8E9D-0B64E2848789}" srcOrd="0" destOrd="0" presId="urn:microsoft.com/office/officeart/2005/8/layout/chevron2"/>
    <dgm:cxn modelId="{017B26C0-DBF8-4809-ABF4-3E3089C1CAC3}" type="presParOf" srcId="{D54C72B9-213D-4445-8E9D-0B64E2848789}" destId="{3109E870-7266-4121-8240-3F888430AEE0}" srcOrd="0" destOrd="0" presId="urn:microsoft.com/office/officeart/2005/8/layout/chevron2"/>
    <dgm:cxn modelId="{BDECC515-6426-4283-A6DB-F97E03FE44C5}" type="presParOf" srcId="{3109E870-7266-4121-8240-3F888430AEE0}" destId="{429D5E14-C871-49A0-84BE-D4EA835A6FBC}" srcOrd="0" destOrd="0" presId="urn:microsoft.com/office/officeart/2005/8/layout/chevron2"/>
    <dgm:cxn modelId="{06B4D12A-9D3A-4A74-8D68-A54DF230CA1B}" type="presParOf" srcId="{3109E870-7266-4121-8240-3F888430AEE0}" destId="{83DC8FE9-3B0A-4B15-86B5-656634FCA995}" srcOrd="1" destOrd="0" presId="urn:microsoft.com/office/officeart/2005/8/layout/chevron2"/>
    <dgm:cxn modelId="{361363F6-DA6B-45AE-BBAF-DD4E4273B822}" type="presParOf" srcId="{D54C72B9-213D-4445-8E9D-0B64E2848789}" destId="{FA4E5B16-2047-416F-8A80-B34692BA2833}" srcOrd="1" destOrd="0" presId="urn:microsoft.com/office/officeart/2005/8/layout/chevron2"/>
    <dgm:cxn modelId="{8B0BA21C-9F51-4017-AFE3-CEDE87764FE4}" type="presParOf" srcId="{D54C72B9-213D-4445-8E9D-0B64E2848789}" destId="{A68B772F-B5FD-4F5F-9C18-485A692A8717}" srcOrd="2" destOrd="0" presId="urn:microsoft.com/office/officeart/2005/8/layout/chevron2"/>
    <dgm:cxn modelId="{60E2DFDC-087B-48BD-AE3F-2C21238EDC81}" type="presParOf" srcId="{A68B772F-B5FD-4F5F-9C18-485A692A8717}" destId="{739F5FDA-100B-4371-9D11-E478E5E37B93}" srcOrd="0" destOrd="0" presId="urn:microsoft.com/office/officeart/2005/8/layout/chevron2"/>
    <dgm:cxn modelId="{38A8ACE0-6E34-4451-87B0-5BFF4D314842}" type="presParOf" srcId="{A68B772F-B5FD-4F5F-9C18-485A692A8717}" destId="{0ABED7A4-39DA-4963-898B-4B028A1F463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0ECCCC0-E5BB-478F-98B4-9214C14601E4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9B868E-9267-4CD3-B8DF-4896BAC46E19}">
      <dgm:prSet phldrT="[Текст]"/>
      <dgm:spPr/>
      <dgm:t>
        <a:bodyPr/>
        <a:lstStyle/>
        <a:p>
          <a:pPr algn="l"/>
          <a:r>
            <a:rPr lang="ru-RU" dirty="0" smtClean="0"/>
            <a:t>-</a:t>
          </a:r>
          <a:r>
            <a:rPr lang="ru-RU" dirty="0" err="1" smtClean="0"/>
            <a:t>бутун</a:t>
          </a:r>
          <a:r>
            <a:rPr lang="ru-RU" dirty="0" smtClean="0"/>
            <a:t> </a:t>
          </a:r>
          <a:r>
            <a:rPr lang="ru-RU" dirty="0" err="1" smtClean="0"/>
            <a:t>борлиқ</a:t>
          </a:r>
          <a:r>
            <a:rPr lang="ru-RU" dirty="0" smtClean="0"/>
            <a:t> </a:t>
          </a:r>
          <a:r>
            <a:rPr lang="ru-RU" dirty="0" err="1" smtClean="0"/>
            <a:t>дунёнинг</a:t>
          </a:r>
          <a:r>
            <a:rPr lang="ru-RU" dirty="0" smtClean="0"/>
            <a:t> </a:t>
          </a:r>
          <a:r>
            <a:rPr lang="ru-RU" dirty="0" err="1" smtClean="0"/>
            <a:t>ўз-ўзича</a:t>
          </a:r>
          <a:r>
            <a:rPr lang="ru-RU" dirty="0" smtClean="0"/>
            <a:t> </a:t>
          </a:r>
          <a:r>
            <a:rPr lang="ru-RU" dirty="0" err="1" smtClean="0"/>
            <a:t>ривожланиши</a:t>
          </a:r>
          <a:r>
            <a:rPr lang="ru-RU" dirty="0" smtClean="0"/>
            <a:t> </a:t>
          </a:r>
          <a:r>
            <a:rPr lang="ru-RU" dirty="0" err="1" smtClean="0"/>
            <a:t>натижасидир</a:t>
          </a:r>
          <a:r>
            <a:rPr lang="ru-RU" dirty="0" smtClean="0"/>
            <a:t>.</a:t>
          </a:r>
          <a:endParaRPr lang="ru-RU" dirty="0"/>
        </a:p>
      </dgm:t>
    </dgm:pt>
    <dgm:pt modelId="{BFC1FB0B-2966-464C-9BB5-CB2E9FEEA1DF}" type="parTrans" cxnId="{CBDEB982-034E-443A-A9B0-2D330A4D0E8E}">
      <dgm:prSet/>
      <dgm:spPr/>
      <dgm:t>
        <a:bodyPr/>
        <a:lstStyle/>
        <a:p>
          <a:endParaRPr lang="ru-RU"/>
        </a:p>
      </dgm:t>
    </dgm:pt>
    <dgm:pt modelId="{D7AD28A1-1C92-4B95-BAFB-DEBFA2F5440B}" type="sibTrans" cxnId="{CBDEB982-034E-443A-A9B0-2D330A4D0E8E}">
      <dgm:prSet/>
      <dgm:spPr/>
      <dgm:t>
        <a:bodyPr/>
        <a:lstStyle/>
        <a:p>
          <a:endParaRPr lang="ru-RU"/>
        </a:p>
      </dgm:t>
    </dgm:pt>
    <dgm:pt modelId="{48688498-1773-4B6E-9E5F-4F0F05C883FA}">
      <dgm:prSet phldrT="[Текст]"/>
      <dgm:spPr/>
      <dgm:t>
        <a:bodyPr/>
        <a:lstStyle/>
        <a:p>
          <a:pPr algn="l"/>
          <a:r>
            <a:rPr lang="ru-RU" dirty="0" smtClean="0"/>
            <a:t>-</a:t>
          </a:r>
          <a:r>
            <a:rPr lang="ru-RU" dirty="0" err="1" smtClean="0"/>
            <a:t>ҳаёт</a:t>
          </a:r>
          <a:r>
            <a:rPr lang="ru-RU" dirty="0" smtClean="0"/>
            <a:t> </a:t>
          </a:r>
          <a:r>
            <a:rPr lang="ru-RU" dirty="0" err="1" smtClean="0"/>
            <a:t>кучини</a:t>
          </a:r>
          <a:r>
            <a:rPr lang="ru-RU" dirty="0" smtClean="0"/>
            <a:t> </a:t>
          </a:r>
          <a:r>
            <a:rPr lang="ru-RU" dirty="0" err="1" smtClean="0"/>
            <a:t>англатади</a:t>
          </a:r>
          <a:r>
            <a:rPr lang="ru-RU" dirty="0" smtClean="0"/>
            <a:t>. </a:t>
          </a:r>
          <a:r>
            <a:rPr lang="ru-RU" dirty="0" err="1" smtClean="0"/>
            <a:t>Ҳаётдаги</a:t>
          </a:r>
          <a:r>
            <a:rPr lang="ru-RU" dirty="0" smtClean="0"/>
            <a:t> </a:t>
          </a:r>
          <a:r>
            <a:rPr lang="ru-RU" dirty="0" err="1" smtClean="0"/>
            <a:t>ҳар</a:t>
          </a:r>
          <a:r>
            <a:rPr lang="ru-RU" dirty="0" smtClean="0"/>
            <a:t> </a:t>
          </a:r>
          <a:r>
            <a:rPr lang="ru-RU" dirty="0" err="1" smtClean="0"/>
            <a:t>бир</a:t>
          </a:r>
          <a:r>
            <a:rPr lang="ru-RU" dirty="0" smtClean="0"/>
            <a:t> </a:t>
          </a:r>
          <a:r>
            <a:rPr lang="ru-RU" dirty="0" err="1" smtClean="0"/>
            <a:t>табиий</a:t>
          </a:r>
          <a:r>
            <a:rPr lang="ru-RU" dirty="0" smtClean="0"/>
            <a:t> </a:t>
          </a:r>
          <a:r>
            <a:rPr lang="ru-RU" dirty="0" err="1" smtClean="0"/>
            <a:t>ҳолат</a:t>
          </a:r>
          <a:r>
            <a:rPr lang="ru-RU" dirty="0" smtClean="0"/>
            <a:t> </a:t>
          </a:r>
          <a:r>
            <a:rPr lang="ru-RU" dirty="0" err="1" smtClean="0"/>
            <a:t>ҳурмат</a:t>
          </a:r>
          <a:r>
            <a:rPr lang="ru-RU" dirty="0" smtClean="0"/>
            <a:t> </a:t>
          </a:r>
          <a:r>
            <a:rPr lang="ru-RU" dirty="0" err="1" smtClean="0"/>
            <a:t>қилинади</a:t>
          </a:r>
          <a:r>
            <a:rPr lang="ru-RU" dirty="0" smtClean="0"/>
            <a:t>. </a:t>
          </a:r>
          <a:endParaRPr lang="ru-RU" dirty="0"/>
        </a:p>
      </dgm:t>
    </dgm:pt>
    <dgm:pt modelId="{506AE737-0762-4560-B14D-B0FCF64BEDD6}" type="parTrans" cxnId="{A2F4AB85-362C-4A5D-AD73-0D364804C979}">
      <dgm:prSet/>
      <dgm:spPr/>
      <dgm:t>
        <a:bodyPr/>
        <a:lstStyle/>
        <a:p>
          <a:endParaRPr lang="ru-RU"/>
        </a:p>
      </dgm:t>
    </dgm:pt>
    <dgm:pt modelId="{47C7FE65-FFF0-4582-8ECA-1F7F974AE530}" type="sibTrans" cxnId="{A2F4AB85-362C-4A5D-AD73-0D364804C979}">
      <dgm:prSet/>
      <dgm:spPr/>
      <dgm:t>
        <a:bodyPr/>
        <a:lstStyle/>
        <a:p>
          <a:endParaRPr lang="ru-RU"/>
        </a:p>
      </dgm:t>
    </dgm:pt>
    <dgm:pt modelId="{637763CE-C0AB-4A41-8143-DF11ECA1FCF6}">
      <dgm:prSet phldrT="[Текст]"/>
      <dgm:spPr/>
      <dgm:t>
        <a:bodyPr/>
        <a:lstStyle/>
        <a:p>
          <a:pPr algn="l"/>
          <a:r>
            <a:rPr lang="ru-RU" dirty="0" smtClean="0"/>
            <a:t>-</a:t>
          </a:r>
          <a:r>
            <a:rPr lang="ru-RU" dirty="0" err="1" smtClean="0"/>
            <a:t>табиат</a:t>
          </a:r>
          <a:r>
            <a:rPr lang="ru-RU" dirty="0" smtClean="0"/>
            <a:t> </a:t>
          </a:r>
          <a:r>
            <a:rPr lang="ru-RU" dirty="0" err="1" smtClean="0"/>
            <a:t>билан</a:t>
          </a:r>
          <a:r>
            <a:rPr lang="ru-RU" dirty="0" smtClean="0"/>
            <a:t> </a:t>
          </a:r>
          <a:r>
            <a:rPr lang="ru-RU" dirty="0" err="1" smtClean="0"/>
            <a:t>тарихни</a:t>
          </a:r>
          <a:r>
            <a:rPr lang="ru-RU" dirty="0" smtClean="0"/>
            <a:t> </a:t>
          </a:r>
          <a:r>
            <a:rPr lang="ru-RU" dirty="0" err="1" smtClean="0"/>
            <a:t>ягона</a:t>
          </a:r>
          <a:r>
            <a:rPr lang="ru-RU" dirty="0" smtClean="0"/>
            <a:t> </a:t>
          </a:r>
          <a:r>
            <a:rPr lang="ru-RU" dirty="0" err="1" smtClean="0"/>
            <a:t>деб</a:t>
          </a:r>
          <a:r>
            <a:rPr lang="ru-RU" dirty="0" smtClean="0"/>
            <a:t> </a:t>
          </a:r>
          <a:r>
            <a:rPr lang="ru-RU" dirty="0" err="1" smtClean="0"/>
            <a:t>тушунтиради</a:t>
          </a:r>
          <a:r>
            <a:rPr lang="ru-RU" dirty="0" smtClean="0"/>
            <a:t>.</a:t>
          </a:r>
        </a:p>
      </dgm:t>
    </dgm:pt>
    <dgm:pt modelId="{4CAE1607-AB3C-413B-B278-BC8EB71681A8}" type="parTrans" cxnId="{59BE4671-EC9E-40BA-90E1-76120F7341B3}">
      <dgm:prSet/>
      <dgm:spPr/>
      <dgm:t>
        <a:bodyPr/>
        <a:lstStyle/>
        <a:p>
          <a:endParaRPr lang="ru-RU"/>
        </a:p>
      </dgm:t>
    </dgm:pt>
    <dgm:pt modelId="{5588378E-44C5-4A3C-9AB2-CE6CC29C876A}" type="sibTrans" cxnId="{59BE4671-EC9E-40BA-90E1-76120F7341B3}">
      <dgm:prSet/>
      <dgm:spPr/>
      <dgm:t>
        <a:bodyPr/>
        <a:lstStyle/>
        <a:p>
          <a:endParaRPr lang="ru-RU"/>
        </a:p>
      </dgm:t>
    </dgm:pt>
    <dgm:pt modelId="{ECEAE818-1091-48C7-A208-F36758FF945D}">
      <dgm:prSet phldrT="[Текст]"/>
      <dgm:spPr/>
      <dgm:t>
        <a:bodyPr/>
        <a:lstStyle/>
        <a:p>
          <a:pPr algn="l"/>
          <a:r>
            <a:rPr lang="ru-RU" dirty="0" smtClean="0"/>
            <a:t>-</a:t>
          </a:r>
          <a:r>
            <a:rPr lang="ru-RU" dirty="0" err="1" smtClean="0"/>
            <a:t>кўпхудолик</a:t>
          </a:r>
          <a:r>
            <a:rPr lang="ru-RU" dirty="0" smtClean="0"/>
            <a:t> </a:t>
          </a:r>
          <a:r>
            <a:rPr lang="ru-RU" dirty="0" err="1" smtClean="0"/>
            <a:t>тушунчаси</a:t>
          </a:r>
          <a:r>
            <a:rPr lang="ru-RU" dirty="0" smtClean="0"/>
            <a:t> </a:t>
          </a:r>
          <a:r>
            <a:rPr lang="ru-RU" dirty="0" err="1" smtClean="0"/>
            <a:t>билан</a:t>
          </a:r>
          <a:r>
            <a:rPr lang="ru-RU" dirty="0" smtClean="0"/>
            <a:t> </a:t>
          </a:r>
          <a:r>
            <a:rPr lang="ru-RU" dirty="0" err="1" smtClean="0"/>
            <a:t>боғлиқ</a:t>
          </a:r>
          <a:r>
            <a:rPr lang="ru-RU" dirty="0" smtClean="0"/>
            <a:t>. </a:t>
          </a:r>
        </a:p>
      </dgm:t>
    </dgm:pt>
    <dgm:pt modelId="{9AE5CC27-E100-45A3-9153-319E9F1B156D}" type="parTrans" cxnId="{20F9629B-90F4-49A3-BDD6-83DC874A3FAB}">
      <dgm:prSet/>
      <dgm:spPr/>
      <dgm:t>
        <a:bodyPr/>
        <a:lstStyle/>
        <a:p>
          <a:endParaRPr lang="ru-RU"/>
        </a:p>
      </dgm:t>
    </dgm:pt>
    <dgm:pt modelId="{49F5F8DB-54CE-4E2C-9FB5-E878F0EB8D91}" type="sibTrans" cxnId="{20F9629B-90F4-49A3-BDD6-83DC874A3FAB}">
      <dgm:prSet/>
      <dgm:spPr/>
      <dgm:t>
        <a:bodyPr/>
        <a:lstStyle/>
        <a:p>
          <a:endParaRPr lang="ru-RU"/>
        </a:p>
      </dgm:t>
    </dgm:pt>
    <dgm:pt modelId="{4B3DE8E3-B4ED-4E4C-AA0C-726897097369}">
      <dgm:prSet phldrT="[Текст]"/>
      <dgm:spPr/>
      <dgm:t>
        <a:bodyPr/>
        <a:lstStyle/>
        <a:p>
          <a:pPr algn="l"/>
          <a:r>
            <a:rPr lang="ru-RU" dirty="0" smtClean="0"/>
            <a:t>-</a:t>
          </a:r>
          <a:r>
            <a:rPr lang="ru-RU" dirty="0" err="1" smtClean="0"/>
            <a:t>миллий</a:t>
          </a:r>
          <a:r>
            <a:rPr lang="ru-RU" dirty="0" smtClean="0"/>
            <a:t> </a:t>
          </a:r>
          <a:r>
            <a:rPr lang="ru-RU" dirty="0" err="1" smtClean="0"/>
            <a:t>руҳий</a:t>
          </a:r>
          <a:r>
            <a:rPr lang="ru-RU" dirty="0" smtClean="0"/>
            <a:t> </a:t>
          </a:r>
          <a:r>
            <a:rPr lang="ru-RU" dirty="0" err="1" smtClean="0"/>
            <a:t>асос</a:t>
          </a:r>
          <a:r>
            <a:rPr lang="ru-RU" dirty="0" smtClean="0"/>
            <a:t> </a:t>
          </a:r>
          <a:r>
            <a:rPr lang="ru-RU" dirty="0" err="1" smtClean="0"/>
            <a:t>билан</a:t>
          </a:r>
          <a:r>
            <a:rPr lang="ru-RU" dirty="0" smtClean="0"/>
            <a:t> </a:t>
          </a:r>
          <a:r>
            <a:rPr lang="ru-RU" dirty="0" err="1" smtClean="0"/>
            <a:t>боғлиқ</a:t>
          </a:r>
          <a:r>
            <a:rPr lang="ru-RU" dirty="0" smtClean="0"/>
            <a:t>. </a:t>
          </a:r>
        </a:p>
      </dgm:t>
    </dgm:pt>
    <dgm:pt modelId="{5500A711-0A54-4FED-BC38-408C2F5F056A}" type="parTrans" cxnId="{3DE20B91-75A6-46B8-AF3C-8D90EF874362}">
      <dgm:prSet/>
      <dgm:spPr/>
      <dgm:t>
        <a:bodyPr/>
        <a:lstStyle/>
        <a:p>
          <a:endParaRPr lang="ru-RU"/>
        </a:p>
      </dgm:t>
    </dgm:pt>
    <dgm:pt modelId="{680D1EA7-2A29-4636-A5CF-5ABE1B8A593A}" type="sibTrans" cxnId="{3DE20B91-75A6-46B8-AF3C-8D90EF874362}">
      <dgm:prSet/>
      <dgm:spPr/>
      <dgm:t>
        <a:bodyPr/>
        <a:lstStyle/>
        <a:p>
          <a:endParaRPr lang="ru-RU"/>
        </a:p>
      </dgm:t>
    </dgm:pt>
    <dgm:pt modelId="{F64CB25B-214A-4D2C-80B7-991D63EBE2BD}" type="pres">
      <dgm:prSet presAssocID="{50ECCCC0-E5BB-478F-98B4-9214C14601E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A11A20-C2F1-4D11-B882-E2E2C2A78B3D}" type="pres">
      <dgm:prSet presAssocID="{5D9B868E-9267-4CD3-B8DF-4896BAC46E19}" presName="composite" presStyleCnt="0"/>
      <dgm:spPr/>
    </dgm:pt>
    <dgm:pt modelId="{E810691C-AAC9-4AA1-84C8-F79578D238E3}" type="pres">
      <dgm:prSet presAssocID="{5D9B868E-9267-4CD3-B8DF-4896BAC46E19}" presName="imgShp" presStyleLbl="fgImgPlace1" presStyleIdx="0" presStyleCnt="5"/>
      <dgm:spPr/>
    </dgm:pt>
    <dgm:pt modelId="{A729B93A-269E-486F-B3F1-8E837F4C9861}" type="pres">
      <dgm:prSet presAssocID="{5D9B868E-9267-4CD3-B8DF-4896BAC46E19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E10ED-6605-4332-90CC-39FB762F2325}" type="pres">
      <dgm:prSet presAssocID="{D7AD28A1-1C92-4B95-BAFB-DEBFA2F5440B}" presName="spacing" presStyleCnt="0"/>
      <dgm:spPr/>
    </dgm:pt>
    <dgm:pt modelId="{5E2D772B-3A87-43D7-83F2-0B21AB4EFDB0}" type="pres">
      <dgm:prSet presAssocID="{48688498-1773-4B6E-9E5F-4F0F05C883FA}" presName="composite" presStyleCnt="0"/>
      <dgm:spPr/>
    </dgm:pt>
    <dgm:pt modelId="{E5EFB06B-354F-481A-9408-C084D7B34CA2}" type="pres">
      <dgm:prSet presAssocID="{48688498-1773-4B6E-9E5F-4F0F05C883FA}" presName="imgShp" presStyleLbl="fgImgPlace1" presStyleIdx="1" presStyleCnt="5"/>
      <dgm:spPr/>
    </dgm:pt>
    <dgm:pt modelId="{E9F7F37F-AA4B-4633-9666-42C1A25E3097}" type="pres">
      <dgm:prSet presAssocID="{48688498-1773-4B6E-9E5F-4F0F05C883FA}" presName="txShp" presStyleLbl="node1" presStyleIdx="1" presStyleCnt="5" custLinFactNeighborX="1735" custLinFactNeighborY="19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549FC1-655D-4270-8C36-0AD77C4CD9F9}" type="pres">
      <dgm:prSet presAssocID="{47C7FE65-FFF0-4582-8ECA-1F7F974AE530}" presName="spacing" presStyleCnt="0"/>
      <dgm:spPr/>
    </dgm:pt>
    <dgm:pt modelId="{40B807E8-097A-4BBF-A3B3-62E8E3ABC379}" type="pres">
      <dgm:prSet presAssocID="{637763CE-C0AB-4A41-8143-DF11ECA1FCF6}" presName="composite" presStyleCnt="0"/>
      <dgm:spPr/>
    </dgm:pt>
    <dgm:pt modelId="{660E8CEF-4B5B-4B29-AB4D-4D4D64E35823}" type="pres">
      <dgm:prSet presAssocID="{637763CE-C0AB-4A41-8143-DF11ECA1FCF6}" presName="imgShp" presStyleLbl="fgImgPlace1" presStyleIdx="2" presStyleCnt="5"/>
      <dgm:spPr/>
    </dgm:pt>
    <dgm:pt modelId="{0247CD32-A8C7-4302-A459-C99DCD40D546}" type="pres">
      <dgm:prSet presAssocID="{637763CE-C0AB-4A41-8143-DF11ECA1FCF6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10BC36-9931-436D-9034-03FCFDA7E819}" type="pres">
      <dgm:prSet presAssocID="{5588378E-44C5-4A3C-9AB2-CE6CC29C876A}" presName="spacing" presStyleCnt="0"/>
      <dgm:spPr/>
    </dgm:pt>
    <dgm:pt modelId="{5EC772BC-933C-4AE8-A5E7-DCF57B06B8F9}" type="pres">
      <dgm:prSet presAssocID="{ECEAE818-1091-48C7-A208-F36758FF945D}" presName="composite" presStyleCnt="0"/>
      <dgm:spPr/>
    </dgm:pt>
    <dgm:pt modelId="{92828E9D-46F4-4298-9A9A-D951A4BE5ABF}" type="pres">
      <dgm:prSet presAssocID="{ECEAE818-1091-48C7-A208-F36758FF945D}" presName="imgShp" presStyleLbl="fgImgPlace1" presStyleIdx="3" presStyleCnt="5"/>
      <dgm:spPr/>
    </dgm:pt>
    <dgm:pt modelId="{058B563D-3CA3-41FC-A66D-A5B026B7FC62}" type="pres">
      <dgm:prSet presAssocID="{ECEAE818-1091-48C7-A208-F36758FF945D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B0ED2-9075-400A-A31B-AB4147B89952}" type="pres">
      <dgm:prSet presAssocID="{49F5F8DB-54CE-4E2C-9FB5-E878F0EB8D91}" presName="spacing" presStyleCnt="0"/>
      <dgm:spPr/>
    </dgm:pt>
    <dgm:pt modelId="{CB5FE967-35BC-4EE8-B4DE-9BD36951EEF2}" type="pres">
      <dgm:prSet presAssocID="{4B3DE8E3-B4ED-4E4C-AA0C-726897097369}" presName="composite" presStyleCnt="0"/>
      <dgm:spPr/>
    </dgm:pt>
    <dgm:pt modelId="{93D486EE-8F3F-4676-B234-1F8B342E9570}" type="pres">
      <dgm:prSet presAssocID="{4B3DE8E3-B4ED-4E4C-AA0C-726897097369}" presName="imgShp" presStyleLbl="fgImgPlace1" presStyleIdx="4" presStyleCnt="5"/>
      <dgm:spPr/>
    </dgm:pt>
    <dgm:pt modelId="{AD73B8C2-CC6A-40EE-9FB6-707005518467}" type="pres">
      <dgm:prSet presAssocID="{4B3DE8E3-B4ED-4E4C-AA0C-726897097369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87E8E8-A762-4616-914B-4CE0540E5FBA}" type="presOf" srcId="{ECEAE818-1091-48C7-A208-F36758FF945D}" destId="{058B563D-3CA3-41FC-A66D-A5B026B7FC62}" srcOrd="0" destOrd="0" presId="urn:microsoft.com/office/officeart/2005/8/layout/vList3#1"/>
    <dgm:cxn modelId="{3DE20B91-75A6-46B8-AF3C-8D90EF874362}" srcId="{50ECCCC0-E5BB-478F-98B4-9214C14601E4}" destId="{4B3DE8E3-B4ED-4E4C-AA0C-726897097369}" srcOrd="4" destOrd="0" parTransId="{5500A711-0A54-4FED-BC38-408C2F5F056A}" sibTransId="{680D1EA7-2A29-4636-A5CF-5ABE1B8A593A}"/>
    <dgm:cxn modelId="{D551DEB7-2734-404F-9DD3-A6048286C0EF}" type="presOf" srcId="{637763CE-C0AB-4A41-8143-DF11ECA1FCF6}" destId="{0247CD32-A8C7-4302-A459-C99DCD40D546}" srcOrd="0" destOrd="0" presId="urn:microsoft.com/office/officeart/2005/8/layout/vList3#1"/>
    <dgm:cxn modelId="{A2F4AB85-362C-4A5D-AD73-0D364804C979}" srcId="{50ECCCC0-E5BB-478F-98B4-9214C14601E4}" destId="{48688498-1773-4B6E-9E5F-4F0F05C883FA}" srcOrd="1" destOrd="0" parTransId="{506AE737-0762-4560-B14D-B0FCF64BEDD6}" sibTransId="{47C7FE65-FFF0-4582-8ECA-1F7F974AE530}"/>
    <dgm:cxn modelId="{CE670B01-D2A1-46F2-919D-162247B52B98}" type="presOf" srcId="{50ECCCC0-E5BB-478F-98B4-9214C14601E4}" destId="{F64CB25B-214A-4D2C-80B7-991D63EBE2BD}" srcOrd="0" destOrd="0" presId="urn:microsoft.com/office/officeart/2005/8/layout/vList3#1"/>
    <dgm:cxn modelId="{6F0B5BFB-9117-4600-9BB0-C01803610EB8}" type="presOf" srcId="{5D9B868E-9267-4CD3-B8DF-4896BAC46E19}" destId="{A729B93A-269E-486F-B3F1-8E837F4C9861}" srcOrd="0" destOrd="0" presId="urn:microsoft.com/office/officeart/2005/8/layout/vList3#1"/>
    <dgm:cxn modelId="{20F9629B-90F4-49A3-BDD6-83DC874A3FAB}" srcId="{50ECCCC0-E5BB-478F-98B4-9214C14601E4}" destId="{ECEAE818-1091-48C7-A208-F36758FF945D}" srcOrd="3" destOrd="0" parTransId="{9AE5CC27-E100-45A3-9153-319E9F1B156D}" sibTransId="{49F5F8DB-54CE-4E2C-9FB5-E878F0EB8D91}"/>
    <dgm:cxn modelId="{CCFE7C07-3D79-4EB1-8CDE-B57FD3E10430}" type="presOf" srcId="{48688498-1773-4B6E-9E5F-4F0F05C883FA}" destId="{E9F7F37F-AA4B-4633-9666-42C1A25E3097}" srcOrd="0" destOrd="0" presId="urn:microsoft.com/office/officeart/2005/8/layout/vList3#1"/>
    <dgm:cxn modelId="{B920CED3-35D2-45F1-8CFE-467EA91362B8}" type="presOf" srcId="{4B3DE8E3-B4ED-4E4C-AA0C-726897097369}" destId="{AD73B8C2-CC6A-40EE-9FB6-707005518467}" srcOrd="0" destOrd="0" presId="urn:microsoft.com/office/officeart/2005/8/layout/vList3#1"/>
    <dgm:cxn modelId="{59BE4671-EC9E-40BA-90E1-76120F7341B3}" srcId="{50ECCCC0-E5BB-478F-98B4-9214C14601E4}" destId="{637763CE-C0AB-4A41-8143-DF11ECA1FCF6}" srcOrd="2" destOrd="0" parTransId="{4CAE1607-AB3C-413B-B278-BC8EB71681A8}" sibTransId="{5588378E-44C5-4A3C-9AB2-CE6CC29C876A}"/>
    <dgm:cxn modelId="{CBDEB982-034E-443A-A9B0-2D330A4D0E8E}" srcId="{50ECCCC0-E5BB-478F-98B4-9214C14601E4}" destId="{5D9B868E-9267-4CD3-B8DF-4896BAC46E19}" srcOrd="0" destOrd="0" parTransId="{BFC1FB0B-2966-464C-9BB5-CB2E9FEEA1DF}" sibTransId="{D7AD28A1-1C92-4B95-BAFB-DEBFA2F5440B}"/>
    <dgm:cxn modelId="{20E4B443-34AB-4C92-A2CA-2C2C688DE728}" type="presParOf" srcId="{F64CB25B-214A-4D2C-80B7-991D63EBE2BD}" destId="{2CA11A20-C2F1-4D11-B882-E2E2C2A78B3D}" srcOrd="0" destOrd="0" presId="urn:microsoft.com/office/officeart/2005/8/layout/vList3#1"/>
    <dgm:cxn modelId="{72587A94-BC5C-4C8C-8A1F-D49D3DF07A95}" type="presParOf" srcId="{2CA11A20-C2F1-4D11-B882-E2E2C2A78B3D}" destId="{E810691C-AAC9-4AA1-84C8-F79578D238E3}" srcOrd="0" destOrd="0" presId="urn:microsoft.com/office/officeart/2005/8/layout/vList3#1"/>
    <dgm:cxn modelId="{D4C72B33-4DBB-43F4-9B16-0DD682923B13}" type="presParOf" srcId="{2CA11A20-C2F1-4D11-B882-E2E2C2A78B3D}" destId="{A729B93A-269E-486F-B3F1-8E837F4C9861}" srcOrd="1" destOrd="0" presId="urn:microsoft.com/office/officeart/2005/8/layout/vList3#1"/>
    <dgm:cxn modelId="{2E914195-7558-4F72-8FBC-E90E62038783}" type="presParOf" srcId="{F64CB25B-214A-4D2C-80B7-991D63EBE2BD}" destId="{0E0E10ED-6605-4332-90CC-39FB762F2325}" srcOrd="1" destOrd="0" presId="urn:microsoft.com/office/officeart/2005/8/layout/vList3#1"/>
    <dgm:cxn modelId="{A2BF3A47-72C2-41BF-99A8-D74F469990C8}" type="presParOf" srcId="{F64CB25B-214A-4D2C-80B7-991D63EBE2BD}" destId="{5E2D772B-3A87-43D7-83F2-0B21AB4EFDB0}" srcOrd="2" destOrd="0" presId="urn:microsoft.com/office/officeart/2005/8/layout/vList3#1"/>
    <dgm:cxn modelId="{79D4CB35-CFB3-4909-80F0-6BFD1F76ABA6}" type="presParOf" srcId="{5E2D772B-3A87-43D7-83F2-0B21AB4EFDB0}" destId="{E5EFB06B-354F-481A-9408-C084D7B34CA2}" srcOrd="0" destOrd="0" presId="urn:microsoft.com/office/officeart/2005/8/layout/vList3#1"/>
    <dgm:cxn modelId="{EC7C94A8-30E3-4261-8B03-26751CA7E2AA}" type="presParOf" srcId="{5E2D772B-3A87-43D7-83F2-0B21AB4EFDB0}" destId="{E9F7F37F-AA4B-4633-9666-42C1A25E3097}" srcOrd="1" destOrd="0" presId="urn:microsoft.com/office/officeart/2005/8/layout/vList3#1"/>
    <dgm:cxn modelId="{5FAC27E5-2EB4-43D4-8A5B-8DD942EB4C52}" type="presParOf" srcId="{F64CB25B-214A-4D2C-80B7-991D63EBE2BD}" destId="{71549FC1-655D-4270-8C36-0AD77C4CD9F9}" srcOrd="3" destOrd="0" presId="urn:microsoft.com/office/officeart/2005/8/layout/vList3#1"/>
    <dgm:cxn modelId="{B6B56046-058D-4677-9546-9D05CDAC230F}" type="presParOf" srcId="{F64CB25B-214A-4D2C-80B7-991D63EBE2BD}" destId="{40B807E8-097A-4BBF-A3B3-62E8E3ABC379}" srcOrd="4" destOrd="0" presId="urn:microsoft.com/office/officeart/2005/8/layout/vList3#1"/>
    <dgm:cxn modelId="{F350500A-0B97-4BF6-AE98-6FF334B45A25}" type="presParOf" srcId="{40B807E8-097A-4BBF-A3B3-62E8E3ABC379}" destId="{660E8CEF-4B5B-4B29-AB4D-4D4D64E35823}" srcOrd="0" destOrd="0" presId="urn:microsoft.com/office/officeart/2005/8/layout/vList3#1"/>
    <dgm:cxn modelId="{9C9AAF34-9FF5-4BDA-BC31-366493E6F7BF}" type="presParOf" srcId="{40B807E8-097A-4BBF-A3B3-62E8E3ABC379}" destId="{0247CD32-A8C7-4302-A459-C99DCD40D546}" srcOrd="1" destOrd="0" presId="urn:microsoft.com/office/officeart/2005/8/layout/vList3#1"/>
    <dgm:cxn modelId="{202A9437-E5BE-4AAB-B182-C8C670946176}" type="presParOf" srcId="{F64CB25B-214A-4D2C-80B7-991D63EBE2BD}" destId="{E610BC36-9931-436D-9034-03FCFDA7E819}" srcOrd="5" destOrd="0" presId="urn:microsoft.com/office/officeart/2005/8/layout/vList3#1"/>
    <dgm:cxn modelId="{52C27173-DF0E-471C-AEAE-1D0A65526446}" type="presParOf" srcId="{F64CB25B-214A-4D2C-80B7-991D63EBE2BD}" destId="{5EC772BC-933C-4AE8-A5E7-DCF57B06B8F9}" srcOrd="6" destOrd="0" presId="urn:microsoft.com/office/officeart/2005/8/layout/vList3#1"/>
    <dgm:cxn modelId="{E5F9A5AA-3E46-456F-AE0C-D1C62810F95B}" type="presParOf" srcId="{5EC772BC-933C-4AE8-A5E7-DCF57B06B8F9}" destId="{92828E9D-46F4-4298-9A9A-D951A4BE5ABF}" srcOrd="0" destOrd="0" presId="urn:microsoft.com/office/officeart/2005/8/layout/vList3#1"/>
    <dgm:cxn modelId="{280FD16E-7E69-4F82-97A5-A15D1548AEBC}" type="presParOf" srcId="{5EC772BC-933C-4AE8-A5E7-DCF57B06B8F9}" destId="{058B563D-3CA3-41FC-A66D-A5B026B7FC62}" srcOrd="1" destOrd="0" presId="urn:microsoft.com/office/officeart/2005/8/layout/vList3#1"/>
    <dgm:cxn modelId="{311C9FBF-73B8-4E0E-9ADE-51196D161769}" type="presParOf" srcId="{F64CB25B-214A-4D2C-80B7-991D63EBE2BD}" destId="{AB0B0ED2-9075-400A-A31B-AB4147B89952}" srcOrd="7" destOrd="0" presId="urn:microsoft.com/office/officeart/2005/8/layout/vList3#1"/>
    <dgm:cxn modelId="{651FD42A-0758-42FA-90F7-BC6045DAC191}" type="presParOf" srcId="{F64CB25B-214A-4D2C-80B7-991D63EBE2BD}" destId="{CB5FE967-35BC-4EE8-B4DE-9BD36951EEF2}" srcOrd="8" destOrd="0" presId="urn:microsoft.com/office/officeart/2005/8/layout/vList3#1"/>
    <dgm:cxn modelId="{C80A991B-AA0A-47EE-A0B8-E5AC860BBC14}" type="presParOf" srcId="{CB5FE967-35BC-4EE8-B4DE-9BD36951EEF2}" destId="{93D486EE-8F3F-4676-B234-1F8B342E9570}" srcOrd="0" destOrd="0" presId="urn:microsoft.com/office/officeart/2005/8/layout/vList3#1"/>
    <dgm:cxn modelId="{A615BDCD-011B-40C8-A096-FF42543EEB79}" type="presParOf" srcId="{CB5FE967-35BC-4EE8-B4DE-9BD36951EEF2}" destId="{AD73B8C2-CC6A-40EE-9FB6-707005518467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C4E98-B5A0-4ABD-9F4F-40DEAAF22C72}">
      <dsp:nvSpPr>
        <dsp:cNvPr id="0" name=""/>
        <dsp:cNvSpPr/>
      </dsp:nvSpPr>
      <dsp:spPr>
        <a:xfrm>
          <a:off x="105775" y="246"/>
          <a:ext cx="1982083" cy="1189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Яхвега имон келтириш</a:t>
          </a:r>
          <a:endParaRPr lang="ru-RU" sz="2300" kern="1200" dirty="0"/>
        </a:p>
      </dsp:txBody>
      <dsp:txXfrm>
        <a:off x="140607" y="35078"/>
        <a:ext cx="1912419" cy="1119585"/>
      </dsp:txXfrm>
    </dsp:sp>
    <dsp:sp modelId="{05CEAA5E-18F7-438B-BDF6-4BABFE760522}">
      <dsp:nvSpPr>
        <dsp:cNvPr id="0" name=""/>
        <dsp:cNvSpPr/>
      </dsp:nvSpPr>
      <dsp:spPr>
        <a:xfrm>
          <a:off x="2262282" y="349092"/>
          <a:ext cx="420201" cy="491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2262282" y="447403"/>
        <a:ext cx="294141" cy="294934"/>
      </dsp:txXfrm>
    </dsp:sp>
    <dsp:sp modelId="{743B8C2E-4AA6-4BB2-82A4-B2E37A50019D}">
      <dsp:nvSpPr>
        <dsp:cNvPr id="0" name=""/>
        <dsp:cNvSpPr/>
      </dsp:nvSpPr>
      <dsp:spPr>
        <a:xfrm>
          <a:off x="2880692" y="246"/>
          <a:ext cx="1982083" cy="1189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Яхудийлар энг мумтоз халқ </a:t>
          </a:r>
          <a:endParaRPr lang="ru-RU" sz="2300" kern="1200" dirty="0"/>
        </a:p>
      </dsp:txBody>
      <dsp:txXfrm>
        <a:off x="2915524" y="35078"/>
        <a:ext cx="1912419" cy="1119585"/>
      </dsp:txXfrm>
    </dsp:sp>
    <dsp:sp modelId="{60E2BB6F-A0BF-42C8-BF60-7054DCCC2B8B}">
      <dsp:nvSpPr>
        <dsp:cNvPr id="0" name=""/>
        <dsp:cNvSpPr/>
      </dsp:nvSpPr>
      <dsp:spPr>
        <a:xfrm rot="5400000">
          <a:off x="3661632" y="1328241"/>
          <a:ext cx="420201" cy="491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-5400000">
        <a:off x="3724266" y="1363918"/>
        <a:ext cx="294934" cy="294141"/>
      </dsp:txXfrm>
    </dsp:sp>
    <dsp:sp modelId="{54DBCA57-7387-4D42-9F11-17C05C1AD72F}">
      <dsp:nvSpPr>
        <dsp:cNvPr id="0" name=""/>
        <dsp:cNvSpPr/>
      </dsp:nvSpPr>
      <dsp:spPr>
        <a:xfrm>
          <a:off x="2880692" y="1982329"/>
          <a:ext cx="1982083" cy="1189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Мессия-халоскорнинг келиши</a:t>
          </a:r>
          <a:endParaRPr lang="ru-RU" sz="2300" kern="1200" dirty="0"/>
        </a:p>
      </dsp:txBody>
      <dsp:txXfrm>
        <a:off x="2915524" y="2017161"/>
        <a:ext cx="1912419" cy="1119585"/>
      </dsp:txXfrm>
    </dsp:sp>
    <dsp:sp modelId="{9FF56D89-81D0-4839-87EF-5947265C2C7F}">
      <dsp:nvSpPr>
        <dsp:cNvPr id="0" name=""/>
        <dsp:cNvSpPr/>
      </dsp:nvSpPr>
      <dsp:spPr>
        <a:xfrm rot="10800000">
          <a:off x="2286067" y="2331175"/>
          <a:ext cx="420201" cy="49155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2412127" y="2429486"/>
        <a:ext cx="294141" cy="294934"/>
      </dsp:txXfrm>
    </dsp:sp>
    <dsp:sp modelId="{B2899C11-7522-4606-ABF9-488693F31BE4}">
      <dsp:nvSpPr>
        <dsp:cNvPr id="0" name=""/>
        <dsp:cNvSpPr/>
      </dsp:nvSpPr>
      <dsp:spPr>
        <a:xfrm>
          <a:off x="105775" y="1982329"/>
          <a:ext cx="1982083" cy="1189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Охират кунига ишониш</a:t>
          </a:r>
          <a:endParaRPr lang="ru-RU" sz="2300" kern="1200" dirty="0"/>
        </a:p>
      </dsp:txBody>
      <dsp:txXfrm>
        <a:off x="140607" y="2017161"/>
        <a:ext cx="1912419" cy="11195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3118AD-35DE-4064-A86B-9AAD2A87A97E}">
      <dsp:nvSpPr>
        <dsp:cNvPr id="0" name=""/>
        <dsp:cNvSpPr/>
      </dsp:nvSpPr>
      <dsp:spPr>
        <a:xfrm>
          <a:off x="0" y="0"/>
          <a:ext cx="7483425" cy="1440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Яхведан бошқани илох деб хисобламаслик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Бут. Санам ва  Расмларга сиғинмаслик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 Бекордан-бекорга худо номи билан қасам  ичмаслик</a:t>
          </a:r>
          <a:endParaRPr lang="ru-RU" sz="1900" kern="1200" dirty="0"/>
        </a:p>
      </dsp:txBody>
      <dsp:txXfrm>
        <a:off x="1640700" y="0"/>
        <a:ext cx="5842724" cy="1440159"/>
      </dsp:txXfrm>
    </dsp:sp>
    <dsp:sp modelId="{58C18631-956D-4F6E-9C91-83541F738C56}">
      <dsp:nvSpPr>
        <dsp:cNvPr id="0" name=""/>
        <dsp:cNvSpPr/>
      </dsp:nvSpPr>
      <dsp:spPr>
        <a:xfrm>
          <a:off x="144015" y="144015"/>
          <a:ext cx="1496685" cy="115212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1A0547-4250-4550-9965-867A66E9771C}">
      <dsp:nvSpPr>
        <dsp:cNvPr id="0" name=""/>
        <dsp:cNvSpPr/>
      </dsp:nvSpPr>
      <dsp:spPr>
        <a:xfrm>
          <a:off x="0" y="1584175"/>
          <a:ext cx="7483425" cy="1440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Шанба кунини хурмат қилиш ва уни Худо учун бағишлаш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Ота-онани хурмат қилиш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Нохақ одам ўлдирмаслик</a:t>
          </a:r>
          <a:endParaRPr lang="ru-RU" sz="1900" kern="1200" dirty="0"/>
        </a:p>
      </dsp:txBody>
      <dsp:txXfrm>
        <a:off x="1640700" y="1584175"/>
        <a:ext cx="5842724" cy="1440159"/>
      </dsp:txXfrm>
    </dsp:sp>
    <dsp:sp modelId="{9DE6E540-D1C2-49CA-A10C-D343C5625944}">
      <dsp:nvSpPr>
        <dsp:cNvPr id="0" name=""/>
        <dsp:cNvSpPr/>
      </dsp:nvSpPr>
      <dsp:spPr>
        <a:xfrm>
          <a:off x="144015" y="1728191"/>
          <a:ext cx="1496685" cy="115212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522F0-96C7-4EE9-99C1-403C8632797B}">
      <dsp:nvSpPr>
        <dsp:cNvPr id="0" name=""/>
        <dsp:cNvSpPr/>
      </dsp:nvSpPr>
      <dsp:spPr>
        <a:xfrm>
          <a:off x="0" y="3168351"/>
          <a:ext cx="7483425" cy="1440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Зино қилмаслик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Ўғрилик қилмаслик 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 Ёлғон гувохлик бермаслик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 -  Яқинларининг нарсаларига кўз олайтирмаслик</a:t>
          </a:r>
          <a:endParaRPr lang="ru-RU" sz="1900" kern="1200" dirty="0"/>
        </a:p>
      </dsp:txBody>
      <dsp:txXfrm>
        <a:off x="1640700" y="3168351"/>
        <a:ext cx="5842724" cy="1440159"/>
      </dsp:txXfrm>
    </dsp:sp>
    <dsp:sp modelId="{A6E248AC-2BAE-4EAB-810C-B35276262126}">
      <dsp:nvSpPr>
        <dsp:cNvPr id="0" name=""/>
        <dsp:cNvSpPr/>
      </dsp:nvSpPr>
      <dsp:spPr>
        <a:xfrm>
          <a:off x="144015" y="3312367"/>
          <a:ext cx="1496685" cy="115212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9D5E14-C871-49A0-84BE-D4EA835A6FBC}">
      <dsp:nvSpPr>
        <dsp:cNvPr id="0" name=""/>
        <dsp:cNvSpPr/>
      </dsp:nvSpPr>
      <dsp:spPr>
        <a:xfrm rot="5400000">
          <a:off x="-311761" y="315284"/>
          <a:ext cx="2078412" cy="14548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Цзюнь-цзи</a:t>
          </a:r>
          <a:endParaRPr lang="ru-RU" sz="2400" kern="1200" dirty="0"/>
        </a:p>
      </dsp:txBody>
      <dsp:txXfrm rot="-5400000">
        <a:off x="1" y="730966"/>
        <a:ext cx="1454888" cy="623524"/>
      </dsp:txXfrm>
    </dsp:sp>
    <dsp:sp modelId="{83DC8FE9-3B0A-4B15-86B5-656634FCA995}">
      <dsp:nvSpPr>
        <dsp:cNvPr id="0" name=""/>
        <dsp:cNvSpPr/>
      </dsp:nvSpPr>
      <dsp:spPr>
        <a:xfrm rot="5400000">
          <a:off x="3795260" y="-2336848"/>
          <a:ext cx="1350968" cy="60317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яъни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юксак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маънавиятли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инсон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икки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асосий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хусусиятга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эга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бўлиши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керак</a:t>
          </a:r>
          <a:r>
            <a:rPr lang="ru-RU" sz="1800" kern="1200" dirty="0" smtClean="0"/>
            <a:t>: </a:t>
          </a:r>
          <a:r>
            <a:rPr lang="ru-RU" sz="1800" kern="1200" dirty="0" err="1" smtClean="0"/>
            <a:t>инсонийлик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масъулият</a:t>
          </a:r>
          <a:r>
            <a:rPr lang="ru-RU" sz="1800" kern="1200" dirty="0" smtClean="0"/>
            <a:t> (</a:t>
          </a:r>
          <a:r>
            <a:rPr lang="ru-RU" sz="1800" kern="1200" dirty="0" err="1" smtClean="0"/>
            <a:t>аждодлар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олдидаги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қарз</a:t>
          </a:r>
          <a:r>
            <a:rPr lang="ru-RU" sz="1800" kern="1200" dirty="0" smtClean="0"/>
            <a:t>)ни </a:t>
          </a:r>
          <a:r>
            <a:rPr lang="ru-RU" sz="1800" kern="1200" dirty="0" err="1" smtClean="0"/>
            <a:t>ҳис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қилиш</a:t>
          </a:r>
          <a:r>
            <a:rPr lang="ru-RU" sz="1800" kern="1200" dirty="0" smtClean="0"/>
            <a:t>. </a:t>
          </a:r>
          <a:endParaRPr lang="ru-RU" sz="1800" kern="1200" dirty="0"/>
        </a:p>
      </dsp:txBody>
      <dsp:txXfrm rot="-5400000">
        <a:off x="1454889" y="69472"/>
        <a:ext cx="5965762" cy="1219070"/>
      </dsp:txXfrm>
    </dsp:sp>
    <dsp:sp modelId="{739F5FDA-100B-4371-9D11-E478E5E37B93}">
      <dsp:nvSpPr>
        <dsp:cNvPr id="0" name=""/>
        <dsp:cNvSpPr/>
      </dsp:nvSpPr>
      <dsp:spPr>
        <a:xfrm rot="5400000">
          <a:off x="-311761" y="2106501"/>
          <a:ext cx="2078412" cy="14548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Сяо</a:t>
          </a:r>
          <a:endParaRPr lang="ru-RU" sz="2400" kern="1200" dirty="0"/>
        </a:p>
      </dsp:txBody>
      <dsp:txXfrm rot="-5400000">
        <a:off x="1" y="2522183"/>
        <a:ext cx="1454888" cy="623524"/>
      </dsp:txXfrm>
    </dsp:sp>
    <dsp:sp modelId="{0ABED7A4-39DA-4963-898B-4B028A1F463D}">
      <dsp:nvSpPr>
        <dsp:cNvPr id="0" name=""/>
        <dsp:cNvSpPr/>
      </dsp:nvSpPr>
      <dsp:spPr>
        <a:xfrm rot="5400000">
          <a:off x="3795260" y="-545631"/>
          <a:ext cx="1350968" cy="603171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у </a:t>
          </a:r>
          <a:r>
            <a:rPr lang="ru-RU" sz="1800" kern="1200" dirty="0" err="1" smtClean="0"/>
            <a:t>инсон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ўз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ота-онасига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муносиб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бўлиши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ҳақидаги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ғояни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ўзида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мужассам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қилган</a:t>
          </a:r>
          <a:r>
            <a:rPr lang="ru-RU" sz="1800" kern="1200" dirty="0" smtClean="0"/>
            <a:t>. Конфуций </a:t>
          </a:r>
          <a:r>
            <a:rPr lang="ru-RU" sz="1800" kern="1200" dirty="0" err="1" smtClean="0"/>
            <a:t>фикрича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инсон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учун</a:t>
          </a:r>
          <a:r>
            <a:rPr lang="ru-RU" sz="1800" kern="1200" dirty="0" smtClean="0"/>
            <a:t> </a:t>
          </a:r>
          <a:r>
            <a:rPr lang="ru-RU" sz="1800" i="1" kern="1200" dirty="0" err="1" smtClean="0"/>
            <a:t>Сяо</a:t>
          </a:r>
          <a:r>
            <a:rPr lang="ru-RU" sz="1800" kern="1200" dirty="0" err="1" smtClean="0"/>
            <a:t>дан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муҳимроқ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нарса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йўқ</a:t>
          </a:r>
          <a:r>
            <a:rPr lang="ru-RU" sz="1800" kern="1200" dirty="0" smtClean="0"/>
            <a:t>. У: «</a:t>
          </a:r>
          <a:r>
            <a:rPr lang="ru-RU" sz="1800" i="1" kern="1200" dirty="0" err="1" smtClean="0"/>
            <a:t>Сяо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ва</a:t>
          </a:r>
          <a:r>
            <a:rPr lang="ru-RU" sz="1800" kern="1200" dirty="0" smtClean="0"/>
            <a:t> </a:t>
          </a:r>
          <a:r>
            <a:rPr lang="ru-RU" sz="1800" i="1" kern="1200" dirty="0" err="1" smtClean="0"/>
            <a:t>Ди</a:t>
          </a:r>
          <a:r>
            <a:rPr lang="ru-RU" sz="1800" kern="1200" dirty="0" smtClean="0"/>
            <a:t> (</a:t>
          </a:r>
          <a:r>
            <a:rPr lang="ru-RU" sz="1800" kern="1200" dirty="0" err="1" smtClean="0"/>
            <a:t>уканинг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акага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кичикларнинг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катталарга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ҳурмати</a:t>
          </a:r>
          <a:r>
            <a:rPr lang="ru-RU" sz="1800" kern="1200" dirty="0" smtClean="0"/>
            <a:t>) </a:t>
          </a:r>
          <a:r>
            <a:rPr lang="ru-RU" sz="1800" kern="1200" dirty="0" err="1" smtClean="0"/>
            <a:t>инсонийликнинг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асосидир</a:t>
          </a:r>
          <a:r>
            <a:rPr lang="ru-RU" sz="1800" kern="1200" dirty="0" smtClean="0"/>
            <a:t>» </a:t>
          </a:r>
          <a:r>
            <a:rPr lang="ru-RU" sz="1800" kern="1200" dirty="0" err="1" smtClean="0"/>
            <a:t>деган</a:t>
          </a:r>
          <a:r>
            <a:rPr lang="ru-RU" sz="1800" kern="1200" dirty="0" smtClean="0"/>
            <a:t>.</a:t>
          </a:r>
          <a:endParaRPr lang="ru-RU" sz="1800" kern="1200" dirty="0"/>
        </a:p>
      </dsp:txBody>
      <dsp:txXfrm rot="-5400000">
        <a:off x="1454889" y="1860689"/>
        <a:ext cx="5965762" cy="12190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29B93A-269E-486F-B3F1-8E837F4C9861}">
      <dsp:nvSpPr>
        <dsp:cNvPr id="0" name=""/>
        <dsp:cNvSpPr/>
      </dsp:nvSpPr>
      <dsp:spPr>
        <a:xfrm rot="10800000">
          <a:off x="1491436" y="2020"/>
          <a:ext cx="5218015" cy="7084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27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ru-RU" sz="2000" kern="1200" dirty="0" err="1" smtClean="0"/>
            <a:t>бутун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борлиқ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дунёнинг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ўз-ўзича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ривожланиши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натижасидир</a:t>
          </a:r>
          <a:r>
            <a:rPr lang="ru-RU" sz="2000" kern="1200" dirty="0" smtClean="0"/>
            <a:t>.</a:t>
          </a:r>
          <a:endParaRPr lang="ru-RU" sz="2000" kern="1200" dirty="0"/>
        </a:p>
      </dsp:txBody>
      <dsp:txXfrm rot="10800000">
        <a:off x="1668560" y="2020"/>
        <a:ext cx="5040891" cy="708496"/>
      </dsp:txXfrm>
    </dsp:sp>
    <dsp:sp modelId="{E810691C-AAC9-4AA1-84C8-F79578D238E3}">
      <dsp:nvSpPr>
        <dsp:cNvPr id="0" name=""/>
        <dsp:cNvSpPr/>
      </dsp:nvSpPr>
      <dsp:spPr>
        <a:xfrm>
          <a:off x="1137188" y="2020"/>
          <a:ext cx="708496" cy="7084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F7F37F-AA4B-4633-9666-42C1A25E3097}">
      <dsp:nvSpPr>
        <dsp:cNvPr id="0" name=""/>
        <dsp:cNvSpPr/>
      </dsp:nvSpPr>
      <dsp:spPr>
        <a:xfrm rot="10800000">
          <a:off x="1581968" y="936107"/>
          <a:ext cx="5218015" cy="7084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27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ru-RU" sz="2000" kern="1200" dirty="0" err="1" smtClean="0"/>
            <a:t>ҳаёт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кучини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англатади</a:t>
          </a:r>
          <a:r>
            <a:rPr lang="ru-RU" sz="2000" kern="1200" dirty="0" smtClean="0"/>
            <a:t>. </a:t>
          </a:r>
          <a:r>
            <a:rPr lang="ru-RU" sz="2000" kern="1200" dirty="0" err="1" smtClean="0"/>
            <a:t>Ҳаётдаги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ҳар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бир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табиий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ҳолат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ҳурмат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қилинади</a:t>
          </a:r>
          <a:r>
            <a:rPr lang="ru-RU" sz="2000" kern="1200" dirty="0" smtClean="0"/>
            <a:t>. </a:t>
          </a:r>
          <a:endParaRPr lang="ru-RU" sz="2000" kern="1200" dirty="0"/>
        </a:p>
      </dsp:txBody>
      <dsp:txXfrm rot="10800000">
        <a:off x="1759092" y="936107"/>
        <a:ext cx="5040891" cy="708496"/>
      </dsp:txXfrm>
    </dsp:sp>
    <dsp:sp modelId="{E5EFB06B-354F-481A-9408-C084D7B34CA2}">
      <dsp:nvSpPr>
        <dsp:cNvPr id="0" name=""/>
        <dsp:cNvSpPr/>
      </dsp:nvSpPr>
      <dsp:spPr>
        <a:xfrm>
          <a:off x="1137188" y="922008"/>
          <a:ext cx="708496" cy="7084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47CD32-A8C7-4302-A459-C99DCD40D546}">
      <dsp:nvSpPr>
        <dsp:cNvPr id="0" name=""/>
        <dsp:cNvSpPr/>
      </dsp:nvSpPr>
      <dsp:spPr>
        <a:xfrm rot="10800000">
          <a:off x="1491436" y="1841996"/>
          <a:ext cx="5218015" cy="7084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27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ru-RU" sz="2000" kern="1200" dirty="0" err="1" smtClean="0"/>
            <a:t>табиат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билан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тарихни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ягона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деб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тушунтиради</a:t>
          </a:r>
          <a:r>
            <a:rPr lang="ru-RU" sz="2000" kern="1200" dirty="0" smtClean="0"/>
            <a:t>.</a:t>
          </a:r>
        </a:p>
      </dsp:txBody>
      <dsp:txXfrm rot="10800000">
        <a:off x="1668560" y="1841996"/>
        <a:ext cx="5040891" cy="708496"/>
      </dsp:txXfrm>
    </dsp:sp>
    <dsp:sp modelId="{660E8CEF-4B5B-4B29-AB4D-4D4D64E35823}">
      <dsp:nvSpPr>
        <dsp:cNvPr id="0" name=""/>
        <dsp:cNvSpPr/>
      </dsp:nvSpPr>
      <dsp:spPr>
        <a:xfrm>
          <a:off x="1137188" y="1841996"/>
          <a:ext cx="708496" cy="7084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8B563D-3CA3-41FC-A66D-A5B026B7FC62}">
      <dsp:nvSpPr>
        <dsp:cNvPr id="0" name=""/>
        <dsp:cNvSpPr/>
      </dsp:nvSpPr>
      <dsp:spPr>
        <a:xfrm rot="10800000">
          <a:off x="1491436" y="2761984"/>
          <a:ext cx="5218015" cy="7084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27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ru-RU" sz="2000" kern="1200" dirty="0" err="1" smtClean="0"/>
            <a:t>кўпхудолик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тушунчаси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билан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боғлиқ</a:t>
          </a:r>
          <a:r>
            <a:rPr lang="ru-RU" sz="2000" kern="1200" dirty="0" smtClean="0"/>
            <a:t>. </a:t>
          </a:r>
        </a:p>
      </dsp:txBody>
      <dsp:txXfrm rot="10800000">
        <a:off x="1668560" y="2761984"/>
        <a:ext cx="5040891" cy="708496"/>
      </dsp:txXfrm>
    </dsp:sp>
    <dsp:sp modelId="{92828E9D-46F4-4298-9A9A-D951A4BE5ABF}">
      <dsp:nvSpPr>
        <dsp:cNvPr id="0" name=""/>
        <dsp:cNvSpPr/>
      </dsp:nvSpPr>
      <dsp:spPr>
        <a:xfrm>
          <a:off x="1137188" y="2761984"/>
          <a:ext cx="708496" cy="7084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73B8C2-CC6A-40EE-9FB6-707005518467}">
      <dsp:nvSpPr>
        <dsp:cNvPr id="0" name=""/>
        <dsp:cNvSpPr/>
      </dsp:nvSpPr>
      <dsp:spPr>
        <a:xfrm rot="10800000">
          <a:off x="1491436" y="3681972"/>
          <a:ext cx="5218015" cy="70849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27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ru-RU" sz="2000" kern="1200" dirty="0" err="1" smtClean="0"/>
            <a:t>миллий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руҳий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асос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билан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боғлиқ</a:t>
          </a:r>
          <a:r>
            <a:rPr lang="ru-RU" sz="2000" kern="1200" dirty="0" smtClean="0"/>
            <a:t>. </a:t>
          </a:r>
        </a:p>
      </dsp:txBody>
      <dsp:txXfrm rot="10800000">
        <a:off x="1668560" y="3681972"/>
        <a:ext cx="5040891" cy="708496"/>
      </dsp:txXfrm>
    </dsp:sp>
    <dsp:sp modelId="{93D486EE-8F3F-4676-B234-1F8B342E9570}">
      <dsp:nvSpPr>
        <dsp:cNvPr id="0" name=""/>
        <dsp:cNvSpPr/>
      </dsp:nvSpPr>
      <dsp:spPr>
        <a:xfrm>
          <a:off x="1137188" y="3681972"/>
          <a:ext cx="708496" cy="70849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7D4EB61-CD4C-42C3-86CF-D9AF0386E2F3}" type="datetimeFigureOut">
              <a:rPr lang="ru-RU" smtClean="0"/>
              <a:pPr/>
              <a:t>04.10.2017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12B1C52-90AC-47FF-9BA2-24A60C734E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11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jpeg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3341" y="404665"/>
            <a:ext cx="6777318" cy="1584175"/>
          </a:xfrm>
        </p:spPr>
        <p:txBody>
          <a:bodyPr/>
          <a:lstStyle/>
          <a:p>
            <a:r>
              <a:rPr lang="uz-Cyrl-UZ" dirty="0" smtClean="0"/>
              <a:t>Миллий динлар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2664296"/>
          </a:xfrm>
        </p:spPr>
        <p:txBody>
          <a:bodyPr>
            <a:normAutofit/>
          </a:bodyPr>
          <a:lstStyle/>
          <a:p>
            <a:r>
              <a:rPr lang="uz-Cyrl-UZ" dirty="0" smtClean="0"/>
              <a:t>Режа:</a:t>
            </a:r>
          </a:p>
          <a:p>
            <a:pPr marL="457200" indent="-457200">
              <a:buAutoNum type="arabicPeriod"/>
            </a:pPr>
            <a:r>
              <a:rPr lang="uz-Cyrl-UZ" dirty="0" smtClean="0"/>
              <a:t>Яхудийлик</a:t>
            </a:r>
          </a:p>
          <a:p>
            <a:pPr marL="457200" indent="-457200">
              <a:buFont typeface="Wingdings" pitchFamily="2" charset="2"/>
              <a:buAutoNum type="arabicPeriod"/>
            </a:pPr>
            <a:r>
              <a:rPr lang="uz-Cyrl-UZ" dirty="0" smtClean="0"/>
              <a:t>Хиндуизм</a:t>
            </a:r>
          </a:p>
          <a:p>
            <a:pPr marL="457200" indent="-457200">
              <a:buFont typeface="Wingdings" pitchFamily="2" charset="2"/>
              <a:buAutoNum type="arabicPeriod"/>
            </a:pPr>
            <a:r>
              <a:rPr lang="uz-Cyrl-UZ" smtClean="0"/>
              <a:t>Конфуцийлик</a:t>
            </a:r>
            <a:endParaRPr lang="uz-Cyrl-UZ" dirty="0" smtClean="0"/>
          </a:p>
          <a:p>
            <a:pPr marL="457200" indent="-457200">
              <a:buAutoNum type="arabicPeriod"/>
            </a:pPr>
            <a:r>
              <a:rPr lang="uz-Cyrl-UZ" dirty="0" smtClean="0"/>
              <a:t>Синтоизм</a:t>
            </a:r>
          </a:p>
          <a:p>
            <a:pPr marL="457200" indent="-457200">
              <a:buAutoNum type="arabicPeriod"/>
            </a:pPr>
            <a:endParaRPr lang="uz-Cyrl-UZ" dirty="0" smtClean="0"/>
          </a:p>
          <a:p>
            <a:pPr marL="457200" indent="-457200">
              <a:buAutoNum type="arabicPeriod"/>
            </a:pPr>
            <a:endParaRPr lang="uz-Cyrl-UZ" dirty="0" smtClean="0"/>
          </a:p>
          <a:p>
            <a:pPr marL="457200" indent="-4572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078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332656"/>
            <a:ext cx="7756263" cy="1440160"/>
          </a:xfrm>
        </p:spPr>
        <p:txBody>
          <a:bodyPr/>
          <a:lstStyle/>
          <a:p>
            <a:r>
              <a:rPr lang="uz-Cyrl-UZ" dirty="0" smtClean="0"/>
              <a:t>Яхудийлик таълимоти 4 асосга таянади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2240280"/>
            <a:ext cx="3312368" cy="4069040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040028939"/>
              </p:ext>
            </p:extLst>
          </p:nvPr>
        </p:nvGraphicFramePr>
        <p:xfrm>
          <a:off x="688975" y="2276872"/>
          <a:ext cx="2874913" cy="3842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Объект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1179068195"/>
              </p:ext>
            </p:extLst>
          </p:nvPr>
        </p:nvGraphicFramePr>
        <p:xfrm>
          <a:off x="3923928" y="2944813"/>
          <a:ext cx="4968551" cy="3171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2204864"/>
            <a:ext cx="3563888" cy="4104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276335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332656"/>
            <a:ext cx="7756263" cy="936104"/>
          </a:xfrm>
        </p:spPr>
        <p:txBody>
          <a:bodyPr/>
          <a:lstStyle/>
          <a:p>
            <a:r>
              <a:rPr lang="uz-Cyrl-UZ" dirty="0" smtClean="0"/>
              <a:t>Яхудийликда 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196752"/>
            <a:ext cx="3442446" cy="658368"/>
          </a:xfrm>
        </p:spPr>
        <p:txBody>
          <a:bodyPr>
            <a:normAutofit fontScale="92500" lnSpcReduction="20000"/>
          </a:bodyPr>
          <a:lstStyle/>
          <a:p>
            <a:r>
              <a:rPr lang="uz-Cyrl-UZ" dirty="0" smtClean="0"/>
              <a:t>Мусога туширилган 10та лавха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3143879302"/>
              </p:ext>
            </p:extLst>
          </p:nvPr>
        </p:nvGraphicFramePr>
        <p:xfrm>
          <a:off x="688975" y="1844824"/>
          <a:ext cx="7483425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15372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Яхудийлик Рамзлари</a:t>
            </a:r>
            <a:endParaRPr lang="ru-RU" dirty="0"/>
          </a:p>
        </p:txBody>
      </p:sp>
      <p:pic>
        <p:nvPicPr>
          <p:cNvPr id="4" name="Picture 7" descr="Leningrad_Codex_Carpet_page_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650874" y="2204864"/>
            <a:ext cx="3993133" cy="417646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8" descr="Menorah_03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065713" y="2348880"/>
            <a:ext cx="3201987" cy="403244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19475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Яхудийлик Манбалари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z-Cyrl-UZ" dirty="0" smtClean="0"/>
              <a:t>Таврот ( Борлиқ, Ибтидо, Чиқиш, Левит, Сомлар)</a:t>
            </a:r>
          </a:p>
          <a:p>
            <a:r>
              <a:rPr lang="uz-Cyrl-UZ" dirty="0" smtClean="0"/>
              <a:t>Талмуд ( Мишна, Гемара)</a:t>
            </a:r>
          </a:p>
          <a:p>
            <a:pPr marL="0" indent="0">
              <a:buNone/>
            </a:pPr>
            <a:r>
              <a:rPr lang="uz-Cyrl-UZ" dirty="0" smtClean="0"/>
              <a:t/>
            </a:r>
            <a:br>
              <a:rPr lang="uz-Cyrl-UZ" dirty="0" smtClean="0"/>
            </a:br>
            <a:r>
              <a:rPr lang="uz-Cyrl-UZ" dirty="0" smtClean="0"/>
              <a:t> </a:t>
            </a:r>
            <a:endParaRPr lang="ru-RU" dirty="0"/>
          </a:p>
        </p:txBody>
      </p:sp>
      <p:pic>
        <p:nvPicPr>
          <p:cNvPr id="5" name="Picture 5" descr="Талмудъ_(титульный_листъ)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292080" y="2132856"/>
            <a:ext cx="3565723" cy="4536504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17533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4869160"/>
            <a:ext cx="5091967" cy="1846338"/>
          </a:xfrm>
        </p:spPr>
        <p:txBody>
          <a:bodyPr/>
          <a:lstStyle/>
          <a:p>
            <a:r>
              <a:rPr lang="uz-Cyrl-UZ" dirty="0" smtClean="0"/>
              <a:t/>
            </a:r>
            <a:br>
              <a:rPr lang="uz-Cyrl-UZ" dirty="0" smtClean="0"/>
            </a:br>
            <a:r>
              <a:rPr lang="uz-Cyrl-UZ" dirty="0" smtClean="0"/>
              <a:t>Хиндуизм</a:t>
            </a:r>
            <a:br>
              <a:rPr lang="uz-Cyrl-UZ" dirty="0" smtClean="0"/>
            </a:br>
            <a:r>
              <a:rPr lang="sa-IN" b="1" dirty="0">
                <a:solidFill>
                  <a:srgbClr val="FF0000"/>
                </a:solidFill>
                <a:latin typeface="Bookman Old Style" pitchFamily="18" charset="0"/>
                <a:cs typeface="Mangal" pitchFamily="18" charset="0"/>
              </a:rPr>
              <a:t>सनातन धर्म</a:t>
            </a:r>
            <a:r>
              <a:rPr lang="ru-RU" b="1" dirty="0"/>
              <a:t> </a:t>
            </a:r>
            <a:br>
              <a:rPr lang="ru-RU" b="1" dirty="0"/>
            </a:br>
            <a:endParaRPr lang="ru-RU" dirty="0"/>
          </a:p>
        </p:txBody>
      </p:sp>
      <p:pic>
        <p:nvPicPr>
          <p:cNvPr id="5" name="Picture 1" descr="C:\Users\Пользователь\Desktop\раз\ин\s6gjbueGMv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04664"/>
            <a:ext cx="7272808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53976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5" descr="south_asia_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2835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Хиндуизм Рамзлари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1188720"/>
          </a:xfrm>
        </p:spPr>
        <p:txBody>
          <a:bodyPr/>
          <a:lstStyle/>
          <a:p>
            <a:r>
              <a:rPr lang="uz-Cyrl-UZ" dirty="0" smtClean="0"/>
              <a:t> Лотос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2880792" y="2204864"/>
            <a:ext cx="2680295" cy="1188720"/>
          </a:xfrm>
        </p:spPr>
        <p:txBody>
          <a:bodyPr/>
          <a:lstStyle/>
          <a:p>
            <a:r>
              <a:rPr lang="uz-Cyrl-UZ" dirty="0" smtClean="0"/>
              <a:t> Свастика</a:t>
            </a:r>
            <a:endParaRPr lang="ru-RU" dirty="0"/>
          </a:p>
        </p:txBody>
      </p:sp>
      <p:pic>
        <p:nvPicPr>
          <p:cNvPr id="5" name="Picture 6" descr="lotos_sm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2664296" cy="27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3563888" y="3284984"/>
            <a:ext cx="2425824" cy="291730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" name="Picture 12" descr="142px-HinduSwastika_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09183"/>
            <a:ext cx="1584175" cy="175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sri_ynt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84984"/>
            <a:ext cx="2448272" cy="300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3"/>
          <p:cNvSpPr txBox="1">
            <a:spLocks/>
          </p:cNvSpPr>
          <p:nvPr/>
        </p:nvSpPr>
        <p:spPr>
          <a:xfrm>
            <a:off x="5975501" y="2204864"/>
            <a:ext cx="2680295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z-Cyrl-UZ" dirty="0" smtClean="0"/>
              <a:t> Янтра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6354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698604"/>
          </a:xfrm>
        </p:spPr>
        <p:txBody>
          <a:bodyPr/>
          <a:lstStyle/>
          <a:p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Худолар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2013992" cy="900688"/>
          </a:xfrm>
        </p:spPr>
        <p:txBody>
          <a:bodyPr/>
          <a:lstStyle/>
          <a:p>
            <a:r>
              <a:rPr lang="ru-RU" dirty="0" smtClean="0"/>
              <a:t>Брахма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err="1"/>
              <a:t>Ҳиндуизмда</a:t>
            </a:r>
            <a:r>
              <a:rPr lang="ru-RU" dirty="0"/>
              <a:t> </a:t>
            </a:r>
            <a:r>
              <a:rPr lang="ru-RU" i="1" dirty="0"/>
              <a:t>тримурти</a:t>
            </a:r>
            <a:r>
              <a:rPr lang="ru-RU" dirty="0"/>
              <a:t> (</a:t>
            </a:r>
            <a:r>
              <a:rPr lang="ru-RU" dirty="0" err="1"/>
              <a:t>учлик</a:t>
            </a:r>
            <a:r>
              <a:rPr lang="ru-RU" dirty="0"/>
              <a:t>) – Брахма, Вишну, Шива </a:t>
            </a:r>
            <a:r>
              <a:rPr lang="ru-RU" dirty="0" err="1"/>
              <a:t>худолари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худолар</a:t>
            </a:r>
            <a:r>
              <a:rPr lang="ru-RU" dirty="0"/>
              <a:t> </a:t>
            </a:r>
            <a:r>
              <a:rPr lang="ru-RU" dirty="0" err="1"/>
              <a:t>саналиб</a:t>
            </a:r>
            <a:r>
              <a:rPr lang="ru-RU" dirty="0"/>
              <a:t>, Брахма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каттаси</a:t>
            </a:r>
            <a:r>
              <a:rPr lang="ru-RU" dirty="0"/>
              <a:t> – </a:t>
            </a:r>
            <a:r>
              <a:rPr lang="ru-RU" dirty="0" err="1"/>
              <a:t>дунёни</a:t>
            </a:r>
            <a:r>
              <a:rPr lang="ru-RU" dirty="0"/>
              <a:t> </a:t>
            </a:r>
            <a:r>
              <a:rPr lang="ru-RU" dirty="0" err="1"/>
              <a:t>яратган</a:t>
            </a:r>
            <a:r>
              <a:rPr lang="ru-RU" dirty="0"/>
              <a:t> худо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 </a:t>
            </a:r>
            <a:r>
              <a:rPr lang="ru-RU" dirty="0" err="1"/>
              <a:t>ҳиндуизмда</a:t>
            </a:r>
            <a:r>
              <a:rPr lang="ru-RU" dirty="0"/>
              <a:t> </a:t>
            </a:r>
            <a:r>
              <a:rPr lang="ru-RU" dirty="0" err="1"/>
              <a:t>фақатгина</a:t>
            </a:r>
            <a:r>
              <a:rPr lang="ru-RU" dirty="0"/>
              <a:t> Вишну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Шивагагина</a:t>
            </a:r>
            <a:r>
              <a:rPr lang="ru-RU" dirty="0"/>
              <a:t> </a:t>
            </a:r>
            <a:r>
              <a:rPr lang="ru-RU" dirty="0" err="1"/>
              <a:t>сиғинадилар</a:t>
            </a:r>
            <a:r>
              <a:rPr lang="ru-RU" dirty="0"/>
              <a:t>. </a:t>
            </a:r>
            <a:r>
              <a:rPr lang="ru-RU" dirty="0" err="1"/>
              <a:t>Шунга</a:t>
            </a:r>
            <a:r>
              <a:rPr lang="ru-RU" dirty="0"/>
              <a:t> </a:t>
            </a:r>
            <a:r>
              <a:rPr lang="ru-RU" dirty="0" err="1"/>
              <a:t>биноан</a:t>
            </a:r>
            <a:r>
              <a:rPr lang="ru-RU" dirty="0"/>
              <a:t>, </a:t>
            </a:r>
            <a:r>
              <a:rPr lang="ru-RU" dirty="0" err="1"/>
              <a:t>ҳиндуизм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оқимга</a:t>
            </a:r>
            <a:r>
              <a:rPr lang="ru-RU" dirty="0"/>
              <a:t> </a:t>
            </a:r>
            <a:r>
              <a:rPr lang="ru-RU" dirty="0" err="1"/>
              <a:t>бўлинади</a:t>
            </a:r>
            <a:r>
              <a:rPr lang="ru-RU" dirty="0"/>
              <a:t>: </a:t>
            </a:r>
            <a:r>
              <a:rPr lang="ru-RU" dirty="0" err="1"/>
              <a:t>Шивага</a:t>
            </a:r>
            <a:r>
              <a:rPr lang="ru-RU" dirty="0"/>
              <a:t> </a:t>
            </a:r>
            <a:r>
              <a:rPr lang="ru-RU" dirty="0" err="1"/>
              <a:t>сиғинувчилар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Вишнуга</a:t>
            </a:r>
            <a:r>
              <a:rPr lang="ru-RU" dirty="0"/>
              <a:t> </a:t>
            </a:r>
            <a:r>
              <a:rPr lang="ru-RU" dirty="0" err="1"/>
              <a:t>сиғинувчилар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5" name="Picture 2" descr="C:\Users\Пользователь\Desktop\раз\ин\aXJFXGMeEf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2761759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751249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Шива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2060848"/>
            <a:ext cx="3803904" cy="4464496"/>
          </a:xfrm>
        </p:spPr>
        <p:txBody>
          <a:bodyPr>
            <a:normAutofit fontScale="92500"/>
          </a:bodyPr>
          <a:lstStyle/>
          <a:p>
            <a:r>
              <a:rPr lang="ru-RU" dirty="0"/>
              <a:t>Шива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халқ</a:t>
            </a:r>
            <a:r>
              <a:rPr lang="ru-RU" dirty="0"/>
              <a:t> </a:t>
            </a:r>
            <a:r>
              <a:rPr lang="ru-RU" dirty="0" err="1"/>
              <a:t>оммаси</a:t>
            </a:r>
            <a:r>
              <a:rPr lang="ru-RU" dirty="0"/>
              <a:t> – </a:t>
            </a:r>
            <a:r>
              <a:rPr lang="ru-RU" dirty="0" err="1"/>
              <a:t>камбағалларнинг</a:t>
            </a:r>
            <a:r>
              <a:rPr lang="ru-RU" dirty="0"/>
              <a:t> </a:t>
            </a:r>
            <a:r>
              <a:rPr lang="ru-RU" dirty="0" err="1"/>
              <a:t>илоҳиёти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У </a:t>
            </a:r>
            <a:r>
              <a:rPr lang="ru-RU" dirty="0" err="1"/>
              <a:t>Ригведанинг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нусхаларида</a:t>
            </a:r>
            <a:r>
              <a:rPr lang="ru-RU" dirty="0"/>
              <a:t> </a:t>
            </a:r>
            <a:r>
              <a:rPr lang="ru-RU" dirty="0" err="1"/>
              <a:t>Рудра</a:t>
            </a:r>
            <a:r>
              <a:rPr lang="ru-RU" dirty="0"/>
              <a:t> </a:t>
            </a:r>
            <a:r>
              <a:rPr lang="ru-RU" dirty="0" err="1"/>
              <a:t>номи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зикр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  <a:r>
              <a:rPr lang="ru-RU" dirty="0" err="1"/>
              <a:t>Атхарваведада</a:t>
            </a:r>
            <a:r>
              <a:rPr lang="ru-RU" dirty="0"/>
              <a:t> </a:t>
            </a:r>
            <a:r>
              <a:rPr lang="ru-RU" dirty="0" err="1"/>
              <a:t>Рудранинг</a:t>
            </a:r>
            <a:r>
              <a:rPr lang="ru-RU" dirty="0"/>
              <a:t> роли </a:t>
            </a:r>
            <a:r>
              <a:rPr lang="ru-RU" dirty="0" err="1"/>
              <a:t>ошиб</a:t>
            </a:r>
            <a:r>
              <a:rPr lang="ru-RU" dirty="0"/>
              <a:t> </a:t>
            </a:r>
            <a:r>
              <a:rPr lang="ru-RU" dirty="0" err="1"/>
              <a:t>боради</a:t>
            </a:r>
            <a:r>
              <a:rPr lang="ru-RU" dirty="0"/>
              <a:t>. </a:t>
            </a:r>
            <a:r>
              <a:rPr lang="ru-RU" dirty="0" err="1"/>
              <a:t>Яжурведада</a:t>
            </a:r>
            <a:r>
              <a:rPr lang="ru-RU" dirty="0"/>
              <a:t> </a:t>
            </a:r>
            <a:r>
              <a:rPr lang="ru-RU" dirty="0" err="1"/>
              <a:t>Рудра</a:t>
            </a:r>
            <a:r>
              <a:rPr lang="ru-RU" dirty="0"/>
              <a:t> Агни </a:t>
            </a:r>
            <a:r>
              <a:rPr lang="ru-RU" dirty="0" err="1"/>
              <a:t>тимсолида</a:t>
            </a:r>
            <a:r>
              <a:rPr lang="ru-RU" dirty="0"/>
              <a:t> </a:t>
            </a:r>
            <a:r>
              <a:rPr lang="ru-RU" dirty="0" err="1"/>
              <a:t>берилган</a:t>
            </a:r>
            <a:r>
              <a:rPr lang="ru-RU" dirty="0"/>
              <a:t>. У Ишана, </a:t>
            </a:r>
            <a:r>
              <a:rPr lang="ru-RU" dirty="0" err="1"/>
              <a:t>Ишвара</a:t>
            </a:r>
            <a:r>
              <a:rPr lang="ru-RU" dirty="0"/>
              <a:t>, </a:t>
            </a:r>
            <a:r>
              <a:rPr lang="ru-RU" dirty="0" err="1"/>
              <a:t>Махадева</a:t>
            </a:r>
            <a:r>
              <a:rPr lang="ru-RU" dirty="0"/>
              <a:t> (</a:t>
            </a:r>
            <a:r>
              <a:rPr lang="ru-RU" dirty="0" err="1"/>
              <a:t>буюк</a:t>
            </a:r>
            <a:r>
              <a:rPr lang="ru-RU" dirty="0"/>
              <a:t> худо) </a:t>
            </a:r>
            <a:r>
              <a:rPr lang="ru-RU" dirty="0" err="1"/>
              <a:t>номлари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аталади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5" name="Picture 2" descr="C:\Users\Пользователь\Desktop\раз\ин\XpLYrAA7Ia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204864"/>
            <a:ext cx="3427982" cy="4127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54340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698604"/>
          </a:xfrm>
        </p:spPr>
        <p:txBody>
          <a:bodyPr/>
          <a:lstStyle/>
          <a:p>
            <a:r>
              <a:rPr lang="ru-RU" dirty="0" smtClean="0"/>
              <a:t>Вишну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211960" y="2204864"/>
            <a:ext cx="4536503" cy="4464496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Вишну – </a:t>
            </a:r>
            <a:r>
              <a:rPr lang="ru-RU" dirty="0" err="1"/>
              <a:t>ҳозирги</a:t>
            </a:r>
            <a:r>
              <a:rPr lang="ru-RU" dirty="0"/>
              <a:t> </a:t>
            </a:r>
            <a:r>
              <a:rPr lang="ru-RU" dirty="0" err="1"/>
              <a:t>Ҳиндистон</a:t>
            </a:r>
            <a:r>
              <a:rPr lang="ru-RU" dirty="0"/>
              <a:t> </a:t>
            </a:r>
            <a:r>
              <a:rPr lang="ru-RU" dirty="0" err="1"/>
              <a:t>пантеонида</a:t>
            </a:r>
            <a:r>
              <a:rPr lang="ru-RU" dirty="0"/>
              <a:t> </a:t>
            </a:r>
            <a:r>
              <a:rPr lang="ru-RU" dirty="0" err="1"/>
              <a:t>биринчилик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курашаётган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илоҳиётдир</a:t>
            </a:r>
            <a:r>
              <a:rPr lang="ru-RU" dirty="0"/>
              <a:t>. </a:t>
            </a:r>
            <a:r>
              <a:rPr lang="ru-RU" dirty="0" err="1"/>
              <a:t>Ригведада</a:t>
            </a:r>
            <a:r>
              <a:rPr lang="ru-RU" dirty="0"/>
              <a:t> </a:t>
            </a:r>
            <a:r>
              <a:rPr lang="ru-RU" dirty="0" err="1"/>
              <a:t>табиатга</a:t>
            </a:r>
            <a:r>
              <a:rPr lang="ru-RU" dirty="0"/>
              <a:t> </a:t>
            </a:r>
            <a:r>
              <a:rPr lang="ru-RU" dirty="0" err="1"/>
              <a:t>жон</a:t>
            </a:r>
            <a:r>
              <a:rPr lang="ru-RU" dirty="0"/>
              <a:t> </a:t>
            </a:r>
            <a:r>
              <a:rPr lang="ru-RU" dirty="0" err="1"/>
              <a:t>ато</a:t>
            </a:r>
            <a:r>
              <a:rPr lang="ru-RU" dirty="0"/>
              <a:t> </a:t>
            </a:r>
            <a:r>
              <a:rPr lang="ru-RU" dirty="0" err="1"/>
              <a:t>этувчи</a:t>
            </a:r>
            <a:r>
              <a:rPr lang="ru-RU" dirty="0"/>
              <a:t> </a:t>
            </a:r>
            <a:r>
              <a:rPr lang="ru-RU" dirty="0" err="1"/>
              <a:t>қуёш</a:t>
            </a:r>
            <a:r>
              <a:rPr lang="ru-RU" dirty="0"/>
              <a:t> </a:t>
            </a:r>
            <a:r>
              <a:rPr lang="ru-RU" dirty="0" err="1"/>
              <a:t>худоси</a:t>
            </a:r>
            <a:r>
              <a:rPr lang="ru-RU" dirty="0"/>
              <a:t> Вишну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даражали</a:t>
            </a:r>
            <a:r>
              <a:rPr lang="ru-RU" dirty="0"/>
              <a:t> </a:t>
            </a:r>
            <a:r>
              <a:rPr lang="ru-RU" dirty="0" err="1"/>
              <a:t>илоҳиётдир</a:t>
            </a:r>
            <a:r>
              <a:rPr lang="ru-RU" dirty="0"/>
              <a:t>. </a:t>
            </a:r>
            <a:r>
              <a:rPr lang="ru-RU" dirty="0" err="1"/>
              <a:t>Унда</a:t>
            </a:r>
            <a:r>
              <a:rPr lang="ru-RU" dirty="0"/>
              <a:t> Вишну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сахий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тасвирланган</a:t>
            </a:r>
            <a:r>
              <a:rPr lang="ru-RU" dirty="0"/>
              <a:t>. </a:t>
            </a:r>
            <a:r>
              <a:rPr lang="ru-RU" dirty="0" err="1"/>
              <a:t>Ибодат</a:t>
            </a:r>
            <a:r>
              <a:rPr lang="ru-RU" dirty="0"/>
              <a:t> </a:t>
            </a:r>
            <a:r>
              <a:rPr lang="ru-RU" dirty="0" err="1"/>
              <a:t>пайтида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Савитар</a:t>
            </a:r>
            <a:r>
              <a:rPr lang="ru-RU" dirty="0"/>
              <a:t>, </a:t>
            </a:r>
            <a:r>
              <a:rPr lang="ru-RU" dirty="0" err="1"/>
              <a:t>Рохита</a:t>
            </a:r>
            <a:r>
              <a:rPr lang="ru-RU" dirty="0"/>
              <a:t>, </a:t>
            </a:r>
            <a:r>
              <a:rPr lang="ru-RU" dirty="0" err="1"/>
              <a:t>Суря</a:t>
            </a:r>
            <a:r>
              <a:rPr lang="ru-RU" dirty="0"/>
              <a:t>, </a:t>
            </a:r>
            <a:r>
              <a:rPr lang="ru-RU" dirty="0" err="1"/>
              <a:t>Адита</a:t>
            </a:r>
            <a:r>
              <a:rPr lang="ru-RU" dirty="0"/>
              <a:t> </a:t>
            </a:r>
            <a:r>
              <a:rPr lang="ru-RU" dirty="0" err="1"/>
              <a:t>номлари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атайдилар</a:t>
            </a:r>
            <a:r>
              <a:rPr lang="ru-RU" dirty="0"/>
              <a:t>. У </a:t>
            </a:r>
            <a:r>
              <a:rPr lang="ru-RU" dirty="0" err="1"/>
              <a:t>бутун</a:t>
            </a:r>
            <a:r>
              <a:rPr lang="ru-RU" dirty="0"/>
              <a:t> </a:t>
            </a:r>
            <a:r>
              <a:rPr lang="ru-RU" dirty="0" err="1"/>
              <a:t>коинотни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қадамда</a:t>
            </a:r>
            <a:r>
              <a:rPr lang="ru-RU" dirty="0"/>
              <a:t> </a:t>
            </a:r>
            <a:r>
              <a:rPr lang="ru-RU" dirty="0" err="1"/>
              <a:t>босиб</a:t>
            </a:r>
            <a:r>
              <a:rPr lang="ru-RU" dirty="0"/>
              <a:t> </a:t>
            </a:r>
            <a:r>
              <a:rPr lang="ru-RU" dirty="0" err="1"/>
              <a:t>ўтиши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ҳавода</a:t>
            </a:r>
            <a:r>
              <a:rPr lang="ru-RU" dirty="0"/>
              <a:t> </a:t>
            </a:r>
            <a:r>
              <a:rPr lang="ru-RU" dirty="0" err="1"/>
              <a:t>муаллақ</a:t>
            </a:r>
            <a:r>
              <a:rPr lang="ru-RU" dirty="0"/>
              <a:t> юра </a:t>
            </a:r>
            <a:r>
              <a:rPr lang="ru-RU" dirty="0" err="1"/>
              <a:t>олиши</a:t>
            </a:r>
            <a:r>
              <a:rPr lang="ru-RU" dirty="0"/>
              <a:t> </a:t>
            </a:r>
            <a:r>
              <a:rPr lang="ru-RU" dirty="0" err="1"/>
              <a:t>хусусияти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тавсифланади</a:t>
            </a:r>
            <a:r>
              <a:rPr lang="ru-RU" dirty="0"/>
              <a:t>. Ярим </a:t>
            </a:r>
            <a:r>
              <a:rPr lang="ru-RU" dirty="0" err="1"/>
              <a:t>инсон</a:t>
            </a:r>
            <a:r>
              <a:rPr lang="ru-RU" dirty="0"/>
              <a:t>, ярим худо </a:t>
            </a:r>
            <a:r>
              <a:rPr lang="ru-RU" dirty="0" err="1"/>
              <a:t>шаклидаги</a:t>
            </a:r>
            <a:r>
              <a:rPr lang="ru-RU" dirty="0"/>
              <a:t> </a:t>
            </a:r>
            <a:r>
              <a:rPr lang="ru-RU" dirty="0" err="1"/>
              <a:t>қаҳрамон</a:t>
            </a:r>
            <a:r>
              <a:rPr lang="ru-RU" dirty="0"/>
              <a:t> Кришна </a:t>
            </a:r>
            <a:r>
              <a:rPr lang="ru-RU" dirty="0" err="1"/>
              <a:t>Вишнуга</a:t>
            </a:r>
            <a:r>
              <a:rPr lang="ru-RU" dirty="0"/>
              <a:t> </a:t>
            </a:r>
            <a:r>
              <a:rPr lang="ru-RU" dirty="0" err="1"/>
              <a:t>қўшилиб</a:t>
            </a:r>
            <a:r>
              <a:rPr lang="ru-RU" dirty="0"/>
              <a:t> </a:t>
            </a:r>
            <a:r>
              <a:rPr lang="ru-RU" dirty="0" err="1"/>
              <a:t>кетган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тасаввур</a:t>
            </a:r>
            <a:r>
              <a:rPr lang="ru-RU" dirty="0"/>
              <a:t> </a:t>
            </a:r>
            <a:r>
              <a:rPr lang="ru-RU" dirty="0" err="1"/>
              <a:t>қилинади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7" name="Picture 4" descr="vishnu_garuda_gajendra_makara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39963"/>
            <a:ext cx="3672408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4893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1400980\Pictures\maxresdefault (2)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8839200" cy="6553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953000"/>
            <a:ext cx="6934200" cy="1054250"/>
          </a:xfrm>
        </p:spPr>
        <p:txBody>
          <a:bodyPr/>
          <a:lstStyle/>
          <a:p>
            <a:r>
              <a:rPr lang="uz-Cyrl-UZ" dirty="0" smtClean="0"/>
              <a:t>Конфуцийлик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81934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3451461" cy="626596"/>
          </a:xfrm>
        </p:spPr>
        <p:txBody>
          <a:bodyPr/>
          <a:lstStyle/>
          <a:p>
            <a:r>
              <a:rPr lang="uz-Cyrl-UZ" dirty="0" smtClean="0"/>
              <a:t>Конфуций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1" y="2132856"/>
            <a:ext cx="3803904" cy="4320480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Конфуцийчилик</a:t>
            </a:r>
            <a:r>
              <a:rPr lang="ru-RU" dirty="0"/>
              <a:t> </a:t>
            </a:r>
            <a:r>
              <a:rPr lang="ru-RU" dirty="0" err="1"/>
              <a:t>фалсафий</a:t>
            </a:r>
            <a:r>
              <a:rPr lang="ru-RU" dirty="0"/>
              <a:t> </a:t>
            </a:r>
            <a:r>
              <a:rPr lang="ru-RU" dirty="0" err="1"/>
              <a:t>ғоя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майдонга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асосчиси</a:t>
            </a:r>
            <a:r>
              <a:rPr lang="ru-RU" dirty="0"/>
              <a:t> Конфуций (Кун </a:t>
            </a:r>
            <a:r>
              <a:rPr lang="ru-RU" dirty="0" err="1"/>
              <a:t>Цзи</a:t>
            </a:r>
            <a:r>
              <a:rPr lang="ru-RU" dirty="0"/>
              <a:t>) мил. </a:t>
            </a:r>
            <a:r>
              <a:rPr lang="ru-RU" dirty="0" err="1"/>
              <a:t>ав</a:t>
            </a:r>
            <a:r>
              <a:rPr lang="ru-RU" dirty="0"/>
              <a:t>. 551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туғилиб</a:t>
            </a:r>
            <a:r>
              <a:rPr lang="ru-RU" dirty="0"/>
              <a:t>, мил. </a:t>
            </a:r>
            <a:r>
              <a:rPr lang="ru-RU" dirty="0" err="1"/>
              <a:t>ав</a:t>
            </a:r>
            <a:r>
              <a:rPr lang="ru-RU" dirty="0"/>
              <a:t>. 479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вафот</a:t>
            </a:r>
            <a:r>
              <a:rPr lang="ru-RU" dirty="0"/>
              <a:t> </a:t>
            </a:r>
            <a:r>
              <a:rPr lang="ru-RU" dirty="0" err="1"/>
              <a:t>этган</a:t>
            </a:r>
            <a:r>
              <a:rPr lang="ru-RU" dirty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Конфуцийнинг</a:t>
            </a:r>
            <a:r>
              <a:rPr lang="ru-RU" dirty="0"/>
              <a:t> 3000 га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шогирдлари</a:t>
            </a:r>
            <a:r>
              <a:rPr lang="ru-RU" dirty="0"/>
              <a:t>, 72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кўзга</a:t>
            </a:r>
            <a:r>
              <a:rPr lang="ru-RU" dirty="0"/>
              <a:t> </a:t>
            </a:r>
            <a:r>
              <a:rPr lang="ru-RU" dirty="0" err="1"/>
              <a:t>кўринган</a:t>
            </a:r>
            <a:r>
              <a:rPr lang="ru-RU" dirty="0"/>
              <a:t> </a:t>
            </a:r>
            <a:r>
              <a:rPr lang="ru-RU" dirty="0" err="1"/>
              <a:t>издошлари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мамлакатнинг</a:t>
            </a:r>
            <a:r>
              <a:rPr lang="ru-RU" dirty="0"/>
              <a:t> </a:t>
            </a:r>
            <a:r>
              <a:rPr lang="ru-RU" dirty="0" err="1"/>
              <a:t>обрўли</a:t>
            </a:r>
            <a:r>
              <a:rPr lang="ru-RU" dirty="0"/>
              <a:t> </a:t>
            </a:r>
            <a:r>
              <a:rPr lang="ru-RU" dirty="0" err="1"/>
              <a:t>хонадонларидан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кишилар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қаторда</a:t>
            </a:r>
            <a:r>
              <a:rPr lang="ru-RU" dirty="0"/>
              <a:t> </a:t>
            </a:r>
            <a:r>
              <a:rPr lang="ru-RU" dirty="0" err="1"/>
              <a:t>камбағал</a:t>
            </a:r>
            <a:r>
              <a:rPr lang="ru-RU" dirty="0"/>
              <a:t>,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кишилар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. </a:t>
            </a:r>
          </a:p>
        </p:txBody>
      </p:sp>
      <p:pic>
        <p:nvPicPr>
          <p:cNvPr id="1026" name="Picture 2" descr="C:\Users\b1400980\Pictures\250px-Konfuzius-177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600" y="2133600"/>
            <a:ext cx="2971800" cy="381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3670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56263" cy="1274668"/>
          </a:xfrm>
        </p:spPr>
        <p:txBody>
          <a:bodyPr/>
          <a:lstStyle/>
          <a:p>
            <a:r>
              <a:rPr lang="uz-Cyrl-UZ" sz="4800" dirty="0" smtClean="0"/>
              <a:t>Конфуцийнинг Фалсафий </a:t>
            </a:r>
            <a:r>
              <a:rPr lang="ru-RU" sz="4800" b="1" dirty="0" err="1"/>
              <a:t>қарашлари</a:t>
            </a:r>
            <a:r>
              <a:rPr lang="uz-Cyrl-UZ" sz="4800" dirty="0" smtClean="0"/>
              <a:t> </a:t>
            </a:r>
            <a:endParaRPr lang="ru-RU" sz="48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856117591"/>
              </p:ext>
            </p:extLst>
          </p:nvPr>
        </p:nvGraphicFramePr>
        <p:xfrm>
          <a:off x="685800" y="2239963"/>
          <a:ext cx="748660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761841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Синтоизм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/>
              <a:t>Синтоизм </a:t>
            </a:r>
            <a:r>
              <a:rPr lang="ru-RU" dirty="0" err="1"/>
              <a:t>дини</a:t>
            </a:r>
            <a:r>
              <a:rPr lang="ru-RU" dirty="0"/>
              <a:t> </a:t>
            </a:r>
            <a:r>
              <a:rPr lang="ru-RU" dirty="0" err="1"/>
              <a:t>Қадимги</a:t>
            </a:r>
            <a:r>
              <a:rPr lang="ru-RU" dirty="0"/>
              <a:t> </a:t>
            </a:r>
            <a:r>
              <a:rPr lang="ru-RU" dirty="0" err="1"/>
              <a:t>Японияда</a:t>
            </a:r>
            <a:r>
              <a:rPr lang="ru-RU" dirty="0"/>
              <a:t> </a:t>
            </a:r>
            <a:r>
              <a:rPr lang="ru-RU" dirty="0" err="1"/>
              <a:t>вужудга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 (</a:t>
            </a:r>
            <a:r>
              <a:rPr lang="ru-RU" i="1" dirty="0"/>
              <a:t>синто – </a:t>
            </a:r>
            <a:r>
              <a:rPr lang="ru-RU" dirty="0"/>
              <a:t>«</a:t>
            </a:r>
            <a:r>
              <a:rPr lang="ru-RU" dirty="0" err="1"/>
              <a:t>худолар</a:t>
            </a:r>
            <a:r>
              <a:rPr lang="ru-RU" dirty="0"/>
              <a:t> </a:t>
            </a:r>
            <a:r>
              <a:rPr lang="ru-RU" dirty="0" err="1"/>
              <a:t>йўли</a:t>
            </a:r>
            <a:r>
              <a:rPr lang="ru-RU" dirty="0"/>
              <a:t>»). </a:t>
            </a:r>
          </a:p>
        </p:txBody>
      </p:sp>
      <p:pic>
        <p:nvPicPr>
          <p:cNvPr id="3074" name="Picture 2" descr="C:\Users\b1400980\Pictures\400px-Itsukushima_torii_angle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600" y="2743200"/>
            <a:ext cx="3429000" cy="2590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486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2609647696"/>
              </p:ext>
            </p:extLst>
          </p:nvPr>
        </p:nvGraphicFramePr>
        <p:xfrm>
          <a:off x="685800" y="2132855"/>
          <a:ext cx="7846640" cy="4392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82005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Байрамлари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 err="1"/>
              <a:t>Синтоизмнинг</a:t>
            </a:r>
            <a:r>
              <a:rPr lang="ru-RU" dirty="0"/>
              <a:t> </a:t>
            </a:r>
            <a:r>
              <a:rPr lang="ru-RU" dirty="0" err="1"/>
              <a:t>кенг</a:t>
            </a:r>
            <a:r>
              <a:rPr lang="ru-RU" dirty="0"/>
              <a:t> </a:t>
            </a:r>
            <a:r>
              <a:rPr lang="ru-RU" dirty="0" err="1"/>
              <a:t>тарқалган</a:t>
            </a:r>
            <a:r>
              <a:rPr lang="ru-RU" dirty="0"/>
              <a:t> </a:t>
            </a:r>
            <a:r>
              <a:rPr lang="ru-RU" dirty="0" err="1"/>
              <a:t>байрамларидан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Моцуридир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/>
              <a:t>байрам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ибодатхоналарда</a:t>
            </a:r>
            <a:r>
              <a:rPr lang="ru-RU" dirty="0"/>
              <a:t>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марта, </a:t>
            </a:r>
            <a:r>
              <a:rPr lang="ru-RU" dirty="0" err="1"/>
              <a:t>баъзиларида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марта </a:t>
            </a:r>
            <a:r>
              <a:rPr lang="ru-RU" dirty="0" err="1"/>
              <a:t>нишонланади</a:t>
            </a:r>
            <a:r>
              <a:rPr lang="ru-RU" dirty="0"/>
              <a:t>. </a:t>
            </a:r>
          </a:p>
        </p:txBody>
      </p:sp>
      <p:pic>
        <p:nvPicPr>
          <p:cNvPr id="4098" name="Picture 2" descr="C:\Users\b1400980\Pictures\Aoi_Matsuri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057400"/>
            <a:ext cx="3161202" cy="1778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b1400980\Pictures\furusato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191000"/>
            <a:ext cx="3733800" cy="2419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246186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1080120"/>
          </a:xfrm>
        </p:spPr>
        <p:txBody>
          <a:bodyPr/>
          <a:lstStyle/>
          <a:p>
            <a:r>
              <a:rPr lang="ru-RU" sz="4800" b="1" dirty="0" err="1"/>
              <a:t>Халқ</a:t>
            </a:r>
            <a:r>
              <a:rPr lang="ru-RU" sz="4800" b="1" dirty="0"/>
              <a:t> </a:t>
            </a:r>
            <a:r>
              <a:rPr lang="ru-RU" sz="4800" b="1" dirty="0" err="1" smtClean="0"/>
              <a:t>эътиқод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қиладиган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хайвонлар</a:t>
            </a:r>
            <a:endParaRPr lang="ru-RU" sz="4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ru-RU" dirty="0" err="1" smtClean="0"/>
              <a:t>Тулки</a:t>
            </a:r>
            <a:endParaRPr lang="ru-RU" dirty="0" smtClean="0"/>
          </a:p>
          <a:p>
            <a:r>
              <a:rPr lang="ru-RU" dirty="0" err="1" smtClean="0"/>
              <a:t>Маймун</a:t>
            </a:r>
            <a:endParaRPr lang="ru-RU" dirty="0" smtClean="0"/>
          </a:p>
          <a:p>
            <a:r>
              <a:rPr lang="ru-RU" dirty="0" smtClean="0"/>
              <a:t>Шер</a:t>
            </a:r>
          </a:p>
          <a:p>
            <a:r>
              <a:rPr lang="ru-RU" dirty="0" err="1" smtClean="0"/>
              <a:t>Кийик</a:t>
            </a:r>
            <a:endParaRPr lang="ru-RU" dirty="0" smtClean="0"/>
          </a:p>
          <a:p>
            <a:r>
              <a:rPr lang="ru-RU" dirty="0" err="1"/>
              <a:t>Т</a:t>
            </a:r>
            <a:r>
              <a:rPr lang="ru-RU" dirty="0" err="1" smtClean="0"/>
              <a:t>ошбақа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/>
              <a:t>И</a:t>
            </a:r>
            <a:r>
              <a:rPr lang="ru-RU" dirty="0" smtClean="0"/>
              <a:t>лон</a:t>
            </a:r>
            <a:r>
              <a:rPr lang="ru-RU" dirty="0"/>
              <a:t>, </a:t>
            </a:r>
          </a:p>
          <a:p>
            <a:r>
              <a:rPr lang="ru-RU" dirty="0" smtClean="0"/>
              <a:t> </a:t>
            </a:r>
            <a:r>
              <a:rPr lang="ru-RU" dirty="0" err="1"/>
              <a:t>Б</a:t>
            </a:r>
            <a:r>
              <a:rPr lang="ru-RU" dirty="0" err="1" smtClean="0"/>
              <a:t>алиқ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 err="1" smtClean="0"/>
              <a:t>Қисқичбақа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b1400980\Pictures\shinto-montage-1-TN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09800"/>
            <a:ext cx="4184650" cy="396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639916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351</TotalTime>
  <Words>521</Words>
  <Application>Microsoft Office PowerPoint</Application>
  <PresentationFormat>On-screen Show 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Твердый переплет</vt:lpstr>
      <vt:lpstr>Миллий динлар</vt:lpstr>
      <vt:lpstr>Яхудийлик таълимоти 4 асосга таянади</vt:lpstr>
      <vt:lpstr>Яхудийликда  </vt:lpstr>
      <vt:lpstr>Яхудийлик Рамзлари</vt:lpstr>
      <vt:lpstr>Яхудийлик Манбалари</vt:lpstr>
      <vt:lpstr> Хиндуизм सनातन धर्म  </vt:lpstr>
      <vt:lpstr>Slide 7</vt:lpstr>
      <vt:lpstr>Хиндуизм Рамзлари</vt:lpstr>
      <vt:lpstr>Асосий Худолар </vt:lpstr>
      <vt:lpstr>Шива</vt:lpstr>
      <vt:lpstr>Вишну</vt:lpstr>
      <vt:lpstr>Конфуцийлик</vt:lpstr>
      <vt:lpstr>Конфуций</vt:lpstr>
      <vt:lpstr>Конфуцийнинг Фалсафий қарашлари </vt:lpstr>
      <vt:lpstr>Синтоизм</vt:lpstr>
      <vt:lpstr>Slide 16</vt:lpstr>
      <vt:lpstr>Байрамлари</vt:lpstr>
      <vt:lpstr>Халқ эътиқод қиладиган хайвонлар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Миллий динлар</dc:title>
  <dc:creator>Admin</dc:creator>
  <cp:lastModifiedBy>b1400980</cp:lastModifiedBy>
  <cp:revision>24</cp:revision>
  <dcterms:created xsi:type="dcterms:W3CDTF">2017-09-20T17:28:40Z</dcterms:created>
  <dcterms:modified xsi:type="dcterms:W3CDTF">2017-10-04T10:29:09Z</dcterms:modified>
</cp:coreProperties>
</file>