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7" r:id="rId4"/>
    <p:sldId id="260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AAF8450-A299-4CED-BB45-E7A1B5CD321A}" type="doc">
      <dgm:prSet loTypeId="urn:microsoft.com/office/officeart/2005/8/layout/defaul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D8C98560-8456-4447-A133-66B7F497EB93}">
      <dgm:prSet/>
      <dgm:spPr/>
      <dgm:t>
        <a:bodyPr/>
        <a:lstStyle/>
        <a:p>
          <a:r>
            <a:rPr lang="uz-Cyrl-UZ" b="1" smtClean="0"/>
            <a:t>Компенсаторлик</a:t>
          </a:r>
          <a:endParaRPr lang="uz-Cyrl-UZ" b="1" dirty="0" smtClean="0"/>
        </a:p>
      </dgm:t>
    </dgm:pt>
    <dgm:pt modelId="{B659A7F9-6372-49AC-9A1E-83E0501D2799}" type="parTrans" cxnId="{82AF12A7-7C4B-43E3-8920-E54AF69D0AEE}">
      <dgm:prSet/>
      <dgm:spPr/>
      <dgm:t>
        <a:bodyPr/>
        <a:lstStyle/>
        <a:p>
          <a:endParaRPr lang="ru-RU"/>
        </a:p>
      </dgm:t>
    </dgm:pt>
    <dgm:pt modelId="{4E0AC0AD-C94C-4BAC-B587-9CFC90736811}" type="sibTrans" cxnId="{82AF12A7-7C4B-43E3-8920-E54AF69D0AEE}">
      <dgm:prSet/>
      <dgm:spPr/>
      <dgm:t>
        <a:bodyPr/>
        <a:lstStyle/>
        <a:p>
          <a:endParaRPr lang="ru-RU"/>
        </a:p>
      </dgm:t>
    </dgm:pt>
    <dgm:pt modelId="{6106A620-1912-4D1B-9D4E-6741F36603BF}">
      <dgm:prSet/>
      <dgm:spPr/>
      <dgm:t>
        <a:bodyPr/>
        <a:lstStyle/>
        <a:p>
          <a:r>
            <a:rPr lang="uz-Cyrl-UZ" b="1" smtClean="0"/>
            <a:t>Интеграторлик</a:t>
          </a:r>
          <a:endParaRPr lang="uz-Cyrl-UZ" b="1" dirty="0" smtClean="0"/>
        </a:p>
      </dgm:t>
    </dgm:pt>
    <dgm:pt modelId="{B3A4475E-D629-42DD-B04B-D3C93F6F9687}" type="parTrans" cxnId="{8F42CB2D-F92C-4C05-A6FF-CF9274D7A04F}">
      <dgm:prSet/>
      <dgm:spPr/>
      <dgm:t>
        <a:bodyPr/>
        <a:lstStyle/>
        <a:p>
          <a:endParaRPr lang="ru-RU"/>
        </a:p>
      </dgm:t>
    </dgm:pt>
    <dgm:pt modelId="{3110F834-B088-42F9-ACEA-97E3643F9A7D}" type="sibTrans" cxnId="{8F42CB2D-F92C-4C05-A6FF-CF9274D7A04F}">
      <dgm:prSet/>
      <dgm:spPr/>
      <dgm:t>
        <a:bodyPr/>
        <a:lstStyle/>
        <a:p>
          <a:endParaRPr lang="ru-RU"/>
        </a:p>
      </dgm:t>
    </dgm:pt>
    <dgm:pt modelId="{C4C73323-EDEE-4ECB-B00B-E41D75174501}">
      <dgm:prSet/>
      <dgm:spPr/>
      <dgm:t>
        <a:bodyPr/>
        <a:lstStyle/>
        <a:p>
          <a:r>
            <a:rPr lang="uz-Cyrl-UZ" b="1" smtClean="0"/>
            <a:t>Регуляторлик</a:t>
          </a:r>
          <a:endParaRPr lang="uz-Cyrl-UZ" b="1" dirty="0" smtClean="0"/>
        </a:p>
      </dgm:t>
    </dgm:pt>
    <dgm:pt modelId="{3DF457AC-4916-4649-80AA-1432189DDF6A}" type="parTrans" cxnId="{A064E219-9B93-4F1D-91EC-3ED3988C8485}">
      <dgm:prSet/>
      <dgm:spPr/>
      <dgm:t>
        <a:bodyPr/>
        <a:lstStyle/>
        <a:p>
          <a:endParaRPr lang="ru-RU"/>
        </a:p>
      </dgm:t>
    </dgm:pt>
    <dgm:pt modelId="{8193DB10-3373-4127-B2DC-E5023C436B4B}" type="sibTrans" cxnId="{A064E219-9B93-4F1D-91EC-3ED3988C8485}">
      <dgm:prSet/>
      <dgm:spPr/>
      <dgm:t>
        <a:bodyPr/>
        <a:lstStyle/>
        <a:p>
          <a:endParaRPr lang="ru-RU"/>
        </a:p>
      </dgm:t>
    </dgm:pt>
    <dgm:pt modelId="{5DE6C8CD-6673-45B1-946F-5A206025105D}">
      <dgm:prSet/>
      <dgm:spPr/>
      <dgm:t>
        <a:bodyPr/>
        <a:lstStyle/>
        <a:p>
          <a:r>
            <a:rPr lang="uz-Cyrl-UZ" b="1" smtClean="0"/>
            <a:t>Коммуникатив</a:t>
          </a:r>
          <a:endParaRPr lang="uz-Cyrl-UZ" b="1" dirty="0" smtClean="0"/>
        </a:p>
      </dgm:t>
    </dgm:pt>
    <dgm:pt modelId="{4D2EE29D-2DC4-45A9-99ED-E601A1E8391B}" type="parTrans" cxnId="{8C484A5A-6162-4F14-857E-F8EE9BA23DCD}">
      <dgm:prSet/>
      <dgm:spPr/>
      <dgm:t>
        <a:bodyPr/>
        <a:lstStyle/>
        <a:p>
          <a:endParaRPr lang="ru-RU"/>
        </a:p>
      </dgm:t>
    </dgm:pt>
    <dgm:pt modelId="{453652DB-AA45-47CE-97EA-FC9E66CD318B}" type="sibTrans" cxnId="{8C484A5A-6162-4F14-857E-F8EE9BA23DCD}">
      <dgm:prSet/>
      <dgm:spPr/>
      <dgm:t>
        <a:bodyPr/>
        <a:lstStyle/>
        <a:p>
          <a:endParaRPr lang="ru-RU"/>
        </a:p>
      </dgm:t>
    </dgm:pt>
    <dgm:pt modelId="{5FFAB6A3-FF99-4206-BC53-0CF34797D62F}">
      <dgm:prSet/>
      <dgm:spPr/>
      <dgm:t>
        <a:bodyPr/>
        <a:lstStyle/>
        <a:p>
          <a:r>
            <a:rPr lang="uz-Cyrl-UZ" b="1" smtClean="0"/>
            <a:t>Легитимловчилик</a:t>
          </a:r>
          <a:endParaRPr lang="uz-Cyrl-UZ" b="1" dirty="0" smtClean="0"/>
        </a:p>
      </dgm:t>
    </dgm:pt>
    <dgm:pt modelId="{1F251F34-6D38-4627-9C47-B0860BC208A5}" type="parTrans" cxnId="{C2669F79-28DD-4A2C-85EF-AF8F4D147A8C}">
      <dgm:prSet/>
      <dgm:spPr/>
      <dgm:t>
        <a:bodyPr/>
        <a:lstStyle/>
        <a:p>
          <a:endParaRPr lang="ru-RU"/>
        </a:p>
      </dgm:t>
    </dgm:pt>
    <dgm:pt modelId="{EAEA5EBC-7622-44C8-A95B-94844E8E8BF4}" type="sibTrans" cxnId="{C2669F79-28DD-4A2C-85EF-AF8F4D147A8C}">
      <dgm:prSet/>
      <dgm:spPr/>
      <dgm:t>
        <a:bodyPr/>
        <a:lstStyle/>
        <a:p>
          <a:endParaRPr lang="ru-RU"/>
        </a:p>
      </dgm:t>
    </dgm:pt>
    <dgm:pt modelId="{EC3C30BE-D29C-49C1-AF07-BD6F692C8E57}" type="pres">
      <dgm:prSet presAssocID="{FAAF8450-A299-4CED-BB45-E7A1B5CD321A}" presName="diagram" presStyleCnt="0">
        <dgm:presLayoutVars>
          <dgm:dir/>
          <dgm:resizeHandles val="exact"/>
        </dgm:presLayoutVars>
      </dgm:prSet>
      <dgm:spPr/>
    </dgm:pt>
    <dgm:pt modelId="{573C9493-6570-4656-B1C0-7D62B02CA698}" type="pres">
      <dgm:prSet presAssocID="{D8C98560-8456-4447-A133-66B7F497EB93}" presName="node" presStyleLbl="node1" presStyleIdx="0" presStyleCnt="5">
        <dgm:presLayoutVars>
          <dgm:bulletEnabled val="1"/>
        </dgm:presLayoutVars>
      </dgm:prSet>
      <dgm:spPr/>
    </dgm:pt>
    <dgm:pt modelId="{638FA362-181B-49C6-A80C-22049DDED966}" type="pres">
      <dgm:prSet presAssocID="{4E0AC0AD-C94C-4BAC-B587-9CFC90736811}" presName="sibTrans" presStyleCnt="0"/>
      <dgm:spPr/>
    </dgm:pt>
    <dgm:pt modelId="{2D7C900A-BD5F-4D11-BDDF-3C043B690A39}" type="pres">
      <dgm:prSet presAssocID="{6106A620-1912-4D1B-9D4E-6741F36603BF}" presName="node" presStyleLbl="node1" presStyleIdx="1" presStyleCnt="5">
        <dgm:presLayoutVars>
          <dgm:bulletEnabled val="1"/>
        </dgm:presLayoutVars>
      </dgm:prSet>
      <dgm:spPr/>
    </dgm:pt>
    <dgm:pt modelId="{F6A7626C-9C59-429E-BB1F-42E1EE989481}" type="pres">
      <dgm:prSet presAssocID="{3110F834-B088-42F9-ACEA-97E3643F9A7D}" presName="sibTrans" presStyleCnt="0"/>
      <dgm:spPr/>
    </dgm:pt>
    <dgm:pt modelId="{E7B9CAC3-7D61-425E-9E98-9B93F22A2FF0}" type="pres">
      <dgm:prSet presAssocID="{C4C73323-EDEE-4ECB-B00B-E41D75174501}" presName="node" presStyleLbl="node1" presStyleIdx="2" presStyleCnt="5">
        <dgm:presLayoutVars>
          <dgm:bulletEnabled val="1"/>
        </dgm:presLayoutVars>
      </dgm:prSet>
      <dgm:spPr/>
    </dgm:pt>
    <dgm:pt modelId="{AEC8EEAF-D7AC-473D-9437-926ACA16EC30}" type="pres">
      <dgm:prSet presAssocID="{8193DB10-3373-4127-B2DC-E5023C436B4B}" presName="sibTrans" presStyleCnt="0"/>
      <dgm:spPr/>
    </dgm:pt>
    <dgm:pt modelId="{220EB2A4-8159-43EB-A6E0-B5CBA66FC3F4}" type="pres">
      <dgm:prSet presAssocID="{5DE6C8CD-6673-45B1-946F-5A206025105D}" presName="node" presStyleLbl="node1" presStyleIdx="3" presStyleCnt="5">
        <dgm:presLayoutVars>
          <dgm:bulletEnabled val="1"/>
        </dgm:presLayoutVars>
      </dgm:prSet>
      <dgm:spPr/>
    </dgm:pt>
    <dgm:pt modelId="{781E370F-1EE0-46E0-92C2-C7B5AF8C6FEA}" type="pres">
      <dgm:prSet presAssocID="{453652DB-AA45-47CE-97EA-FC9E66CD318B}" presName="sibTrans" presStyleCnt="0"/>
      <dgm:spPr/>
    </dgm:pt>
    <dgm:pt modelId="{8FCDD95A-ED65-42E1-A8DA-E5C93244FD4B}" type="pres">
      <dgm:prSet presAssocID="{5FFAB6A3-FF99-4206-BC53-0CF34797D62F}" presName="node" presStyleLbl="node1" presStyleIdx="4" presStyleCnt="5">
        <dgm:presLayoutVars>
          <dgm:bulletEnabled val="1"/>
        </dgm:presLayoutVars>
      </dgm:prSet>
      <dgm:spPr/>
    </dgm:pt>
  </dgm:ptLst>
  <dgm:cxnLst>
    <dgm:cxn modelId="{536E9A35-9F95-4C5A-80B8-94C3A4372C7E}" type="presOf" srcId="{FAAF8450-A299-4CED-BB45-E7A1B5CD321A}" destId="{EC3C30BE-D29C-49C1-AF07-BD6F692C8E57}" srcOrd="0" destOrd="0" presId="urn:microsoft.com/office/officeart/2005/8/layout/default"/>
    <dgm:cxn modelId="{4C6533F0-7EF3-4C10-ADA2-0A5F09B1E9D3}" type="presOf" srcId="{D8C98560-8456-4447-A133-66B7F497EB93}" destId="{573C9493-6570-4656-B1C0-7D62B02CA698}" srcOrd="0" destOrd="0" presId="urn:microsoft.com/office/officeart/2005/8/layout/default"/>
    <dgm:cxn modelId="{8F42CB2D-F92C-4C05-A6FF-CF9274D7A04F}" srcId="{FAAF8450-A299-4CED-BB45-E7A1B5CD321A}" destId="{6106A620-1912-4D1B-9D4E-6741F36603BF}" srcOrd="1" destOrd="0" parTransId="{B3A4475E-D629-42DD-B04B-D3C93F6F9687}" sibTransId="{3110F834-B088-42F9-ACEA-97E3643F9A7D}"/>
    <dgm:cxn modelId="{DDC9740C-34FD-4E88-82E6-C1B01B314954}" type="presOf" srcId="{6106A620-1912-4D1B-9D4E-6741F36603BF}" destId="{2D7C900A-BD5F-4D11-BDDF-3C043B690A39}" srcOrd="0" destOrd="0" presId="urn:microsoft.com/office/officeart/2005/8/layout/default"/>
    <dgm:cxn modelId="{C2669F79-28DD-4A2C-85EF-AF8F4D147A8C}" srcId="{FAAF8450-A299-4CED-BB45-E7A1B5CD321A}" destId="{5FFAB6A3-FF99-4206-BC53-0CF34797D62F}" srcOrd="4" destOrd="0" parTransId="{1F251F34-6D38-4627-9C47-B0860BC208A5}" sibTransId="{EAEA5EBC-7622-44C8-A95B-94844E8E8BF4}"/>
    <dgm:cxn modelId="{82AF12A7-7C4B-43E3-8920-E54AF69D0AEE}" srcId="{FAAF8450-A299-4CED-BB45-E7A1B5CD321A}" destId="{D8C98560-8456-4447-A133-66B7F497EB93}" srcOrd="0" destOrd="0" parTransId="{B659A7F9-6372-49AC-9A1E-83E0501D2799}" sibTransId="{4E0AC0AD-C94C-4BAC-B587-9CFC90736811}"/>
    <dgm:cxn modelId="{8C484A5A-6162-4F14-857E-F8EE9BA23DCD}" srcId="{FAAF8450-A299-4CED-BB45-E7A1B5CD321A}" destId="{5DE6C8CD-6673-45B1-946F-5A206025105D}" srcOrd="3" destOrd="0" parTransId="{4D2EE29D-2DC4-45A9-99ED-E601A1E8391B}" sibTransId="{453652DB-AA45-47CE-97EA-FC9E66CD318B}"/>
    <dgm:cxn modelId="{8B0FB3BE-5BD4-464B-B8C5-D5C1B6A2F3C9}" type="presOf" srcId="{C4C73323-EDEE-4ECB-B00B-E41D75174501}" destId="{E7B9CAC3-7D61-425E-9E98-9B93F22A2FF0}" srcOrd="0" destOrd="0" presId="urn:microsoft.com/office/officeart/2005/8/layout/default"/>
    <dgm:cxn modelId="{CBA03C6E-22D0-417B-8263-B59E8B10336E}" type="presOf" srcId="{5DE6C8CD-6673-45B1-946F-5A206025105D}" destId="{220EB2A4-8159-43EB-A6E0-B5CBA66FC3F4}" srcOrd="0" destOrd="0" presId="urn:microsoft.com/office/officeart/2005/8/layout/default"/>
    <dgm:cxn modelId="{9BCD0359-3AB2-457E-84A7-2E9EEF296C3C}" type="presOf" srcId="{5FFAB6A3-FF99-4206-BC53-0CF34797D62F}" destId="{8FCDD95A-ED65-42E1-A8DA-E5C93244FD4B}" srcOrd="0" destOrd="0" presId="urn:microsoft.com/office/officeart/2005/8/layout/default"/>
    <dgm:cxn modelId="{A064E219-9B93-4F1D-91EC-3ED3988C8485}" srcId="{FAAF8450-A299-4CED-BB45-E7A1B5CD321A}" destId="{C4C73323-EDEE-4ECB-B00B-E41D75174501}" srcOrd="2" destOrd="0" parTransId="{3DF457AC-4916-4649-80AA-1432189DDF6A}" sibTransId="{8193DB10-3373-4127-B2DC-E5023C436B4B}"/>
    <dgm:cxn modelId="{BC2EAE4A-130F-499B-815F-B2C11AE98852}" type="presParOf" srcId="{EC3C30BE-D29C-49C1-AF07-BD6F692C8E57}" destId="{573C9493-6570-4656-B1C0-7D62B02CA698}" srcOrd="0" destOrd="0" presId="urn:microsoft.com/office/officeart/2005/8/layout/default"/>
    <dgm:cxn modelId="{8A21C72C-4DA3-4A62-8A41-4FD19D9C7178}" type="presParOf" srcId="{EC3C30BE-D29C-49C1-AF07-BD6F692C8E57}" destId="{638FA362-181B-49C6-A80C-22049DDED966}" srcOrd="1" destOrd="0" presId="urn:microsoft.com/office/officeart/2005/8/layout/default"/>
    <dgm:cxn modelId="{F2D59508-6900-41D3-A19E-172340B92E2D}" type="presParOf" srcId="{EC3C30BE-D29C-49C1-AF07-BD6F692C8E57}" destId="{2D7C900A-BD5F-4D11-BDDF-3C043B690A39}" srcOrd="2" destOrd="0" presId="urn:microsoft.com/office/officeart/2005/8/layout/default"/>
    <dgm:cxn modelId="{DA88AE8D-62D9-4AB7-8BA2-D31EDA88D97A}" type="presParOf" srcId="{EC3C30BE-D29C-49C1-AF07-BD6F692C8E57}" destId="{F6A7626C-9C59-429E-BB1F-42E1EE989481}" srcOrd="3" destOrd="0" presId="urn:microsoft.com/office/officeart/2005/8/layout/default"/>
    <dgm:cxn modelId="{F1BD1704-3A93-4B8F-806D-B5951856BE33}" type="presParOf" srcId="{EC3C30BE-D29C-49C1-AF07-BD6F692C8E57}" destId="{E7B9CAC3-7D61-425E-9E98-9B93F22A2FF0}" srcOrd="4" destOrd="0" presId="urn:microsoft.com/office/officeart/2005/8/layout/default"/>
    <dgm:cxn modelId="{5B838F43-1406-48CA-BADF-6011A85D1572}" type="presParOf" srcId="{EC3C30BE-D29C-49C1-AF07-BD6F692C8E57}" destId="{AEC8EEAF-D7AC-473D-9437-926ACA16EC30}" srcOrd="5" destOrd="0" presId="urn:microsoft.com/office/officeart/2005/8/layout/default"/>
    <dgm:cxn modelId="{FACA4F88-2E0D-4954-A0DD-6150D79BA990}" type="presParOf" srcId="{EC3C30BE-D29C-49C1-AF07-BD6F692C8E57}" destId="{220EB2A4-8159-43EB-A6E0-B5CBA66FC3F4}" srcOrd="6" destOrd="0" presId="urn:microsoft.com/office/officeart/2005/8/layout/default"/>
    <dgm:cxn modelId="{5FD98BBA-62A1-4BF7-9F42-9C1F1EB2CCD4}" type="presParOf" srcId="{EC3C30BE-D29C-49C1-AF07-BD6F692C8E57}" destId="{781E370F-1EE0-46E0-92C2-C7B5AF8C6FEA}" srcOrd="7" destOrd="0" presId="urn:microsoft.com/office/officeart/2005/8/layout/default"/>
    <dgm:cxn modelId="{FB33140A-3494-40DB-9554-2D95C9247C33}" type="presParOf" srcId="{EC3C30BE-D29C-49C1-AF07-BD6F692C8E57}" destId="{8FCDD95A-ED65-42E1-A8DA-E5C93244FD4B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1792220-398F-4E9C-9DC9-C2F27C47E568}" type="doc">
      <dgm:prSet loTypeId="urn:microsoft.com/office/officeart/2005/8/layout/cycle2" loCatId="cycle" qsTypeId="urn:microsoft.com/office/officeart/2005/8/quickstyle/simple3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7121D8E6-252B-4803-B992-62A50CAA5C36}">
      <dgm:prSet phldrT="[Текст]"/>
      <dgm:spPr/>
      <dgm:t>
        <a:bodyPr/>
        <a:lstStyle/>
        <a:p>
          <a:r>
            <a:rPr lang="uz-Cyrl-UZ" dirty="0" smtClean="0"/>
            <a:t>Тарихий географик жихатга кўра</a:t>
          </a:r>
          <a:endParaRPr lang="ru-RU" dirty="0"/>
        </a:p>
      </dgm:t>
    </dgm:pt>
    <dgm:pt modelId="{03922A91-E625-4035-8601-A3614A6316DB}" type="parTrans" cxnId="{67E0A2B9-A1FA-416D-BC36-052DF5054CC2}">
      <dgm:prSet/>
      <dgm:spPr/>
      <dgm:t>
        <a:bodyPr/>
        <a:lstStyle/>
        <a:p>
          <a:endParaRPr lang="ru-RU"/>
        </a:p>
      </dgm:t>
    </dgm:pt>
    <dgm:pt modelId="{0180953E-23D6-4031-9C99-EF6725938BB1}" type="sibTrans" cxnId="{67E0A2B9-A1FA-416D-BC36-052DF5054CC2}">
      <dgm:prSet/>
      <dgm:spPr/>
      <dgm:t>
        <a:bodyPr/>
        <a:lstStyle/>
        <a:p>
          <a:endParaRPr lang="ru-RU"/>
        </a:p>
      </dgm:t>
    </dgm:pt>
    <dgm:pt modelId="{B2698E5C-4F50-4CC4-BEA4-6295CA7A9D13}">
      <dgm:prSet phldrT="[Текст]"/>
      <dgm:spPr/>
      <dgm:t>
        <a:bodyPr/>
        <a:lstStyle/>
        <a:p>
          <a:r>
            <a:rPr lang="uz-Cyrl-UZ" dirty="0" smtClean="0"/>
            <a:t>Этник жихатга кўра</a:t>
          </a:r>
          <a:endParaRPr lang="ru-RU" dirty="0"/>
        </a:p>
      </dgm:t>
    </dgm:pt>
    <dgm:pt modelId="{9627A0D8-7D73-41FF-B002-EB3AE1404287}" type="parTrans" cxnId="{F77445C3-5573-4A29-87C0-32710A1A1613}">
      <dgm:prSet/>
      <dgm:spPr/>
      <dgm:t>
        <a:bodyPr/>
        <a:lstStyle/>
        <a:p>
          <a:endParaRPr lang="ru-RU"/>
        </a:p>
      </dgm:t>
    </dgm:pt>
    <dgm:pt modelId="{2DB0DC31-D164-47BD-94B9-5ECBA02DC3DF}" type="sibTrans" cxnId="{F77445C3-5573-4A29-87C0-32710A1A1613}">
      <dgm:prSet/>
      <dgm:spPr/>
      <dgm:t>
        <a:bodyPr/>
        <a:lstStyle/>
        <a:p>
          <a:endParaRPr lang="ru-RU"/>
        </a:p>
      </dgm:t>
    </dgm:pt>
    <dgm:pt modelId="{CEB325E6-4CC5-4FC0-B568-283EA0B34CD0}">
      <dgm:prSet phldrT="[Текст]"/>
      <dgm:spPr/>
      <dgm:t>
        <a:bodyPr/>
        <a:lstStyle/>
        <a:p>
          <a:r>
            <a:rPr lang="uz-Cyrl-UZ" dirty="0" smtClean="0"/>
            <a:t>Этиқод қилувчиларнинг сонига кўра</a:t>
          </a:r>
          <a:endParaRPr lang="ru-RU" dirty="0"/>
        </a:p>
      </dgm:t>
    </dgm:pt>
    <dgm:pt modelId="{8A19D87E-43EC-49F7-AB98-F78DCEE4E8E7}" type="parTrans" cxnId="{1B290311-C218-475E-934A-307C2537E483}">
      <dgm:prSet/>
      <dgm:spPr/>
      <dgm:t>
        <a:bodyPr/>
        <a:lstStyle/>
        <a:p>
          <a:endParaRPr lang="ru-RU"/>
        </a:p>
      </dgm:t>
    </dgm:pt>
    <dgm:pt modelId="{4D8CD542-D587-457F-BC85-019351E7E2FF}" type="sibTrans" cxnId="{1B290311-C218-475E-934A-307C2537E483}">
      <dgm:prSet/>
      <dgm:spPr/>
      <dgm:t>
        <a:bodyPr/>
        <a:lstStyle/>
        <a:p>
          <a:endParaRPr lang="ru-RU"/>
        </a:p>
      </dgm:t>
    </dgm:pt>
    <dgm:pt modelId="{1929B739-3099-4C96-95FB-08A25AC8CF58}">
      <dgm:prSet phldrT="[Текст]"/>
      <dgm:spPr/>
      <dgm:t>
        <a:bodyPr/>
        <a:lstStyle/>
        <a:p>
          <a:r>
            <a:rPr lang="uz-Cyrl-UZ" dirty="0" smtClean="0"/>
            <a:t>Хозирги даврда мавжудлиги жихатидан</a:t>
          </a:r>
          <a:endParaRPr lang="ru-RU" dirty="0"/>
        </a:p>
      </dgm:t>
    </dgm:pt>
    <dgm:pt modelId="{9A689577-C992-4DC2-884C-B3557C5288A8}" type="parTrans" cxnId="{6E180DF0-7339-46F2-BC74-D8D9C5E71044}">
      <dgm:prSet/>
      <dgm:spPr/>
      <dgm:t>
        <a:bodyPr/>
        <a:lstStyle/>
        <a:p>
          <a:endParaRPr lang="ru-RU"/>
        </a:p>
      </dgm:t>
    </dgm:pt>
    <dgm:pt modelId="{830A88DA-1E1C-49E7-9271-483B8271D066}" type="sibTrans" cxnId="{6E180DF0-7339-46F2-BC74-D8D9C5E71044}">
      <dgm:prSet/>
      <dgm:spPr/>
      <dgm:t>
        <a:bodyPr/>
        <a:lstStyle/>
        <a:p>
          <a:endParaRPr lang="ru-RU"/>
        </a:p>
      </dgm:t>
    </dgm:pt>
    <dgm:pt modelId="{DD33B5A3-48BB-432E-AEF2-700F73C80116}" type="pres">
      <dgm:prSet presAssocID="{B1792220-398F-4E9C-9DC9-C2F27C47E568}" presName="cycle" presStyleCnt="0">
        <dgm:presLayoutVars>
          <dgm:dir/>
          <dgm:resizeHandles val="exact"/>
        </dgm:presLayoutVars>
      </dgm:prSet>
      <dgm:spPr/>
    </dgm:pt>
    <dgm:pt modelId="{CEDFD502-8CA8-47F9-A1DA-87E3139203B3}" type="pres">
      <dgm:prSet presAssocID="{7121D8E6-252B-4803-B992-62A50CAA5C36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32EE79-541E-41E1-970A-9A6734A81DFB}" type="pres">
      <dgm:prSet presAssocID="{0180953E-23D6-4031-9C99-EF6725938BB1}" presName="sibTrans" presStyleLbl="sibTrans2D1" presStyleIdx="0" presStyleCnt="4"/>
      <dgm:spPr/>
    </dgm:pt>
    <dgm:pt modelId="{D7583FCC-4956-4411-8A9F-7CDAE2643754}" type="pres">
      <dgm:prSet presAssocID="{0180953E-23D6-4031-9C99-EF6725938BB1}" presName="connectorText" presStyleLbl="sibTrans2D1" presStyleIdx="0" presStyleCnt="4"/>
      <dgm:spPr/>
    </dgm:pt>
    <dgm:pt modelId="{FBAE459C-BF61-4239-8126-3D0D119863F4}" type="pres">
      <dgm:prSet presAssocID="{B2698E5C-4F50-4CC4-BEA4-6295CA7A9D13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A56A752-5A9B-4D7F-9A44-C6A9C3D095EE}" type="pres">
      <dgm:prSet presAssocID="{2DB0DC31-D164-47BD-94B9-5ECBA02DC3DF}" presName="sibTrans" presStyleLbl="sibTrans2D1" presStyleIdx="1" presStyleCnt="4"/>
      <dgm:spPr/>
    </dgm:pt>
    <dgm:pt modelId="{115E0344-4165-4CDC-80E6-015546D13C61}" type="pres">
      <dgm:prSet presAssocID="{2DB0DC31-D164-47BD-94B9-5ECBA02DC3DF}" presName="connectorText" presStyleLbl="sibTrans2D1" presStyleIdx="1" presStyleCnt="4"/>
      <dgm:spPr/>
    </dgm:pt>
    <dgm:pt modelId="{42DA59B6-3D31-4C85-A62E-99D74639FE13}" type="pres">
      <dgm:prSet presAssocID="{CEB325E6-4CC5-4FC0-B568-283EA0B34CD0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2990473-2134-46F4-8328-DA7054F98893}" type="pres">
      <dgm:prSet presAssocID="{4D8CD542-D587-457F-BC85-019351E7E2FF}" presName="sibTrans" presStyleLbl="sibTrans2D1" presStyleIdx="2" presStyleCnt="4"/>
      <dgm:spPr/>
    </dgm:pt>
    <dgm:pt modelId="{01DD53A8-B264-423F-9644-BE8C0655B98D}" type="pres">
      <dgm:prSet presAssocID="{4D8CD542-D587-457F-BC85-019351E7E2FF}" presName="connectorText" presStyleLbl="sibTrans2D1" presStyleIdx="2" presStyleCnt="4"/>
      <dgm:spPr/>
    </dgm:pt>
    <dgm:pt modelId="{5F20B288-0239-4FE9-B2B6-BA81459DA036}" type="pres">
      <dgm:prSet presAssocID="{1929B739-3099-4C96-95FB-08A25AC8CF58}" presName="node" presStyleLbl="node1" presStyleIdx="3" presStyleCnt="4" custRadScaleRad="101928" custRadScaleInc="-1068">
        <dgm:presLayoutVars>
          <dgm:bulletEnabled val="1"/>
        </dgm:presLayoutVars>
      </dgm:prSet>
      <dgm:spPr/>
    </dgm:pt>
    <dgm:pt modelId="{31EDF53D-8FF8-4CA5-A691-F8EC7A2C7F4A}" type="pres">
      <dgm:prSet presAssocID="{830A88DA-1E1C-49E7-9271-483B8271D066}" presName="sibTrans" presStyleLbl="sibTrans2D1" presStyleIdx="3" presStyleCnt="4"/>
      <dgm:spPr/>
    </dgm:pt>
    <dgm:pt modelId="{6F2E4989-532B-41B6-B311-3B56AC7549F1}" type="pres">
      <dgm:prSet presAssocID="{830A88DA-1E1C-49E7-9271-483B8271D066}" presName="connectorText" presStyleLbl="sibTrans2D1" presStyleIdx="3" presStyleCnt="4"/>
      <dgm:spPr/>
    </dgm:pt>
  </dgm:ptLst>
  <dgm:cxnLst>
    <dgm:cxn modelId="{C15552FA-155E-44A2-95C2-55B697FDB48A}" type="presOf" srcId="{1929B739-3099-4C96-95FB-08A25AC8CF58}" destId="{5F20B288-0239-4FE9-B2B6-BA81459DA036}" srcOrd="0" destOrd="0" presId="urn:microsoft.com/office/officeart/2005/8/layout/cycle2"/>
    <dgm:cxn modelId="{1B290311-C218-475E-934A-307C2537E483}" srcId="{B1792220-398F-4E9C-9DC9-C2F27C47E568}" destId="{CEB325E6-4CC5-4FC0-B568-283EA0B34CD0}" srcOrd="2" destOrd="0" parTransId="{8A19D87E-43EC-49F7-AB98-F78DCEE4E8E7}" sibTransId="{4D8CD542-D587-457F-BC85-019351E7E2FF}"/>
    <dgm:cxn modelId="{F77445C3-5573-4A29-87C0-32710A1A1613}" srcId="{B1792220-398F-4E9C-9DC9-C2F27C47E568}" destId="{B2698E5C-4F50-4CC4-BEA4-6295CA7A9D13}" srcOrd="1" destOrd="0" parTransId="{9627A0D8-7D73-41FF-B002-EB3AE1404287}" sibTransId="{2DB0DC31-D164-47BD-94B9-5ECBA02DC3DF}"/>
    <dgm:cxn modelId="{B9AF1FFA-0B9D-4448-8EB4-FC26BE5735A8}" type="presOf" srcId="{2DB0DC31-D164-47BD-94B9-5ECBA02DC3DF}" destId="{DA56A752-5A9B-4D7F-9A44-C6A9C3D095EE}" srcOrd="0" destOrd="0" presId="urn:microsoft.com/office/officeart/2005/8/layout/cycle2"/>
    <dgm:cxn modelId="{86FD9C53-7216-4BEA-BC9C-D3C8F5C72DC0}" type="presOf" srcId="{B1792220-398F-4E9C-9DC9-C2F27C47E568}" destId="{DD33B5A3-48BB-432E-AEF2-700F73C80116}" srcOrd="0" destOrd="0" presId="urn:microsoft.com/office/officeart/2005/8/layout/cycle2"/>
    <dgm:cxn modelId="{6767417D-FC42-4CF6-999D-E630D0AB09D1}" type="presOf" srcId="{4D8CD542-D587-457F-BC85-019351E7E2FF}" destId="{F2990473-2134-46F4-8328-DA7054F98893}" srcOrd="0" destOrd="0" presId="urn:microsoft.com/office/officeart/2005/8/layout/cycle2"/>
    <dgm:cxn modelId="{CD19A7D7-1FD9-4AF3-9505-6238A243C058}" type="presOf" srcId="{830A88DA-1E1C-49E7-9271-483B8271D066}" destId="{6F2E4989-532B-41B6-B311-3B56AC7549F1}" srcOrd="1" destOrd="0" presId="urn:microsoft.com/office/officeart/2005/8/layout/cycle2"/>
    <dgm:cxn modelId="{2BF3FF9E-3111-4D1C-B06A-58CC1EDAA5E6}" type="presOf" srcId="{B2698E5C-4F50-4CC4-BEA4-6295CA7A9D13}" destId="{FBAE459C-BF61-4239-8126-3D0D119863F4}" srcOrd="0" destOrd="0" presId="urn:microsoft.com/office/officeart/2005/8/layout/cycle2"/>
    <dgm:cxn modelId="{67E0A2B9-A1FA-416D-BC36-052DF5054CC2}" srcId="{B1792220-398F-4E9C-9DC9-C2F27C47E568}" destId="{7121D8E6-252B-4803-B992-62A50CAA5C36}" srcOrd="0" destOrd="0" parTransId="{03922A91-E625-4035-8601-A3614A6316DB}" sibTransId="{0180953E-23D6-4031-9C99-EF6725938BB1}"/>
    <dgm:cxn modelId="{52A5E4AF-3984-4D46-8B6E-CC0BE031D6EB}" type="presOf" srcId="{830A88DA-1E1C-49E7-9271-483B8271D066}" destId="{31EDF53D-8FF8-4CA5-A691-F8EC7A2C7F4A}" srcOrd="0" destOrd="0" presId="urn:microsoft.com/office/officeart/2005/8/layout/cycle2"/>
    <dgm:cxn modelId="{F4A31CB2-AE4B-4791-AEB4-B487B62EA554}" type="presOf" srcId="{0180953E-23D6-4031-9C99-EF6725938BB1}" destId="{D7583FCC-4956-4411-8A9F-7CDAE2643754}" srcOrd="1" destOrd="0" presId="urn:microsoft.com/office/officeart/2005/8/layout/cycle2"/>
    <dgm:cxn modelId="{815E2CD3-0AD8-4014-8666-531F09EC33CD}" type="presOf" srcId="{CEB325E6-4CC5-4FC0-B568-283EA0B34CD0}" destId="{42DA59B6-3D31-4C85-A62E-99D74639FE13}" srcOrd="0" destOrd="0" presId="urn:microsoft.com/office/officeart/2005/8/layout/cycle2"/>
    <dgm:cxn modelId="{70F0A145-B80A-4C6C-A244-91FEF4128D6F}" type="presOf" srcId="{0180953E-23D6-4031-9C99-EF6725938BB1}" destId="{E932EE79-541E-41E1-970A-9A6734A81DFB}" srcOrd="0" destOrd="0" presId="urn:microsoft.com/office/officeart/2005/8/layout/cycle2"/>
    <dgm:cxn modelId="{B9E37B9E-8892-45EE-AC82-51B8BDB84C47}" type="presOf" srcId="{7121D8E6-252B-4803-B992-62A50CAA5C36}" destId="{CEDFD502-8CA8-47F9-A1DA-87E3139203B3}" srcOrd="0" destOrd="0" presId="urn:microsoft.com/office/officeart/2005/8/layout/cycle2"/>
    <dgm:cxn modelId="{BD25627E-AF9E-4AAE-98AD-9DE93D6AE178}" type="presOf" srcId="{2DB0DC31-D164-47BD-94B9-5ECBA02DC3DF}" destId="{115E0344-4165-4CDC-80E6-015546D13C61}" srcOrd="1" destOrd="0" presId="urn:microsoft.com/office/officeart/2005/8/layout/cycle2"/>
    <dgm:cxn modelId="{6E180DF0-7339-46F2-BC74-D8D9C5E71044}" srcId="{B1792220-398F-4E9C-9DC9-C2F27C47E568}" destId="{1929B739-3099-4C96-95FB-08A25AC8CF58}" srcOrd="3" destOrd="0" parTransId="{9A689577-C992-4DC2-884C-B3557C5288A8}" sibTransId="{830A88DA-1E1C-49E7-9271-483B8271D066}"/>
    <dgm:cxn modelId="{4D6D0E4C-79B3-4B24-B9DF-48744BAA6240}" type="presOf" srcId="{4D8CD542-D587-457F-BC85-019351E7E2FF}" destId="{01DD53A8-B264-423F-9644-BE8C0655B98D}" srcOrd="1" destOrd="0" presId="urn:microsoft.com/office/officeart/2005/8/layout/cycle2"/>
    <dgm:cxn modelId="{B2923E50-9C33-4008-881C-6922EDE5092F}" type="presParOf" srcId="{DD33B5A3-48BB-432E-AEF2-700F73C80116}" destId="{CEDFD502-8CA8-47F9-A1DA-87E3139203B3}" srcOrd="0" destOrd="0" presId="urn:microsoft.com/office/officeart/2005/8/layout/cycle2"/>
    <dgm:cxn modelId="{9A9A7B14-CE6A-40C0-A70D-66FAC6C8EABF}" type="presParOf" srcId="{DD33B5A3-48BB-432E-AEF2-700F73C80116}" destId="{E932EE79-541E-41E1-970A-9A6734A81DFB}" srcOrd="1" destOrd="0" presId="urn:microsoft.com/office/officeart/2005/8/layout/cycle2"/>
    <dgm:cxn modelId="{27F8E2C0-4F36-4D8D-A8BF-A25D62F41D75}" type="presParOf" srcId="{E932EE79-541E-41E1-970A-9A6734A81DFB}" destId="{D7583FCC-4956-4411-8A9F-7CDAE2643754}" srcOrd="0" destOrd="0" presId="urn:microsoft.com/office/officeart/2005/8/layout/cycle2"/>
    <dgm:cxn modelId="{27B510F8-D3A7-420E-8111-AFCC2E1BBD94}" type="presParOf" srcId="{DD33B5A3-48BB-432E-AEF2-700F73C80116}" destId="{FBAE459C-BF61-4239-8126-3D0D119863F4}" srcOrd="2" destOrd="0" presId="urn:microsoft.com/office/officeart/2005/8/layout/cycle2"/>
    <dgm:cxn modelId="{88400702-206F-434F-B7BE-BF1A653751F5}" type="presParOf" srcId="{DD33B5A3-48BB-432E-AEF2-700F73C80116}" destId="{DA56A752-5A9B-4D7F-9A44-C6A9C3D095EE}" srcOrd="3" destOrd="0" presId="urn:microsoft.com/office/officeart/2005/8/layout/cycle2"/>
    <dgm:cxn modelId="{F2A86D8A-644B-466F-A2F6-F14C94F25C21}" type="presParOf" srcId="{DA56A752-5A9B-4D7F-9A44-C6A9C3D095EE}" destId="{115E0344-4165-4CDC-80E6-015546D13C61}" srcOrd="0" destOrd="0" presId="urn:microsoft.com/office/officeart/2005/8/layout/cycle2"/>
    <dgm:cxn modelId="{041121DC-AD8C-402F-85DA-39B4C9F3D0C7}" type="presParOf" srcId="{DD33B5A3-48BB-432E-AEF2-700F73C80116}" destId="{42DA59B6-3D31-4C85-A62E-99D74639FE13}" srcOrd="4" destOrd="0" presId="urn:microsoft.com/office/officeart/2005/8/layout/cycle2"/>
    <dgm:cxn modelId="{E695F2F4-87E6-45B3-B0D3-E3B3D1BD659D}" type="presParOf" srcId="{DD33B5A3-48BB-432E-AEF2-700F73C80116}" destId="{F2990473-2134-46F4-8328-DA7054F98893}" srcOrd="5" destOrd="0" presId="urn:microsoft.com/office/officeart/2005/8/layout/cycle2"/>
    <dgm:cxn modelId="{48431B41-58F7-4BFC-9FC1-37DB056CBCB5}" type="presParOf" srcId="{F2990473-2134-46F4-8328-DA7054F98893}" destId="{01DD53A8-B264-423F-9644-BE8C0655B98D}" srcOrd="0" destOrd="0" presId="urn:microsoft.com/office/officeart/2005/8/layout/cycle2"/>
    <dgm:cxn modelId="{45D0F8F1-F3B8-4CF1-BCD3-28A5BB7815FA}" type="presParOf" srcId="{DD33B5A3-48BB-432E-AEF2-700F73C80116}" destId="{5F20B288-0239-4FE9-B2B6-BA81459DA036}" srcOrd="6" destOrd="0" presId="urn:microsoft.com/office/officeart/2005/8/layout/cycle2"/>
    <dgm:cxn modelId="{A9B51C52-5E2A-432C-915D-9431A988EB18}" type="presParOf" srcId="{DD33B5A3-48BB-432E-AEF2-700F73C80116}" destId="{31EDF53D-8FF8-4CA5-A691-F8EC7A2C7F4A}" srcOrd="7" destOrd="0" presId="urn:microsoft.com/office/officeart/2005/8/layout/cycle2"/>
    <dgm:cxn modelId="{607546C2-D288-40E7-B219-EA43C6BDC1B2}" type="presParOf" srcId="{31EDF53D-8FF8-4CA5-A691-F8EC7A2C7F4A}" destId="{6F2E4989-532B-41B6-B311-3B56AC7549F1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73C9493-6570-4656-B1C0-7D62B02CA698}">
      <dsp:nvSpPr>
        <dsp:cNvPr id="0" name=""/>
        <dsp:cNvSpPr/>
      </dsp:nvSpPr>
      <dsp:spPr>
        <a:xfrm>
          <a:off x="0" y="220687"/>
          <a:ext cx="2315269" cy="1389161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100" b="1" kern="1200" smtClean="0"/>
            <a:t>Компенсаторлик</a:t>
          </a:r>
          <a:endParaRPr lang="uz-Cyrl-UZ" sz="2100" b="1" kern="1200" dirty="0" smtClean="0"/>
        </a:p>
      </dsp:txBody>
      <dsp:txXfrm>
        <a:off x="0" y="220687"/>
        <a:ext cx="2315269" cy="1389161"/>
      </dsp:txXfrm>
    </dsp:sp>
    <dsp:sp modelId="{2D7C900A-BD5F-4D11-BDDF-3C043B690A39}">
      <dsp:nvSpPr>
        <dsp:cNvPr id="0" name=""/>
        <dsp:cNvSpPr/>
      </dsp:nvSpPr>
      <dsp:spPr>
        <a:xfrm>
          <a:off x="2546796" y="220687"/>
          <a:ext cx="2315269" cy="1389161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100" b="1" kern="1200" smtClean="0"/>
            <a:t>Интеграторлик</a:t>
          </a:r>
          <a:endParaRPr lang="uz-Cyrl-UZ" sz="2100" b="1" kern="1200" dirty="0" smtClean="0"/>
        </a:p>
      </dsp:txBody>
      <dsp:txXfrm>
        <a:off x="2546796" y="220687"/>
        <a:ext cx="2315269" cy="1389161"/>
      </dsp:txXfrm>
    </dsp:sp>
    <dsp:sp modelId="{E7B9CAC3-7D61-425E-9E98-9B93F22A2FF0}">
      <dsp:nvSpPr>
        <dsp:cNvPr id="0" name=""/>
        <dsp:cNvSpPr/>
      </dsp:nvSpPr>
      <dsp:spPr>
        <a:xfrm>
          <a:off x="5093592" y="220687"/>
          <a:ext cx="2315269" cy="1389161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100" b="1" kern="1200" smtClean="0"/>
            <a:t>Регуляторлик</a:t>
          </a:r>
          <a:endParaRPr lang="uz-Cyrl-UZ" sz="2100" b="1" kern="1200" dirty="0" smtClean="0"/>
        </a:p>
      </dsp:txBody>
      <dsp:txXfrm>
        <a:off x="5093592" y="220687"/>
        <a:ext cx="2315269" cy="1389161"/>
      </dsp:txXfrm>
    </dsp:sp>
    <dsp:sp modelId="{220EB2A4-8159-43EB-A6E0-B5CBA66FC3F4}">
      <dsp:nvSpPr>
        <dsp:cNvPr id="0" name=""/>
        <dsp:cNvSpPr/>
      </dsp:nvSpPr>
      <dsp:spPr>
        <a:xfrm>
          <a:off x="1273398" y="1841375"/>
          <a:ext cx="2315269" cy="1389161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100" b="1" kern="1200" smtClean="0"/>
            <a:t>Коммуникатив</a:t>
          </a:r>
          <a:endParaRPr lang="uz-Cyrl-UZ" sz="2100" b="1" kern="1200" dirty="0" smtClean="0"/>
        </a:p>
      </dsp:txBody>
      <dsp:txXfrm>
        <a:off x="1273398" y="1841375"/>
        <a:ext cx="2315269" cy="1389161"/>
      </dsp:txXfrm>
    </dsp:sp>
    <dsp:sp modelId="{8FCDD95A-ED65-42E1-A8DA-E5C93244FD4B}">
      <dsp:nvSpPr>
        <dsp:cNvPr id="0" name=""/>
        <dsp:cNvSpPr/>
      </dsp:nvSpPr>
      <dsp:spPr>
        <a:xfrm>
          <a:off x="3820194" y="1841375"/>
          <a:ext cx="2315269" cy="1389161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100" b="1" kern="1200" smtClean="0"/>
            <a:t>Легитимловчилик</a:t>
          </a:r>
          <a:endParaRPr lang="uz-Cyrl-UZ" sz="2100" b="1" kern="1200" dirty="0" smtClean="0"/>
        </a:p>
      </dsp:txBody>
      <dsp:txXfrm>
        <a:off x="3820194" y="1841375"/>
        <a:ext cx="2315269" cy="138916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EDFD502-8CA8-47F9-A1DA-87E3139203B3}">
      <dsp:nvSpPr>
        <dsp:cNvPr id="0" name=""/>
        <dsp:cNvSpPr/>
      </dsp:nvSpPr>
      <dsp:spPr>
        <a:xfrm>
          <a:off x="2897704" y="939"/>
          <a:ext cx="1613453" cy="1613453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2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200" kern="1200" dirty="0" smtClean="0"/>
            <a:t>Тарихий географик жихатга кўра</a:t>
          </a:r>
          <a:endParaRPr lang="ru-RU" sz="1200" kern="1200" dirty="0"/>
        </a:p>
      </dsp:txBody>
      <dsp:txXfrm>
        <a:off x="3133989" y="237224"/>
        <a:ext cx="1140883" cy="1140883"/>
      </dsp:txXfrm>
    </dsp:sp>
    <dsp:sp modelId="{E932EE79-541E-41E1-970A-9A6734A81DFB}">
      <dsp:nvSpPr>
        <dsp:cNvPr id="0" name=""/>
        <dsp:cNvSpPr/>
      </dsp:nvSpPr>
      <dsp:spPr>
        <a:xfrm rot="2700000">
          <a:off x="4337896" y="1383127"/>
          <a:ext cx="428530" cy="544540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2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000" kern="1200"/>
        </a:p>
      </dsp:txBody>
      <dsp:txXfrm>
        <a:off x="4356723" y="1446583"/>
        <a:ext cx="299971" cy="326724"/>
      </dsp:txXfrm>
    </dsp:sp>
    <dsp:sp modelId="{FBAE459C-BF61-4239-8126-3D0D119863F4}">
      <dsp:nvSpPr>
        <dsp:cNvPr id="0" name=""/>
        <dsp:cNvSpPr/>
      </dsp:nvSpPr>
      <dsp:spPr>
        <a:xfrm>
          <a:off x="4610317" y="1713553"/>
          <a:ext cx="1613453" cy="1613453"/>
        </a:xfrm>
        <a:prstGeom prst="ellips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3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200" kern="1200" dirty="0" smtClean="0"/>
            <a:t>Этник жихатга кўра</a:t>
          </a:r>
          <a:endParaRPr lang="ru-RU" sz="1200" kern="1200" dirty="0"/>
        </a:p>
      </dsp:txBody>
      <dsp:txXfrm>
        <a:off x="4846602" y="1949838"/>
        <a:ext cx="1140883" cy="1140883"/>
      </dsp:txXfrm>
    </dsp:sp>
    <dsp:sp modelId="{DA56A752-5A9B-4D7F-9A44-C6A9C3D095EE}">
      <dsp:nvSpPr>
        <dsp:cNvPr id="0" name=""/>
        <dsp:cNvSpPr/>
      </dsp:nvSpPr>
      <dsp:spPr>
        <a:xfrm rot="8100000">
          <a:off x="4355048" y="3095740"/>
          <a:ext cx="428530" cy="544540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3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000" kern="1200"/>
        </a:p>
      </dsp:txBody>
      <dsp:txXfrm rot="10800000">
        <a:off x="4464780" y="3159196"/>
        <a:ext cx="299971" cy="326724"/>
      </dsp:txXfrm>
    </dsp:sp>
    <dsp:sp modelId="{42DA59B6-3D31-4C85-A62E-99D74639FE13}">
      <dsp:nvSpPr>
        <dsp:cNvPr id="0" name=""/>
        <dsp:cNvSpPr/>
      </dsp:nvSpPr>
      <dsp:spPr>
        <a:xfrm>
          <a:off x="2897704" y="3426166"/>
          <a:ext cx="1613453" cy="1613453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4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200" kern="1200" dirty="0" smtClean="0"/>
            <a:t>Этиқод қилувчиларнинг сонига кўра</a:t>
          </a:r>
          <a:endParaRPr lang="ru-RU" sz="1200" kern="1200" dirty="0"/>
        </a:p>
      </dsp:txBody>
      <dsp:txXfrm>
        <a:off x="3133989" y="3662451"/>
        <a:ext cx="1140883" cy="1140883"/>
      </dsp:txXfrm>
    </dsp:sp>
    <dsp:sp modelId="{F2990473-2134-46F4-8328-DA7054F98893}">
      <dsp:nvSpPr>
        <dsp:cNvPr id="0" name=""/>
        <dsp:cNvSpPr/>
      </dsp:nvSpPr>
      <dsp:spPr>
        <a:xfrm rot="13452483">
          <a:off x="2622721" y="3120232"/>
          <a:ext cx="435517" cy="544540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4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000" kern="1200"/>
        </a:p>
      </dsp:txBody>
      <dsp:txXfrm rot="10800000">
        <a:off x="2734876" y="3274691"/>
        <a:ext cx="304862" cy="326724"/>
      </dsp:txXfrm>
    </dsp:sp>
    <dsp:sp modelId="{5F20B288-0239-4FE9-B2B6-BA81459DA036}">
      <dsp:nvSpPr>
        <dsp:cNvPr id="0" name=""/>
        <dsp:cNvSpPr/>
      </dsp:nvSpPr>
      <dsp:spPr>
        <a:xfrm>
          <a:off x="1152132" y="1728195"/>
          <a:ext cx="1613453" cy="1613453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5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200" kern="1200" dirty="0" smtClean="0"/>
            <a:t>Хозирги даврда мавжудлиги жихатидан</a:t>
          </a:r>
          <a:endParaRPr lang="ru-RU" sz="1200" kern="1200" dirty="0"/>
        </a:p>
      </dsp:txBody>
      <dsp:txXfrm>
        <a:off x="1388417" y="1964480"/>
        <a:ext cx="1140883" cy="1140883"/>
      </dsp:txXfrm>
    </dsp:sp>
    <dsp:sp modelId="{31EDF53D-8FF8-4CA5-A691-F8EC7A2C7F4A}">
      <dsp:nvSpPr>
        <dsp:cNvPr id="0" name=""/>
        <dsp:cNvSpPr/>
      </dsp:nvSpPr>
      <dsp:spPr>
        <a:xfrm rot="18918130">
          <a:off x="2599471" y="1407910"/>
          <a:ext cx="446387" cy="544540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5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000" kern="1200"/>
        </a:p>
      </dsp:txBody>
      <dsp:txXfrm>
        <a:off x="2618834" y="1563914"/>
        <a:ext cx="312471" cy="32672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CF45F-2DB5-4B0E-A200-2BDD4D526453}" type="datetimeFigureOut">
              <a:rPr lang="ru-RU" smtClean="0"/>
              <a:t>19.09.2017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2F46A6-90E5-449F-AF4F-497E6E968D6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CF45F-2DB5-4B0E-A200-2BDD4D526453}" type="datetimeFigureOut">
              <a:rPr lang="ru-RU" smtClean="0"/>
              <a:t>19.09.2017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2F46A6-90E5-449F-AF4F-497E6E968D6B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CF45F-2DB5-4B0E-A200-2BDD4D526453}" type="datetimeFigureOut">
              <a:rPr lang="ru-RU" smtClean="0"/>
              <a:t>19.09.2017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2F46A6-90E5-449F-AF4F-497E6E968D6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CF45F-2DB5-4B0E-A200-2BDD4D526453}" type="datetimeFigureOut">
              <a:rPr lang="ru-RU" smtClean="0"/>
              <a:t>19.09.2017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2F46A6-90E5-449F-AF4F-497E6E968D6B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CF45F-2DB5-4B0E-A200-2BDD4D526453}" type="datetimeFigureOut">
              <a:rPr lang="ru-RU" smtClean="0"/>
              <a:t>19.09.2017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2F46A6-90E5-449F-AF4F-497E6E968D6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CF45F-2DB5-4B0E-A200-2BDD4D526453}" type="datetimeFigureOut">
              <a:rPr lang="ru-RU" smtClean="0"/>
              <a:t>19.09.2017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2F46A6-90E5-449F-AF4F-497E6E968D6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CF45F-2DB5-4B0E-A200-2BDD4D526453}" type="datetimeFigureOut">
              <a:rPr lang="ru-RU" smtClean="0"/>
              <a:t>19.09.2017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2F46A6-90E5-449F-AF4F-497E6E968D6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CF45F-2DB5-4B0E-A200-2BDD4D526453}" type="datetimeFigureOut">
              <a:rPr lang="ru-RU" smtClean="0"/>
              <a:t>19.09.2017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2F46A6-90E5-449F-AF4F-497E6E968D6B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CF45F-2DB5-4B0E-A200-2BDD4D526453}" type="datetimeFigureOut">
              <a:rPr lang="ru-RU" smtClean="0"/>
              <a:t>19.09.2017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2F46A6-90E5-449F-AF4F-497E6E968D6B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CF45F-2DB5-4B0E-A200-2BDD4D526453}" type="datetimeFigureOut">
              <a:rPr lang="ru-RU" smtClean="0"/>
              <a:t>19.09.2017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2F46A6-90E5-449F-AF4F-497E6E968D6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CF45F-2DB5-4B0E-A200-2BDD4D526453}" type="datetimeFigureOut">
              <a:rPr lang="ru-RU" smtClean="0"/>
              <a:t>19.09.2017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2F46A6-90E5-449F-AF4F-497E6E968D6B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63BCF45F-2DB5-4B0E-A200-2BDD4D526453}" type="datetimeFigureOut">
              <a:rPr lang="ru-RU" smtClean="0"/>
              <a:t>19.09.2017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9B2F46A6-90E5-449F-AF4F-497E6E968D6B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260648"/>
            <a:ext cx="7772400" cy="1470025"/>
          </a:xfrm>
        </p:spPr>
        <p:txBody>
          <a:bodyPr/>
          <a:lstStyle/>
          <a:p>
            <a:pPr algn="l"/>
            <a:r>
              <a:rPr lang="uz-Cyrl-UZ" dirty="0" smtClean="0"/>
              <a:t>Диншунослик фанига кириш. Диннинг ибтидоий шакллари.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204864"/>
            <a:ext cx="6400800" cy="3433936"/>
          </a:xfrm>
        </p:spPr>
        <p:txBody>
          <a:bodyPr>
            <a:normAutofit/>
          </a:bodyPr>
          <a:lstStyle/>
          <a:p>
            <a:endParaRPr lang="uz-Cyrl-UZ" b="1" dirty="0" smtClean="0"/>
          </a:p>
          <a:p>
            <a:r>
              <a:rPr lang="uz-Cyrl-UZ" b="1" dirty="0" smtClean="0"/>
              <a:t>Режа:</a:t>
            </a:r>
            <a:endParaRPr lang="uz-Cyrl-UZ" b="1" dirty="0"/>
          </a:p>
          <a:p>
            <a:pPr marL="457200" indent="-457200" algn="l">
              <a:buAutoNum type="arabicPeriod"/>
            </a:pPr>
            <a:r>
              <a:rPr lang="uz-Cyrl-UZ" b="1" dirty="0" smtClean="0"/>
              <a:t>1. Дин тушунчаси ва диннинг вазифалари, турлари</a:t>
            </a:r>
          </a:p>
          <a:p>
            <a:pPr marL="457200" indent="-457200" algn="l">
              <a:buAutoNum type="arabicPeriod"/>
            </a:pPr>
            <a:r>
              <a:rPr lang="uz-Cyrl-UZ" b="1" dirty="0" smtClean="0"/>
              <a:t>2. Диннинг ибтидоий шакллари</a:t>
            </a:r>
          </a:p>
          <a:p>
            <a:pPr marL="457200" indent="-457200" algn="l">
              <a:buFont typeface="+mj-lt"/>
              <a:buAutoNum type="arabicPeriod"/>
            </a:pPr>
            <a:r>
              <a:rPr lang="uz-Cyrl-UZ" b="1" dirty="0" smtClean="0"/>
              <a:t> 3.Тотемизм, Анимизм, Шаманизм, Фетишизм</a:t>
            </a:r>
          </a:p>
          <a:p>
            <a:pPr marL="457200" indent="-457200" algn="l">
              <a:buFont typeface="Arial" pitchFamily="34" charset="0"/>
              <a:buChar char="•"/>
            </a:pPr>
            <a:endParaRPr lang="uz-Cyrl-UZ" b="1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0368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z-Cyrl-UZ" b="1" dirty="0"/>
              <a:t>Ди</a:t>
            </a:r>
            <a:r>
              <a:rPr lang="ru-RU" b="1" dirty="0" err="1"/>
              <a:t>ннинг</a:t>
            </a:r>
            <a:r>
              <a:rPr lang="ru-RU" b="1" dirty="0"/>
              <a:t> </a:t>
            </a:r>
            <a:r>
              <a:rPr lang="ru-RU" b="1" dirty="0" err="1"/>
              <a:t>вазифалари</a:t>
            </a:r>
            <a:r>
              <a:rPr lang="ru-RU" b="1" dirty="0"/>
              <a:t>:</a:t>
            </a:r>
            <a:br>
              <a:rPr lang="ru-RU" b="1" dirty="0"/>
            </a:br>
            <a:endParaRPr lang="ru-RU" dirty="0"/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28708728"/>
              </p:ext>
            </p:extLst>
          </p:nvPr>
        </p:nvGraphicFramePr>
        <p:xfrm>
          <a:off x="871538" y="2674938"/>
          <a:ext cx="7408862" cy="34512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86347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61420026"/>
              </p:ext>
            </p:extLst>
          </p:nvPr>
        </p:nvGraphicFramePr>
        <p:xfrm>
          <a:off x="827584" y="1484784"/>
          <a:ext cx="7408862" cy="50405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 smtClean="0"/>
              <a:t>Диннинг таснифлари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49397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Тотемизм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348880"/>
            <a:ext cx="4392487" cy="374441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r>
              <a:rPr lang="uz-Cyrl-UZ" dirty="0" smtClean="0"/>
              <a:t>Одамнинг хайвонот ёки ўсимликнинг муайян турларига алоқаси бор деб этиқод қилишдир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33659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 smtClean="0"/>
              <a:t>Анимизм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988840"/>
            <a:ext cx="4320480" cy="396043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r>
              <a:rPr lang="uz-Cyrl-UZ" dirty="0" smtClean="0"/>
              <a:t>Рухлар мавжуд эканлигига ишонч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41655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 smtClean="0"/>
              <a:t>Шаманизм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uz-Cyrl-UZ" dirty="0" smtClean="0"/>
              <a:t>Сехргарлик ( афсун, магия) илохий кучларга таъсир этиш мақсадида амалга ошириладиган урф-одатлар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2679700"/>
            <a:ext cx="3744416" cy="377363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951163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 smtClean="0"/>
              <a:t>Фетишизм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uz-Cyrl-UZ" dirty="0" smtClean="0"/>
              <a:t>Табиатдаги жонсиз предметларга сиғинишдир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2780928"/>
            <a:ext cx="4392488" cy="367240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34867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104</TotalTime>
  <Words>95</Words>
  <Application>Microsoft Office PowerPoint</Application>
  <PresentationFormat>Экран (4:3)</PresentationFormat>
  <Paragraphs>25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Волна</vt:lpstr>
      <vt:lpstr>Диншунослик фанига кириш. Диннинг ибтидоий шакллари.</vt:lpstr>
      <vt:lpstr>Диннинг вазифалари: </vt:lpstr>
      <vt:lpstr>Диннинг таснифлари</vt:lpstr>
      <vt:lpstr>Тотемизм</vt:lpstr>
      <vt:lpstr>Анимизм</vt:lpstr>
      <vt:lpstr>Шаманизм</vt:lpstr>
      <vt:lpstr>Фетишизм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Диншунослик фанига кириш. Диннинг ибтидоий шакллари.</dc:title>
  <dc:creator>Admin</dc:creator>
  <cp:lastModifiedBy>Admin</cp:lastModifiedBy>
  <cp:revision>9</cp:revision>
  <dcterms:created xsi:type="dcterms:W3CDTF">2017-09-19T17:14:33Z</dcterms:created>
  <dcterms:modified xsi:type="dcterms:W3CDTF">2017-09-19T17:09:01Z</dcterms:modified>
</cp:coreProperties>
</file>