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8" r:id="rId2"/>
    <p:sldId id="259" r:id="rId3"/>
    <p:sldId id="262" r:id="rId4"/>
    <p:sldId id="263" r:id="rId5"/>
    <p:sldId id="265" r:id="rId6"/>
    <p:sldId id="264" r:id="rId7"/>
    <p:sldId id="266" r:id="rId8"/>
    <p:sldId id="261" r:id="rId9"/>
    <p:sldId id="269" r:id="rId10"/>
    <p:sldId id="268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71" autoAdjust="0"/>
    <p:restoredTop sz="86907"/>
  </p:normalViewPr>
  <p:slideViewPr>
    <p:cSldViewPr snapToGrid="0">
      <p:cViewPr varScale="1">
        <p:scale>
          <a:sx n="77" d="100"/>
          <a:sy n="77" d="100"/>
        </p:scale>
        <p:origin x="2024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handoutMaster" Target="handoutMasters/handout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11/1/17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4792F2-DB42-6F4F-98B4-FD51FAB24C00}" type="datetimeFigureOut">
              <a:rPr lang="en-US" smtClean="0"/>
              <a:t>11/1/17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4678BD-EA4B-C44B-9782-1610BA34B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088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4678BD-EA4B-C44B-9782-1610BA34B57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352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11/1/17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Relationship Id="rId3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4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692640" y="914399"/>
            <a:ext cx="10346661" cy="2227811"/>
          </a:xfrm>
        </p:spPr>
        <p:txBody>
          <a:bodyPr/>
          <a:lstStyle/>
          <a:p>
            <a:pPr>
              <a:lnSpc>
                <a:spcPct val="130000"/>
              </a:lnSpc>
              <a:defRPr/>
            </a:pPr>
            <a:r>
              <a:rPr lang="en-US" sz="6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Motivation and Leadership</a:t>
            </a:r>
            <a:endParaRPr lang="en-US" sz="6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242048" y="2474258"/>
            <a:ext cx="5970494" cy="313624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905" y="4108881"/>
            <a:ext cx="3321396" cy="24910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32" y="3363806"/>
            <a:ext cx="4926763" cy="3160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264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2" y="894945"/>
            <a:ext cx="11049780" cy="1016981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rgbClr val="FF0000"/>
                </a:solidFill>
              </a:rPr>
              <a:t>What is it Motivation?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2" y="2211184"/>
            <a:ext cx="11391669" cy="4006735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>
                <a:solidFill>
                  <a:srgbClr val="FF0000"/>
                </a:solidFill>
              </a:rPr>
              <a:t>Motivation </a:t>
            </a:r>
            <a:r>
              <a:rPr lang="en-US" sz="2800" dirty="0" smtClean="0">
                <a:solidFill>
                  <a:srgbClr val="FF0000"/>
                </a:solidFill>
              </a:rPr>
              <a:t>Definition:</a:t>
            </a:r>
          </a:p>
          <a:p>
            <a:pPr marL="0" indent="0">
              <a:buNone/>
            </a:pPr>
            <a:endParaRPr lang="en-US" sz="28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2800" dirty="0" smtClean="0"/>
              <a:t>Internal </a:t>
            </a:r>
            <a:r>
              <a:rPr lang="en-US" sz="2800" dirty="0"/>
              <a:t>and external factors that stimulate desire and energy in people to be continually interested and committed to a job, role or subject, or to make an effort to </a:t>
            </a:r>
            <a:r>
              <a:rPr lang="en-US" sz="2800" dirty="0" smtClean="0"/>
              <a:t>achieve </a:t>
            </a:r>
            <a:r>
              <a:rPr lang="en-US" sz="2800" dirty="0"/>
              <a:t>goal.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29119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833268" y="961447"/>
            <a:ext cx="7151687" cy="522288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Unhappy Worker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187" y="1695796"/>
            <a:ext cx="8129847" cy="489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52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525800" y="911572"/>
            <a:ext cx="7151687" cy="522288"/>
          </a:xfrm>
        </p:spPr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Happy</a:t>
            </a:r>
            <a:r>
              <a:rPr lang="en-US" smtClean="0"/>
              <a:t> </a:t>
            </a:r>
            <a:r>
              <a:rPr lang="en-US" smtClean="0">
                <a:solidFill>
                  <a:srgbClr val="FF0000"/>
                </a:solidFill>
              </a:rPr>
              <a:t>Worker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718" y="1566864"/>
            <a:ext cx="6673850" cy="5005388"/>
          </a:xfrm>
        </p:spPr>
      </p:pic>
    </p:spTree>
    <p:extLst>
      <p:ext uri="{BB962C8B-B14F-4D97-AF65-F5344CB8AC3E}">
        <p14:creationId xmlns:p14="http://schemas.microsoft.com/office/powerpoint/2010/main" val="11379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559050" y="978072"/>
            <a:ext cx="7151687" cy="717723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Tools for Motivation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600" y="1935163"/>
            <a:ext cx="7000586" cy="4656830"/>
          </a:xfrm>
          <a:prstGeom prst="rect">
            <a:avLst/>
          </a:prstGeom>
        </p:spPr>
      </p:pic>
      <p:sp>
        <p:nvSpPr>
          <p:cNvPr id="8" name="Curved Right Arrow 7"/>
          <p:cNvSpPr/>
          <p:nvPr/>
        </p:nvSpPr>
        <p:spPr>
          <a:xfrm>
            <a:off x="249382" y="978073"/>
            <a:ext cx="2309668" cy="3726932"/>
          </a:xfrm>
          <a:prstGeom prst="curv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Left Arrow 8"/>
          <p:cNvSpPr/>
          <p:nvPr/>
        </p:nvSpPr>
        <p:spPr>
          <a:xfrm>
            <a:off x="9786287" y="978072"/>
            <a:ext cx="1995054" cy="3726933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49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210916" y="897775"/>
            <a:ext cx="10077768" cy="798021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B0F0"/>
                </a:solidFill>
              </a:rPr>
              <a:t>Techniques for Increasing </a:t>
            </a:r>
            <a:r>
              <a:rPr lang="en-US" dirty="0" smtClean="0">
                <a:solidFill>
                  <a:srgbClr val="00B0F0"/>
                </a:solidFill>
              </a:rPr>
              <a:t>Motivation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695796"/>
            <a:ext cx="11193462" cy="445259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b="1" dirty="0" smtClean="0"/>
              <a:t>Creative </a:t>
            </a:r>
            <a:r>
              <a:rPr lang="en-US" b="1" dirty="0"/>
              <a:t>a Positive Work </a:t>
            </a:r>
            <a:r>
              <a:rPr lang="en-US" b="1" dirty="0" smtClean="0"/>
              <a:t>Environment</a:t>
            </a:r>
          </a:p>
          <a:p>
            <a:pPr>
              <a:lnSpc>
                <a:spcPct val="150000"/>
              </a:lnSpc>
            </a:pPr>
            <a:r>
              <a:rPr lang="en-US" b="1" dirty="0"/>
              <a:t>Set Goals</a:t>
            </a:r>
          </a:p>
          <a:p>
            <a:pPr>
              <a:lnSpc>
                <a:spcPct val="150000"/>
              </a:lnSpc>
            </a:pPr>
            <a:r>
              <a:rPr lang="en-US" b="1" dirty="0"/>
              <a:t>Provide Incentives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Recognize Achievements</a:t>
            </a:r>
          </a:p>
          <a:p>
            <a:pPr>
              <a:lnSpc>
                <a:spcPct val="150000"/>
              </a:lnSpc>
            </a:pPr>
            <a:r>
              <a:rPr lang="en-US" b="1" dirty="0"/>
              <a:t>Share Profits</a:t>
            </a:r>
          </a:p>
          <a:p>
            <a:pPr>
              <a:lnSpc>
                <a:spcPct val="150000"/>
              </a:lnSpc>
            </a:pPr>
            <a:r>
              <a:rPr lang="en-US" b="1" dirty="0"/>
              <a:t>Solicit Employee Input</a:t>
            </a:r>
          </a:p>
          <a:p>
            <a:pPr>
              <a:lnSpc>
                <a:spcPct val="150000"/>
              </a:lnSpc>
            </a:pPr>
            <a:r>
              <a:rPr lang="en-US" b="1" dirty="0"/>
              <a:t>Provide Professional Enrichment</a:t>
            </a:r>
          </a:p>
          <a:p>
            <a:pPr>
              <a:lnSpc>
                <a:spcPct val="150000"/>
              </a:lnSpc>
            </a:pP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672" y="1967345"/>
            <a:ext cx="4396740" cy="439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68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45" y="966369"/>
            <a:ext cx="4647765" cy="238184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298" y="2616689"/>
            <a:ext cx="5962018" cy="369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53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559050" y="1160953"/>
            <a:ext cx="7151687" cy="522288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What is it Leadership?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2" y="2096322"/>
            <a:ext cx="11193462" cy="3787573"/>
          </a:xfrm>
        </p:spPr>
        <p:txBody>
          <a:bodyPr/>
          <a:lstStyle/>
          <a:p>
            <a:pPr marL="0" indent="0">
              <a:buNone/>
            </a:pPr>
            <a:r>
              <a:rPr lang="en-US" sz="3200" i="1" dirty="0" smtClean="0"/>
              <a:t>the action of leading a group of people or an organization, or the ability to do this.</a:t>
            </a:r>
            <a:endParaRPr lang="en-US" sz="3200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0109"/>
            <a:ext cx="7780713" cy="260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62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6666808" y="3306388"/>
            <a:ext cx="4981689" cy="681644"/>
          </a:xfrm>
        </p:spPr>
        <p:txBody>
          <a:bodyPr/>
          <a:lstStyle/>
          <a:p>
            <a:pPr marL="0" indent="0">
              <a:buNone/>
            </a:pPr>
            <a:r>
              <a:rPr lang="en-US" sz="3600" b="1" i="1" dirty="0" smtClean="0">
                <a:latin typeface="Abadi MT Condensed Light" charset="0"/>
                <a:ea typeface="Abadi MT Condensed Light" charset="0"/>
                <a:cs typeface="Abadi MT Condensed Light" charset="0"/>
              </a:rPr>
              <a:t>Kurt </a:t>
            </a:r>
            <a:r>
              <a:rPr lang="en-US" sz="3600" b="1" i="1" dirty="0">
                <a:latin typeface="Abadi MT Condensed Light" charset="0"/>
                <a:ea typeface="Abadi MT Condensed Light" charset="0"/>
                <a:cs typeface="Abadi MT Condensed Light" charset="0"/>
              </a:rPr>
              <a:t>Lewin</a:t>
            </a:r>
            <a:endParaRPr lang="en-US" sz="3600" b="1" i="1" dirty="0">
              <a:latin typeface="Abadi MT Condensed Light" charset="0"/>
              <a:ea typeface="Abadi MT Condensed Light" charset="0"/>
              <a:cs typeface="Abadi MT Condensed Light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936" y="793866"/>
            <a:ext cx="4327572" cy="570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6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Lewin's Leadership </a:t>
            </a:r>
            <a:r>
              <a:rPr lang="en-US" dirty="0" smtClean="0">
                <a:solidFill>
                  <a:srgbClr val="FF0000"/>
                </a:solidFill>
              </a:rPr>
              <a:t>Styles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123863" y="773950"/>
            <a:ext cx="3799003" cy="635924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</a:rPr>
              <a:t>Autocratic leaders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604" y="1351019"/>
            <a:ext cx="4356100" cy="22855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8066" y="3554509"/>
            <a:ext cx="3396442" cy="29197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23" y="3453690"/>
            <a:ext cx="4118943" cy="3121386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7922866" y="2907116"/>
            <a:ext cx="4166841" cy="67540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</a:rPr>
              <a:t>Democratic leaders 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-185586" y="2888424"/>
            <a:ext cx="4166841" cy="56526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</a:rPr>
              <a:t>Laissez-faire leaders</a:t>
            </a:r>
            <a:endParaRPr lang="en-US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26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3724</TotalTime>
  <Words>111</Words>
  <Application>Microsoft Macintosh PowerPoint</Application>
  <PresentationFormat>Widescreen</PresentationFormat>
  <Paragraphs>24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Abadi MT Condensed Light</vt:lpstr>
      <vt:lpstr>Arial Rounded MT Bold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Microsoft Office User</cp:lastModifiedBy>
  <cp:revision>73</cp:revision>
  <dcterms:created xsi:type="dcterms:W3CDTF">2015-06-15T09:27:21Z</dcterms:created>
  <dcterms:modified xsi:type="dcterms:W3CDTF">2017-11-01T17:34:36Z</dcterms:modified>
</cp:coreProperties>
</file>