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D78B-A210-4006-8E4D-56F4C5CF2022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89B63-7323-4D28-A2EF-3568931C412A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D78B-A210-4006-8E4D-56F4C5CF2022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89B63-7323-4D28-A2EF-3568931C41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D78B-A210-4006-8E4D-56F4C5CF2022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89B63-7323-4D28-A2EF-3568931C412A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D78B-A210-4006-8E4D-56F4C5CF2022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89B63-7323-4D28-A2EF-3568931C41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D78B-A210-4006-8E4D-56F4C5CF2022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89B63-7323-4D28-A2EF-3568931C412A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D78B-A210-4006-8E4D-56F4C5CF2022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89B63-7323-4D28-A2EF-3568931C41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D78B-A210-4006-8E4D-56F4C5CF2022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89B63-7323-4D28-A2EF-3568931C41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D78B-A210-4006-8E4D-56F4C5CF2022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89B63-7323-4D28-A2EF-3568931C412A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D78B-A210-4006-8E4D-56F4C5CF2022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89B63-7323-4D28-A2EF-3568931C41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D78B-A210-4006-8E4D-56F4C5CF2022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89B63-7323-4D28-A2EF-3568931C41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D78B-A210-4006-8E4D-56F4C5CF2022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89B63-7323-4D28-A2EF-3568931C41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E80D78B-A210-4006-8E4D-56F4C5CF2022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C5F89B63-7323-4D28-A2EF-3568931C412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ДАВОЛАШ ЖИСМОНИЙ ТАРБИЯСИНИ ОШҚОЗОН ИЧАК КАСАЛЛИКЛАРИДА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ҚЎЛЛАНИШИ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192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976664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Ошқозон-ичак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системаси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функциялари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бузилганида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ДЖТ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мотор-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висцерал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рефлекслар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интенсивликда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афферент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проприорецептив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импульслар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орқали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ишлаётган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бош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нерв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марказлари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тонусини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ўзгартиради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шу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овқатланиш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марказини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Эфферент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овқатланиш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марказини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фаолиятини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нормаллаштиради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Марказий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ташқари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пресс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диафрагмага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периферик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кўрсатади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бўшлиғида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силайди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бўшлиғидаги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босимни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ўзгартиради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Шу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мўътадил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ошқозон-ичак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трактининг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секретор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мотор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фукцияларини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стимуллайди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ҳаракат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фаоллиги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 масса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тезроқ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ичакка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ҳаракат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активлигини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ўзгариш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характери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ДЖТ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босқичга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тез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темпда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бажарганда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ҳаракат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активлиги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пасаяди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темпда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пресс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эффектларидан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бўшаштирувчи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тонусини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талай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сусайтиради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интенсивлиги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давомийлиги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фаолиятининг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жавоб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реакциясида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муҳим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роль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ўйнайди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Узоқ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давомийдаги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чарчоқ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моторикаси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пасаяди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297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сўрилиш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тезлигига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қуйидагича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кўрсатади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дақиқада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120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қадам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тезликда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дақиқа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югурса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сўрилиш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тезлашади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120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қадам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дақиқа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тезликда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югурса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сўрилиш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пасаяди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ДЖТ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ОИТ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функциясига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қуйидагича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чарчоқ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чақирмаслик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стимуллаш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интенсив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тормозлайди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вазифалари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умуммустаҳкамлаш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овқат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сўрилиш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процессига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нейрогуморал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сўрилиш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трактини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мотор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секретор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фунциясини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бўшлиғида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айланишини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стимуллаш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димланиш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прфилактикаси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пресс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мустаҳкамлаш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функциясини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эмоционал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кўтариш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01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ДЖТ га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қарши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кўрсатмалар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оғриқ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синдроми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тез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қайталанаётган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қайт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кўнгил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ним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стадиянинг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ремиссия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фазасида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ни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формалари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ДЖТ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1-ярмида ДБТ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шуғулланишда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умумривожлантирувчи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4602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Умумривожлантирувчи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МНС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тонусловчи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кўрсатади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моддалар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алмашинувини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овқат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ҳазм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функцияларини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яхшилайди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бўшлиғида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ўраб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турувчи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бўшаштирувчи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пресс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қаратилган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фазаларини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перисталтикани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секретор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функциясини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оқишини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кучайтиришга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қаратилган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ним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босқичларида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қўлланилмайди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ичаклар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тонусини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бўшаштирувчи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провротнигини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сфинктерини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спазмларини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очади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303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диафрагмал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типи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ичакларга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уқалаш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стадиясига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қилинаётган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характерига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бўшаштирувчи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босқичдан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ётган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ёнбош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ётганда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мақсадга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мувофиқдир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Ўтирган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бажариш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ётоқ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режимларда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ўтказилади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ичакларни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механик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силжиши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мақсадида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мушакларинга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чегараланишида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тизза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ўтирган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тўрт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оёқлаб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ўтказилади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Беморни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эмоционал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кўтариш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мақсадида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ДБТ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ўйинлар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хил гимнастик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иншоотлар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Муолажаларни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довомийлиги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15 дан 30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дақиқагача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991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курсини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2-ярмида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кучайтирилади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мураккаблаштирилади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бунда координация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кўринишдаги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циклик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Даволанишни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санаторияда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тугатиш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мақсадга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мувофиқ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ДЖТ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эффективлигига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табиатни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факторлари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наф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ОИК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ларида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массажни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сегментар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– рефлектор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вибрацион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наф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ичакни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сурункали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касалликларида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массажни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комплекс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трактини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вазифасини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бўшлиғидаги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нейрорегулятор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аппаратини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нормаллаштиришга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қаратилган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ичакдаги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силлиқ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пресс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мустаҳкамлайди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Бунда массаж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муолажаси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ўтказишни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baseline="-25000" dirty="0" err="1">
                <a:latin typeface="Times New Roman" pitchFamily="18" charset="0"/>
                <a:cs typeface="Times New Roman" pitchFamily="18" charset="0"/>
              </a:rPr>
              <a:t>IX</a:t>
            </a:r>
            <a:r>
              <a:rPr lang="en-US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baseline="-25000" dirty="0" err="1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baseline="-25000" dirty="0"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baseline="-25000" dirty="0"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паравертебрал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соҳаларда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белни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бўйинни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рефлексоген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соҳаларда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ўтказилади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пресс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массаж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ўтказилади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Беморни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ётган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массажни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ёрдамчи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принциплари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2739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Сегментар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массажни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эффективлиги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пуфаги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тонуси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қисқаришига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нормаллаштирувчи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таъсири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тушунтирилади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Массаж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муолажасини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ўтказишда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жигар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пуфаги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ости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чамбарчас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baseline="-25000" dirty="0" err="1" smtClean="0">
                <a:latin typeface="Times New Roman" pitchFamily="18" charset="0"/>
                <a:cs typeface="Times New Roman" pitchFamily="18" charset="0"/>
              </a:rPr>
              <a:t>XI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сегментларида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топилади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Кўкрак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бел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соҳаларига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қўшимча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таъсирлар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ўтказилади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Дозалаш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соҳасига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кўпроқ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Массажни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ўтказишга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яллиғланиш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касалликлари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пуфаги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йирингли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жарохати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холецистит, перитонит, панкреатит, ОИТ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касалликларини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кетишга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мойиллиги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бўшлиғида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касалликлари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974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СУРУНКАЛИ ГАСТРИТЛАР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ни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вазифалари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умуммустаҳкамловчи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сўрилиш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процессини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нейрогуморал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регуляцияси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ОИТ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мотор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секретор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функцияларини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регуляцияси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бўшлиғидаги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айланишини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стимуляцияси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димланиш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прфилактикаси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ДЖТ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секретор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функциясига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белгиланади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    	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ДЖТни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гастритни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нормал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секрецияни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ошганида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минерал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биргаликда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секрециясини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тормозлайди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(ДЖТ ни  минерал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ичгандан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овқатни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истеъмол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.) 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Шифохонада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ДЖТ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курсини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босқичда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ДЖТ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воситаси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1 –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ярмида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(1-15 кун)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қуйидаги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ДЖТ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енгиллаштирилган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гимнастик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статик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динамик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биргаликда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	Комплекс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натижаларга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эришилганда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тонусни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оширувчи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чиниқиш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муолажаларига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совуқ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артиниш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душ,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чўмилиш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нурлар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ванналари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машғулот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давомийлиги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1.2-2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	ДЖТ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секрецияси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пасайганда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ахлоҳида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ДБТ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бажарилади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секретор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мотор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функцияларини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стимуллайди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(ДЖТ ни минерал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ичишдан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бажарилади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495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воситаси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Гимнастик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деворидаги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диафрагма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қаратилган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чалқанча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ётган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ўтирган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Спорт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анжомлари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мураккаблаштирилган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юришлар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Муолажа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давомийлиги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30 – 40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дақиқа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Санатор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шароитда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ДЖТ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интенсивлиги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кенгайтирилиб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кучайтирилиб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буюрилади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ДБТ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муолажасидан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ташқари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циклик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ҳаракатли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ўйинлар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Гастритни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турларида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массаж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умуртқа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поғонасининг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кўкрак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қисми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2999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ОШҚОЗОН ВА 12 БАРМОҚЛИ ИЧАК ЯРА КАСАЛЛИГИ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вазифаси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Нерв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марказлари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тонусини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нормаллаштириш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кортико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висцерал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бошқарувни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активолаштириш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эмоционал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ярани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тўла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тез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чандиқланишида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озикқаниш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процессини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стимуллаш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айланишни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ОИТ да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димланиш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бармокли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мотор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секретор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функцииясини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нормаллаштириш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қарши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кўрсатмалар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оғриқ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синдроми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кўнгил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айниши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қайта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қайта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қайт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оқиши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0224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воситаси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1-ярмида. ДЖТ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муолажаларини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симптомлари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сусайишида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5 – 10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қўзғолишидан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давридабемор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ярим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ётоқ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режимда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гимнастик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оёқларга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статик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динамик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кўкрак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диафрагмал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мақсад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бўшлиғи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кичик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тозда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димланишни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Даволанишни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ярмида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бажаришда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чалқанча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стулда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ўтирганда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Муолажаларни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давомийлиги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15 – 20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дақиқа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беморни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ёшига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резерв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имкониятларига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пасайганда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ҳажми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ДБТ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муолажаларини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давомийлиги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30 - 40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дақиқа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босимини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оширувчи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340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воситаси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шаклларини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даволанишни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 –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ярмида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Даволанишни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давридаДЖТ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деворини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йўғон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бўйлаб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массаж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умуртқа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поғонасини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кўкрак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қисмини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массаж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координацион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характердаги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мураккаблаштирилган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гимнастик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циклик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дозаланган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100 – 110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қадам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 1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дақиқада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сузиш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Эрталабки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нонуштадан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 – 1.5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соатдан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ДБТ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муолажасини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30 – 40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дақиқа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бажарилади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музиқа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МНС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тормозланиши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процессини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кучайтирилиб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аутотренинг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электр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уйқу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дам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30 – 40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дақиқа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дам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олгандан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душ,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сузиш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дозаланган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сингари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ОИТ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оғриган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беморларни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санаторияларда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эттирилади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балчиқлар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муолажалари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қўшилади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3533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СПЛАНХНОПТОЗ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Спланхноптоз –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тушиб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нормал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ушлаб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турувчи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бойламларнинг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сусайишидан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чикқди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бойламларнинг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сусайиши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туғма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орттирилган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оралиқдаги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сусайиши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босимига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эта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олмайди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чўзилади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сусайиши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спланхноптоз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кучайиб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2 –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сабаби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тартибсиз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статик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кучланишлар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оқибатида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патологик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жараёнга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Аёлларда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спланхноптоз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туғишдан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0865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92696"/>
            <a:ext cx="8363272" cy="585631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вазифалари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организмни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умуммустаҳкамлаш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нерв психик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тонусни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функцияларини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девори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корсетини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шаклллари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ДЖТ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курси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шифохонада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ҳаракат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тартиби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овқатланишга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риоя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ролни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бемор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онгли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равишда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ёндашишдир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ДЖТ 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давомийлиги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2-2.5 ой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ДБТни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давомийлиги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2.5-4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ДЖТни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воситаси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гимнастик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қоринни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девори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мушакларига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атутотеринг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ОИТ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касалликларидан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фақат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спланхноптозда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қатъиан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риоя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чалқанча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ётиб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оёқларни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кўтаради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тизза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тирсак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тизза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бармоқлар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ҳолатларида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кўндаланг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йўғон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ичакларни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тонографияси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нормаллашиши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таъминлашиши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бойлам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бўғимлар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аппарати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мустаҳкамланади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комплексларни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доими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алмаштириб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ўтказиш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натижа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бермайди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ўргатиш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ҳафта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вақт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Шундан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ДБТнинг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эффекти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сезилади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комплекснни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ой сиз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ўзгартириш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ҳажмини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қайтарилишини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давомилигини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шарт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Клиник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эффектга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бемор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давомийда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20-30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дақиқада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мустаҳкамловчи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бадантартия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шуғулланиб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Спланхноптозда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югуриш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5 кг дан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ортиқ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кўтариш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тепаликдан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сакрашлар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7879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ДЖТни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моддалар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алмашинуви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бузилиши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қўлланилиши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Семириш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Семириш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ортиқча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ёғ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тўқималарини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организмда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тўпланиши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Етакчи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факторлардан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алиментардир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овқат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каллориясини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ортиқлиги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ёғлар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углеводларни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кўплидир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бирламчи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семириш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ҳаракат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роль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ўйнайди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Марказий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нерв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системасининг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секреция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безларининг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иккиламчи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семириш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Семириш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қуйидаги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касалликларни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келтириб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Улар атеросклероз,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хафақон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қандли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диабет.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Бирламчи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семиришни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4та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босқичи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бор: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босқич-меъёрдаги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15-28%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ортиқча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босқич-меъёрдан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30-49%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ортиқча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босқич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меъёрдан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50-100%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ортиқча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босқич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меъёрдан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105% дан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ортиқ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ошиқча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9138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емизлик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организмда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қуйидаги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ўзгаришларга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қон-томир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тизимида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миокардада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дистрофия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томирларда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айланишини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бузилиши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миядаги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оёқлардаги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томирларни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шикастланиши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);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тизимида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диафрагмани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кўтарилиши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ҳаракатни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сусайиши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ўпкадаги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навфас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ҳажмини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пасайиши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Овқат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ҳазм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ошқозон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ширасини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ажралишида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гиперхлоргидрия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кузатилади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);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таянч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ҳаракат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аппаратида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бўғимларга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ортиқча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тушиши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моддалар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алмашинуви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бузилиши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артрозлар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кузатилади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туз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алмашинуви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бузилиши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шишилар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Бирламчи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семизлик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секреция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безларининг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функционал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сезиларли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кўрсатади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инсулин,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кортикотрип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гормонларни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чиқишни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кўпайтиради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лекин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соматотроп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гормонини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секрецуясини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пасайтиради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Юқорида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келтирилган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ўзгаришларни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қайтариш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Қачонки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реационал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комплекслари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Семизлик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кучашиш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чоралари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қуйидаги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йўналишда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ҳаракат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бунга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қўшимча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кун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тартибини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юклама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ҳажмларини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рацонал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овқат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истеъмол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51434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9</TotalTime>
  <Words>1630</Words>
  <Application>Microsoft Office PowerPoint</Application>
  <PresentationFormat>Экран (4:3)</PresentationFormat>
  <Paragraphs>39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Ясность</vt:lpstr>
      <vt:lpstr>ДАВОЛАШ ЖИСМОНИЙ ТАРБИЯСИНИ ОШҚОЗОН ИЧАК КАСАЛЛИКЛАРИДА ҚЎЛЛАНИШИ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СУРУНКАЛИ ГАСТРИТЛАР.</vt:lpstr>
      <vt:lpstr>Презентация PowerPoint</vt:lpstr>
      <vt:lpstr>ОШҚОЗОН ВА 12 БАРМОҚЛИ ИЧАК ЯРА КАСАЛЛИГИ.</vt:lpstr>
      <vt:lpstr>Презентация PowerPoint</vt:lpstr>
      <vt:lpstr>Презентация PowerPoint</vt:lpstr>
      <vt:lpstr>СПЛАНХНОПТОЗ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ДАВОЛАШ ЖИСМОНИЙ ТАРБИЯСИНИ ОШҚОЗОН ИЧАК КАСАЛЛИКЛАРИДА ҚЎЛЛАНИШИ</dc:title>
  <dc:creator>muhiddin</dc:creator>
  <cp:lastModifiedBy>muhiddin</cp:lastModifiedBy>
  <cp:revision>1</cp:revision>
  <dcterms:created xsi:type="dcterms:W3CDTF">2017-12-08T08:03:09Z</dcterms:created>
  <dcterms:modified xsi:type="dcterms:W3CDTF">2017-12-08T08:12:11Z</dcterms:modified>
</cp:coreProperties>
</file>