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67" r:id="rId4"/>
    <p:sldId id="277" r:id="rId5"/>
    <p:sldId id="270" r:id="rId6"/>
    <p:sldId id="268" r:id="rId7"/>
    <p:sldId id="269" r:id="rId8"/>
    <p:sldId id="258" r:id="rId9"/>
    <p:sldId id="259" r:id="rId10"/>
    <p:sldId id="278" r:id="rId11"/>
    <p:sldId id="279" r:id="rId12"/>
    <p:sldId id="280" r:id="rId13"/>
    <p:sldId id="281" r:id="rId14"/>
    <p:sldId id="282" r:id="rId15"/>
    <p:sldId id="283" r:id="rId16"/>
    <p:sldId id="285" r:id="rId17"/>
    <p:sldId id="284" r:id="rId18"/>
    <p:sldId id="261" r:id="rId19"/>
    <p:sldId id="273" r:id="rId20"/>
    <p:sldId id="262" r:id="rId21"/>
    <p:sldId id="272" r:id="rId22"/>
    <p:sldId id="263" r:id="rId23"/>
    <p:sldId id="271" r:id="rId24"/>
    <p:sldId id="264" r:id="rId25"/>
    <p:sldId id="265" r:id="rId26"/>
    <p:sldId id="275" r:id="rId27"/>
    <p:sldId id="266" r:id="rId28"/>
    <p:sldId id="276" r:id="rId29"/>
    <p:sldId id="274" r:id="rId3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4" d="100"/>
          <a:sy n="64" d="100"/>
        </p:scale>
        <p:origin x="-146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3" name="Прямоугольник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Прямоугольник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Прямоугольник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Прямоугольник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Прямоугольник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Скругленный прямоугольник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Скругленный прямоугольник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Прямоугольник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6705600" y="4206240"/>
            <a:ext cx="960120" cy="457200"/>
          </a:xfrm>
        </p:spPr>
        <p:txBody>
          <a:bodyPr/>
          <a:lstStyle/>
          <a:p>
            <a:fld id="{5548BA36-8F20-405E-A5D7-5ED10A54B599}" type="datetimeFigureOut">
              <a:rPr lang="ru-RU" smtClean="0"/>
              <a:pPr/>
              <a:t>19.04.2019</a:t>
            </a:fld>
            <a:endParaRPr lang="ru-RU"/>
          </a:p>
        </p:txBody>
      </p:sp>
      <p:sp>
        <p:nvSpPr>
          <p:cNvPr id="17" name="Нижний колонтитул 16"/>
          <p:cNvSpPr>
            <a:spLocks noGrp="1"/>
          </p:cNvSpPr>
          <p:nvPr>
            <p:ph type="ftr" sz="quarter" idx="11"/>
          </p:nvPr>
        </p:nvSpPr>
        <p:spPr>
          <a:xfrm>
            <a:off x="5410200" y="4205288"/>
            <a:ext cx="1295400" cy="457200"/>
          </a:xfrm>
        </p:spPr>
        <p:txBody>
          <a:bodyPr/>
          <a:lstStyle/>
          <a:p>
            <a:endParaRPr lang="ru-RU"/>
          </a:p>
        </p:txBody>
      </p:sp>
      <p:sp>
        <p:nvSpPr>
          <p:cNvPr id="29" name="Номер слайда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073F9DA0-4C2C-4E87-9A63-6D17430D864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548BA36-8F20-405E-A5D7-5ED10A54B599}" type="datetimeFigureOut">
              <a:rPr lang="ru-RU" smtClean="0"/>
              <a:pPr/>
              <a:t>19.04.2019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73F9DA0-4C2C-4E87-9A63-6D17430D864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548BA36-8F20-405E-A5D7-5ED10A54B599}" type="datetimeFigureOut">
              <a:rPr lang="ru-RU" smtClean="0"/>
              <a:pPr/>
              <a:t>19.04.2019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73F9DA0-4C2C-4E87-9A63-6D17430D864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548BA36-8F20-405E-A5D7-5ED10A54B599}" type="datetimeFigureOut">
              <a:rPr lang="ru-RU" smtClean="0"/>
              <a:pPr/>
              <a:t>19.04.2019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73F9DA0-4C2C-4E87-9A63-6D17430D864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nchor="ctr"/>
          <a:lstStyle>
            <a:lvl1pPr>
              <a:defRPr sz="4000" b="0" i="0"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Дата 25"/>
          <p:cNvSpPr>
            <a:spLocks noGrp="1"/>
          </p:cNvSpPr>
          <p:nvPr>
            <p:ph type="dt" sz="half" idx="10"/>
          </p:nvPr>
        </p:nvSpPr>
        <p:spPr/>
        <p:txBody>
          <a:bodyPr rtlCol="0"/>
          <a:lstStyle/>
          <a:p>
            <a:fld id="{5548BA36-8F20-405E-A5D7-5ED10A54B599}" type="datetimeFigureOut">
              <a:rPr lang="ru-RU" smtClean="0"/>
              <a:pPr/>
              <a:t>19.04.2019</a:t>
            </a:fld>
            <a:endParaRPr lang="ru-RU"/>
          </a:p>
        </p:txBody>
      </p:sp>
      <p:sp>
        <p:nvSpPr>
          <p:cNvPr id="27" name="Номер слайда 26"/>
          <p:cNvSpPr>
            <a:spLocks noGrp="1"/>
          </p:cNvSpPr>
          <p:nvPr>
            <p:ph type="sldNum" sz="quarter" idx="11"/>
          </p:nvPr>
        </p:nvSpPr>
        <p:spPr/>
        <p:txBody>
          <a:bodyPr rtlCol="0"/>
          <a:lstStyle/>
          <a:p>
            <a:fld id="{073F9DA0-4C2C-4E87-9A63-6D17430D8648}" type="slidenum">
              <a:rPr lang="ru-RU" smtClean="0"/>
              <a:pPr/>
              <a:t>‹#›</a:t>
            </a:fld>
            <a:endParaRPr lang="ru-RU"/>
          </a:p>
        </p:txBody>
      </p:sp>
      <p:sp>
        <p:nvSpPr>
          <p:cNvPr id="28" name="Нижний колонтитул 27"/>
          <p:cNvSpPr>
            <a:spLocks noGrp="1"/>
          </p:cNvSpPr>
          <p:nvPr>
            <p:ph type="ftr" sz="quarter" idx="12"/>
          </p:nvPr>
        </p:nvSpPr>
        <p:spPr/>
        <p:txBody>
          <a:bodyPr rtlCol="0"/>
          <a:lstStyle/>
          <a:p>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ru-RU" smtClean="0"/>
              <a:t>Образец заголовка</a:t>
            </a:r>
            <a:endParaRPr kumimoji="0" lang="en-US"/>
          </a:p>
        </p:txBody>
      </p:sp>
      <p:sp>
        <p:nvSpPr>
          <p:cNvPr id="3" name="Дата 2"/>
          <p:cNvSpPr>
            <a:spLocks noGrp="1"/>
          </p:cNvSpPr>
          <p:nvPr>
            <p:ph type="dt" sz="half" idx="10"/>
          </p:nvPr>
        </p:nvSpPr>
        <p:spPr>
          <a:xfrm>
            <a:off x="6583680" y="612648"/>
            <a:ext cx="957264" cy="457200"/>
          </a:xfrm>
        </p:spPr>
        <p:txBody>
          <a:bodyPr/>
          <a:lstStyle/>
          <a:p>
            <a:fld id="{5548BA36-8F20-405E-A5D7-5ED10A54B599}" type="datetimeFigureOut">
              <a:rPr lang="ru-RU" smtClean="0"/>
              <a:pPr/>
              <a:t>19.04.2019</a:t>
            </a:fld>
            <a:endParaRPr lang="ru-RU"/>
          </a:p>
        </p:txBody>
      </p:sp>
      <p:sp>
        <p:nvSpPr>
          <p:cNvPr id="4" name="Нижний колонтитул 3"/>
          <p:cNvSpPr>
            <a:spLocks noGrp="1"/>
          </p:cNvSpPr>
          <p:nvPr>
            <p:ph type="ftr" sz="quarter" idx="11"/>
          </p:nvPr>
        </p:nvSpPr>
        <p:spPr>
          <a:xfrm>
            <a:off x="5257800" y="612648"/>
            <a:ext cx="1325880" cy="457200"/>
          </a:xfrm>
        </p:spPr>
        <p:txBody>
          <a:bodyPr/>
          <a:lstStyle/>
          <a:p>
            <a:endParaRPr lang="ru-RU"/>
          </a:p>
        </p:txBody>
      </p:sp>
      <p:sp>
        <p:nvSpPr>
          <p:cNvPr id="5" name="Номер слайда 4"/>
          <p:cNvSpPr>
            <a:spLocks noGrp="1"/>
          </p:cNvSpPr>
          <p:nvPr>
            <p:ph type="sldNum" sz="quarter" idx="12"/>
          </p:nvPr>
        </p:nvSpPr>
        <p:spPr>
          <a:xfrm>
            <a:off x="8174736" y="2272"/>
            <a:ext cx="762000" cy="365760"/>
          </a:xfrm>
        </p:spPr>
        <p:txBody>
          <a:bodyPr/>
          <a:lstStyle/>
          <a:p>
            <a:fld id="{073F9DA0-4C2C-4E87-9A63-6D17430D864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548BA36-8F20-405E-A5D7-5ED10A54B599}" type="datetimeFigureOut">
              <a:rPr lang="ru-RU" smtClean="0"/>
              <a:pPr/>
              <a:t>19.04.2019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073F9DA0-4C2C-4E87-9A63-6D17430D864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kumimoji="0" lang="ru-RU" smtClean="0"/>
              <a:t>Образец заголовка</a:t>
            </a:r>
            <a:endParaRPr kumimoji="0"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548BA36-8F20-405E-A5D7-5ED10A54B599}" type="datetimeFigureOut">
              <a:rPr lang="ru-RU" smtClean="0"/>
              <a:pPr/>
              <a:t>19.04.2019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73F9DA0-4C2C-4E87-9A63-6D17430D864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548BA36-8F20-405E-A5D7-5ED10A54B599}" type="datetimeFigureOut">
              <a:rPr lang="ru-RU" smtClean="0"/>
              <a:pPr/>
              <a:t>19.04.2019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73F9DA0-4C2C-4E87-9A63-6D17430D864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548BA36-8F20-405E-A5D7-5ED10A54B599}" type="datetimeFigureOut">
              <a:rPr lang="ru-RU" smtClean="0"/>
              <a:pPr/>
              <a:t>19.04.2019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73F9DA0-4C2C-4E87-9A63-6D17430D864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548BA36-8F20-405E-A5D7-5ED10A54B599}" type="datetimeFigureOut">
              <a:rPr lang="ru-RU" smtClean="0"/>
              <a:pPr/>
              <a:t>19.04.2019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73F9DA0-4C2C-4E87-9A63-6D17430D864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Прямоугольник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Прямоугольник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Прямоугольник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Скругленный прямоугольник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Скругленный прямоугольник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Прямоугольник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Прямоугольник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Прямоугольник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Прямоугольник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Прямоугольник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Прямоугольник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Заголовок 21"/>
          <p:cNvSpPr>
            <a:spLocks noGrp="1"/>
          </p:cNvSpPr>
          <p:nvPr>
            <p:ph type="title"/>
          </p:nvPr>
        </p:nvSpPr>
        <p:spPr>
          <a:xfrm>
            <a:off x="457200" y="1143000"/>
            <a:ext cx="8229600" cy="1066800"/>
          </a:xfrm>
          <a:prstGeom prst="rect">
            <a:avLst/>
          </a:prstGeom>
        </p:spPr>
        <p:txBody>
          <a:bodyPr vert="horz" anchor="ctr">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5548BA36-8F20-405E-A5D7-5ED10A54B599}" type="datetimeFigureOut">
              <a:rPr lang="ru-RU" smtClean="0"/>
              <a:pPr/>
              <a:t>19.04.2019</a:t>
            </a:fld>
            <a:endParaRPr lang="ru-RU"/>
          </a:p>
        </p:txBody>
      </p:sp>
      <p:sp>
        <p:nvSpPr>
          <p:cNvPr id="3" name="Нижний колонтитул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ru-RU"/>
          </a:p>
        </p:txBody>
      </p:sp>
      <p:sp>
        <p:nvSpPr>
          <p:cNvPr id="23" name="Номер слайда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073F9DA0-4C2C-4E87-9A63-6D17430D864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0" y="764704"/>
            <a:ext cx="7920880" cy="1872208"/>
          </a:xfrm>
        </p:spPr>
        <p:txBody>
          <a:bodyPr>
            <a:normAutofit/>
          </a:bodyPr>
          <a:lstStyle/>
          <a:p>
            <a:r>
              <a:rPr lang="ru-RU" sz="7200" dirty="0" smtClean="0"/>
              <a:t>ПОЛИОМИЕЛИТ</a:t>
            </a:r>
            <a:endParaRPr lang="ru-RU" sz="7200" dirty="0"/>
          </a:p>
        </p:txBody>
      </p:sp>
      <p:pic>
        <p:nvPicPr>
          <p:cNvPr id="1026" name="Picture 2" descr="D:\Новая папка\вирус полиомиелита под микроскопом.jpg"/>
          <p:cNvPicPr>
            <a:picLocks noChangeAspect="1" noChangeArrowheads="1"/>
          </p:cNvPicPr>
          <p:nvPr/>
        </p:nvPicPr>
        <p:blipFill>
          <a:blip r:embed="rId2" cstate="print"/>
          <a:srcRect/>
          <a:stretch>
            <a:fillRect/>
          </a:stretch>
        </p:blipFill>
        <p:spPr bwMode="auto">
          <a:xfrm>
            <a:off x="5436096" y="3654826"/>
            <a:ext cx="3707904" cy="3203174"/>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412776"/>
            <a:ext cx="8229600" cy="5161760"/>
          </a:xfrm>
        </p:spPr>
        <p:txBody>
          <a:bodyPr>
            <a:normAutofit fontScale="92500" lnSpcReduction="10000"/>
          </a:bodyPr>
          <a:lstStyle/>
          <a:p>
            <a:r>
              <a:rPr lang="ru-RU" b="1" dirty="0"/>
              <a:t>ПОЛИОМИЕЛИТ.</a:t>
            </a:r>
            <a:endParaRPr lang="ru-RU" dirty="0"/>
          </a:p>
          <a:p>
            <a:r>
              <a:rPr lang="ru-RU" dirty="0"/>
              <a:t>Полиомиелит </a:t>
            </a:r>
            <a:r>
              <a:rPr lang="ru-RU" dirty="0" err="1" smtClean="0"/>
              <a:t>ўткир</a:t>
            </a:r>
            <a:r>
              <a:rPr lang="ru-RU" dirty="0" smtClean="0"/>
              <a:t> </a:t>
            </a:r>
            <a:r>
              <a:rPr lang="ru-RU" dirty="0" err="1" smtClean="0"/>
              <a:t>юкумли</a:t>
            </a:r>
            <a:r>
              <a:rPr lang="ru-RU" dirty="0" smtClean="0"/>
              <a:t> </a:t>
            </a:r>
            <a:r>
              <a:rPr lang="ru-RU" dirty="0" err="1"/>
              <a:t>касаллик</a:t>
            </a:r>
            <a:r>
              <a:rPr lang="ru-RU" dirty="0"/>
              <a:t> </a:t>
            </a:r>
            <a:r>
              <a:rPr lang="ru-RU" dirty="0" err="1" smtClean="0"/>
              <a:t>бўлиб</a:t>
            </a:r>
            <a:r>
              <a:rPr lang="ru-RU" dirty="0"/>
              <a:t>, </a:t>
            </a:r>
            <a:r>
              <a:rPr lang="en-US" dirty="0" smtClean="0"/>
              <a:t>poliovirus </a:t>
            </a:r>
            <a:r>
              <a:rPr lang="en-US" dirty="0" err="1" smtClean="0"/>
              <a:t>hominis</a:t>
            </a:r>
            <a:r>
              <a:rPr lang="ru-RU" dirty="0" smtClean="0"/>
              <a:t>   </a:t>
            </a:r>
            <a:r>
              <a:rPr lang="ru-RU" dirty="0" err="1"/>
              <a:t>ви</a:t>
            </a:r>
            <a:r>
              <a:rPr lang="uz-Cyrl-UZ" dirty="0"/>
              <a:t>р</a:t>
            </a:r>
            <a:r>
              <a:rPr lang="ru-RU" dirty="0" err="1"/>
              <a:t>уси</a:t>
            </a:r>
            <a:r>
              <a:rPr lang="ru-RU" dirty="0"/>
              <a:t> </a:t>
            </a:r>
            <a:r>
              <a:rPr lang="ru-RU" dirty="0" err="1"/>
              <a:t>чакиради</a:t>
            </a:r>
            <a:r>
              <a:rPr lang="ru-RU" dirty="0"/>
              <a:t>. Бош </a:t>
            </a:r>
            <a:r>
              <a:rPr lang="ru-RU" dirty="0" err="1"/>
              <a:t>мия</a:t>
            </a:r>
            <a:r>
              <a:rPr lang="ru-RU" dirty="0"/>
              <a:t> </a:t>
            </a:r>
            <a:r>
              <a:rPr lang="ru-RU" dirty="0" err="1"/>
              <a:t>ст</a:t>
            </a:r>
            <a:r>
              <a:rPr lang="uz-Cyrl-UZ" dirty="0"/>
              <a:t>в</a:t>
            </a:r>
            <a:r>
              <a:rPr lang="ru-RU" dirty="0" err="1"/>
              <a:t>олидан</a:t>
            </a:r>
            <a:r>
              <a:rPr lang="ru-RU" dirty="0"/>
              <a:t> </a:t>
            </a:r>
            <a:r>
              <a:rPr lang="ru-RU" dirty="0" err="1"/>
              <a:t>чикувчи</a:t>
            </a:r>
            <a:r>
              <a:rPr lang="ru-RU" dirty="0"/>
              <a:t> </a:t>
            </a:r>
            <a:r>
              <a:rPr lang="ru-RU" dirty="0" err="1"/>
              <a:t>мия</a:t>
            </a:r>
            <a:r>
              <a:rPr lang="ru-RU" dirty="0"/>
              <a:t> </a:t>
            </a:r>
            <a:r>
              <a:rPr lang="ru-RU" dirty="0" err="1"/>
              <a:t>нервларининг</a:t>
            </a:r>
            <a:r>
              <a:rPr lang="ru-RU" dirty="0"/>
              <a:t> </a:t>
            </a:r>
            <a:r>
              <a:rPr lang="ru-RU" dirty="0" err="1"/>
              <a:t>харакат</a:t>
            </a:r>
            <a:r>
              <a:rPr lang="ru-RU" dirty="0"/>
              <a:t> </a:t>
            </a:r>
            <a:r>
              <a:rPr lang="ru-RU" dirty="0" err="1"/>
              <a:t>ядролари</a:t>
            </a:r>
            <a:r>
              <a:rPr lang="ru-RU" dirty="0"/>
              <a:t> </a:t>
            </a:r>
            <a:r>
              <a:rPr lang="ru-RU" dirty="0" err="1"/>
              <a:t>ва</a:t>
            </a:r>
            <a:r>
              <a:rPr lang="ru-RU" dirty="0"/>
              <a:t> орка </a:t>
            </a:r>
            <a:r>
              <a:rPr lang="ru-RU" dirty="0" err="1"/>
              <a:t>мия</a:t>
            </a:r>
            <a:r>
              <a:rPr lang="ru-RU" dirty="0"/>
              <a:t> </a:t>
            </a:r>
            <a:r>
              <a:rPr lang="ru-RU" dirty="0" err="1"/>
              <a:t>кулранг</a:t>
            </a:r>
            <a:r>
              <a:rPr lang="ru-RU" dirty="0"/>
              <a:t> </a:t>
            </a:r>
            <a:r>
              <a:rPr lang="ru-RU" dirty="0" err="1"/>
              <a:t>моддасининг</a:t>
            </a:r>
            <a:r>
              <a:rPr lang="ru-RU" dirty="0"/>
              <a:t> </a:t>
            </a:r>
            <a:r>
              <a:rPr lang="ru-RU" dirty="0" err="1"/>
              <a:t>мотонейронлари</a:t>
            </a:r>
            <a:r>
              <a:rPr lang="ru-RU" dirty="0"/>
              <a:t> </a:t>
            </a:r>
            <a:r>
              <a:rPr lang="ru-RU" dirty="0" err="1"/>
              <a:t>жарохатланиб</a:t>
            </a:r>
            <a:r>
              <a:rPr lang="ru-RU" dirty="0"/>
              <a:t>, </a:t>
            </a:r>
            <a:r>
              <a:rPr lang="ru-RU" dirty="0" err="1"/>
              <a:t>нимфалаж</a:t>
            </a:r>
            <a:r>
              <a:rPr lang="ru-RU" dirty="0"/>
              <a:t> </a:t>
            </a:r>
            <a:r>
              <a:rPr lang="ru-RU" dirty="0" err="1"/>
              <a:t>ва</a:t>
            </a:r>
            <a:r>
              <a:rPr lang="ru-RU" dirty="0"/>
              <a:t> </a:t>
            </a:r>
            <a:r>
              <a:rPr lang="ru-RU" dirty="0" err="1"/>
              <a:t>фалажлар</a:t>
            </a:r>
            <a:r>
              <a:rPr lang="ru-RU" dirty="0"/>
              <a:t> </a:t>
            </a:r>
            <a:r>
              <a:rPr lang="ru-RU" dirty="0" err="1"/>
              <a:t>касалликнинг</a:t>
            </a:r>
            <a:r>
              <a:rPr lang="ru-RU" dirty="0"/>
              <a:t> </a:t>
            </a:r>
            <a:r>
              <a:rPr lang="ru-RU" dirty="0" err="1"/>
              <a:t>асосий</a:t>
            </a:r>
            <a:r>
              <a:rPr lang="ru-RU" dirty="0"/>
              <a:t> клиник </a:t>
            </a:r>
            <a:r>
              <a:rPr lang="ru-RU" dirty="0" err="1"/>
              <a:t>манзарасини</a:t>
            </a:r>
            <a:r>
              <a:rPr lang="ru-RU" dirty="0"/>
              <a:t> </a:t>
            </a:r>
            <a:r>
              <a:rPr lang="ru-RU" dirty="0" err="1"/>
              <a:t>ташкил</a:t>
            </a:r>
            <a:r>
              <a:rPr lang="ru-RU" dirty="0"/>
              <a:t> </a:t>
            </a:r>
            <a:r>
              <a:rPr lang="ru-RU" dirty="0" err="1"/>
              <a:t>этади</a:t>
            </a:r>
            <a:r>
              <a:rPr lang="ru-RU" dirty="0"/>
              <a:t>. Шу  </a:t>
            </a:r>
            <a:r>
              <a:rPr lang="ru-RU" dirty="0" err="1"/>
              <a:t>билан</a:t>
            </a:r>
            <a:r>
              <a:rPr lang="ru-RU" dirty="0"/>
              <a:t>  </a:t>
            </a:r>
            <a:r>
              <a:rPr lang="ru-RU" dirty="0" err="1"/>
              <a:t>нопаралитик</a:t>
            </a:r>
            <a:r>
              <a:rPr lang="ru-RU" dirty="0"/>
              <a:t> </a:t>
            </a:r>
            <a:r>
              <a:rPr lang="ru-RU" dirty="0" err="1"/>
              <a:t>шакли</a:t>
            </a:r>
            <a:r>
              <a:rPr lang="ru-RU" dirty="0"/>
              <a:t> </a:t>
            </a:r>
            <a:r>
              <a:rPr lang="ru-RU" dirty="0" err="1"/>
              <a:t>мавжуд</a:t>
            </a:r>
            <a:r>
              <a:rPr lang="ru-RU" dirty="0"/>
              <a:t> </a:t>
            </a:r>
            <a:r>
              <a:rPr lang="ru-RU" dirty="0" err="1"/>
              <a:t>булиб</a:t>
            </a:r>
            <a:r>
              <a:rPr lang="ru-RU" dirty="0"/>
              <a:t>, </a:t>
            </a:r>
            <a:r>
              <a:rPr lang="ru-RU" dirty="0" err="1"/>
              <a:t>серозли</a:t>
            </a:r>
            <a:r>
              <a:rPr lang="ru-RU" dirty="0"/>
              <a:t> </a:t>
            </a:r>
            <a:r>
              <a:rPr lang="ru-RU" dirty="0" err="1"/>
              <a:t>мени</a:t>
            </a:r>
            <a:r>
              <a:rPr lang="uz-Cyrl-UZ" dirty="0"/>
              <a:t>н</a:t>
            </a:r>
            <a:r>
              <a:rPr lang="ru-RU" dirty="0"/>
              <a:t>гит </a:t>
            </a:r>
            <a:r>
              <a:rPr lang="ru-RU" dirty="0" err="1"/>
              <a:t>ва</a:t>
            </a:r>
            <a:r>
              <a:rPr lang="ru-RU" dirty="0"/>
              <a:t> бел</a:t>
            </a:r>
            <a:r>
              <a:rPr lang="uz-Cyrl-UZ" dirty="0"/>
              <a:t>г</a:t>
            </a:r>
            <a:r>
              <a:rPr lang="ru-RU" dirty="0" err="1"/>
              <a:t>исиз</a:t>
            </a:r>
            <a:r>
              <a:rPr lang="ru-RU" dirty="0"/>
              <a:t> </a:t>
            </a:r>
            <a:r>
              <a:rPr lang="ru-RU" dirty="0" err="1"/>
              <a:t>шаклларда</a:t>
            </a:r>
            <a:r>
              <a:rPr lang="ru-RU" dirty="0"/>
              <a:t> </a:t>
            </a:r>
            <a:r>
              <a:rPr lang="uz-Cyrl-UZ" dirty="0"/>
              <a:t>ў</a:t>
            </a:r>
            <a:r>
              <a:rPr lang="ru-RU" dirty="0" err="1"/>
              <a:t>тади</a:t>
            </a:r>
            <a:r>
              <a:rPr lang="uz-Cyrl-UZ" dirty="0"/>
              <a:t>, </a:t>
            </a:r>
            <a:r>
              <a:rPr lang="ru-RU" dirty="0"/>
              <a:t>к</a:t>
            </a:r>
            <a:r>
              <a:rPr lang="uz-Cyrl-UZ" dirty="0"/>
              <a:t>ў</a:t>
            </a:r>
            <a:r>
              <a:rPr lang="ru-RU" dirty="0" err="1"/>
              <a:t>пгина</a:t>
            </a:r>
            <a:r>
              <a:rPr lang="ru-RU" dirty="0"/>
              <a:t> </a:t>
            </a:r>
            <a:r>
              <a:rPr lang="ru-RU" dirty="0" err="1"/>
              <a:t>тарихчи</a:t>
            </a:r>
            <a:r>
              <a:rPr lang="ru-RU" dirty="0"/>
              <a:t> </a:t>
            </a:r>
            <a:r>
              <a:rPr lang="ru-RU" dirty="0" err="1"/>
              <a:t>олимлар</a:t>
            </a:r>
            <a:r>
              <a:rPr lang="ru-RU" dirty="0"/>
              <a:t> </a:t>
            </a:r>
            <a:r>
              <a:rPr lang="ru-RU" dirty="0" err="1"/>
              <a:t>фикрига</a:t>
            </a:r>
            <a:r>
              <a:rPr lang="ru-RU" dirty="0"/>
              <a:t> к</a:t>
            </a:r>
            <a:r>
              <a:rPr lang="uz-Cyrl-UZ" dirty="0"/>
              <a:t>ў</a:t>
            </a:r>
            <a:r>
              <a:rPr lang="ru-RU" dirty="0" err="1"/>
              <a:t>ра</a:t>
            </a:r>
            <a:r>
              <a:rPr lang="ru-RU" dirty="0"/>
              <a:t> полиомиелит </a:t>
            </a:r>
            <a:r>
              <a:rPr lang="ru-RU" dirty="0" err="1"/>
              <a:t>биринчи</a:t>
            </a:r>
            <a:r>
              <a:rPr lang="ru-RU" dirty="0"/>
              <a:t> бор </a:t>
            </a:r>
            <a:r>
              <a:rPr lang="uz-Cyrl-UZ" dirty="0" smtClean="0"/>
              <a:t>қ</a:t>
            </a:r>
            <a:r>
              <a:rPr lang="ru-RU" dirty="0" err="1" smtClean="0"/>
              <a:t>адим</a:t>
            </a:r>
            <a:r>
              <a:rPr lang="ru-RU" dirty="0" smtClean="0"/>
              <a:t>  </a:t>
            </a:r>
            <a:r>
              <a:rPr lang="ru-RU" dirty="0"/>
              <a:t>Шарк </a:t>
            </a:r>
            <a:r>
              <a:rPr lang="ru-RU" dirty="0" err="1"/>
              <a:t>мамлакатларида</a:t>
            </a:r>
            <a:r>
              <a:rPr lang="ru-RU" dirty="0"/>
              <a:t> (</a:t>
            </a:r>
            <a:r>
              <a:rPr lang="ru-RU" dirty="0" err="1"/>
              <a:t>Миср</a:t>
            </a:r>
            <a:r>
              <a:rPr lang="ru-RU" dirty="0"/>
              <a:t>, </a:t>
            </a:r>
            <a:r>
              <a:rPr lang="ru-RU" dirty="0" err="1"/>
              <a:t>Фаластин</a:t>
            </a:r>
            <a:r>
              <a:rPr lang="ru-RU" dirty="0"/>
              <a:t>) </a:t>
            </a:r>
            <a:r>
              <a:rPr lang="ru-RU" dirty="0" err="1"/>
              <a:t>учраган</a:t>
            </a:r>
            <a:r>
              <a:rPr lang="ru-RU" b="1" dirty="0"/>
              <a:t>. </a:t>
            </a:r>
            <a:endParaRPr lang="ru-RU"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err="1" smtClean="0">
                <a:latin typeface="Times New Roman" pitchFamily="18" charset="0"/>
                <a:cs typeface="Times New Roman" pitchFamily="18" charset="0"/>
              </a:rPr>
              <a:t>Этиологияси</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a:bodyPr>
          <a:lstStyle/>
          <a:p>
            <a:r>
              <a:rPr lang="ru-RU" b="1" dirty="0" smtClean="0"/>
              <a:t> </a:t>
            </a:r>
            <a:r>
              <a:rPr lang="ru-RU" dirty="0"/>
              <a:t>Полиомиелит </a:t>
            </a:r>
            <a:r>
              <a:rPr lang="ru-RU" dirty="0" err="1"/>
              <a:t>вируси</a:t>
            </a:r>
            <a:r>
              <a:rPr lang="ru-RU" dirty="0"/>
              <a:t> </a:t>
            </a:r>
            <a:r>
              <a:rPr lang="en-US" dirty="0" err="1"/>
              <a:t>Picornaviridae</a:t>
            </a:r>
            <a:r>
              <a:rPr lang="ru-RU" dirty="0"/>
              <a:t>  </a:t>
            </a:r>
            <a:r>
              <a:rPr lang="ru-RU" dirty="0" err="1"/>
              <a:t>оиласига</a:t>
            </a:r>
            <a:r>
              <a:rPr lang="ru-RU" dirty="0"/>
              <a:t>, </a:t>
            </a:r>
            <a:r>
              <a:rPr lang="en-US" dirty="0"/>
              <a:t>Enterovirus</a:t>
            </a:r>
            <a:r>
              <a:rPr lang="ru-RU" dirty="0"/>
              <a:t>  </a:t>
            </a:r>
            <a:r>
              <a:rPr lang="ru-RU" dirty="0" err="1"/>
              <a:t>авлодига</a:t>
            </a:r>
            <a:r>
              <a:rPr lang="ru-RU" dirty="0"/>
              <a:t> </a:t>
            </a:r>
            <a:r>
              <a:rPr lang="ru-RU" dirty="0" err="1"/>
              <a:t>мансуб</a:t>
            </a:r>
            <a:r>
              <a:rPr lang="ru-RU" dirty="0"/>
              <a:t> </a:t>
            </a:r>
            <a:r>
              <a:rPr lang="ru-RU" dirty="0" err="1" smtClean="0"/>
              <a:t>бўлиб</a:t>
            </a:r>
            <a:r>
              <a:rPr lang="ru-RU" dirty="0"/>
              <a:t>, </a:t>
            </a:r>
            <a:r>
              <a:rPr lang="ru-RU" dirty="0" err="1"/>
              <a:t>диаметри</a:t>
            </a:r>
            <a:r>
              <a:rPr lang="ru-RU" dirty="0"/>
              <a:t> 25 – 30 НМ, </a:t>
            </a:r>
            <a:r>
              <a:rPr lang="ru-RU" dirty="0" err="1"/>
              <a:t>сферик</a:t>
            </a:r>
            <a:r>
              <a:rPr lang="ru-RU" dirty="0"/>
              <a:t> </a:t>
            </a:r>
            <a:r>
              <a:rPr lang="ru-RU" dirty="0" err="1"/>
              <a:t>шаклга</a:t>
            </a:r>
            <a:r>
              <a:rPr lang="ru-RU" dirty="0"/>
              <a:t> </a:t>
            </a:r>
            <a:r>
              <a:rPr lang="ru-RU" dirty="0" err="1"/>
              <a:t>эга</a:t>
            </a:r>
            <a:r>
              <a:rPr lang="ru-RU" dirty="0"/>
              <a:t>.</a:t>
            </a:r>
          </a:p>
          <a:p>
            <a:r>
              <a:rPr lang="ru-RU" dirty="0" err="1"/>
              <a:t>Антигенлик</a:t>
            </a:r>
            <a:r>
              <a:rPr lang="ru-RU" dirty="0"/>
              <a:t> </a:t>
            </a:r>
            <a:r>
              <a:rPr lang="ru-RU" dirty="0" err="1"/>
              <a:t>хусусиятига</a:t>
            </a:r>
            <a:r>
              <a:rPr lang="ru-RU" dirty="0"/>
              <a:t> </a:t>
            </a:r>
            <a:r>
              <a:rPr lang="ru-RU" dirty="0" err="1"/>
              <a:t>караб</a:t>
            </a:r>
            <a:r>
              <a:rPr lang="ru-RU" dirty="0"/>
              <a:t> полиомиелит </a:t>
            </a:r>
            <a:r>
              <a:rPr lang="ru-RU" dirty="0" err="1"/>
              <a:t>вируси</a:t>
            </a:r>
            <a:r>
              <a:rPr lang="ru-RU" dirty="0"/>
              <a:t> </a:t>
            </a:r>
            <a:r>
              <a:rPr lang="ru-RU" dirty="0" err="1"/>
              <a:t>учта</a:t>
            </a:r>
            <a:r>
              <a:rPr lang="ru-RU" dirty="0"/>
              <a:t> </a:t>
            </a:r>
            <a:r>
              <a:rPr lang="ru-RU" dirty="0" err="1"/>
              <a:t>иммунологик</a:t>
            </a:r>
            <a:r>
              <a:rPr lang="ru-RU" dirty="0"/>
              <a:t> </a:t>
            </a:r>
            <a:r>
              <a:rPr lang="ru-RU" dirty="0" err="1"/>
              <a:t>типга</a:t>
            </a:r>
            <a:r>
              <a:rPr lang="ru-RU" dirty="0"/>
              <a:t> </a:t>
            </a:r>
            <a:r>
              <a:rPr lang="ru-RU" dirty="0" err="1" smtClean="0"/>
              <a:t>бўлинади</a:t>
            </a:r>
            <a:r>
              <a:rPr lang="ru-RU" dirty="0"/>
              <a:t>: 1 тип (</a:t>
            </a:r>
            <a:r>
              <a:rPr lang="ru-RU" dirty="0" err="1"/>
              <a:t>Брунгилда</a:t>
            </a:r>
            <a:r>
              <a:rPr lang="ru-RU" dirty="0"/>
              <a:t>), 2 тип (</a:t>
            </a:r>
            <a:r>
              <a:rPr lang="ru-RU" dirty="0" err="1"/>
              <a:t>Лансинг</a:t>
            </a:r>
            <a:r>
              <a:rPr lang="ru-RU" dirty="0"/>
              <a:t>), 3 тип (Леон).</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smtClean="0">
                <a:latin typeface="Times New Roman" pitchFamily="18" charset="0"/>
                <a:cs typeface="Times New Roman" pitchFamily="18" charset="0"/>
              </a:rPr>
              <a:t>Эпидемиологияси</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lstStyle/>
          <a:p>
            <a:r>
              <a:rPr lang="uz-Cyrl-UZ" dirty="0" smtClean="0"/>
              <a:t>Бу касаллик дунёнинг барча худудларида спорадик холларда учраб туради. Иммунизация амалга оширилгунга кадар касалликнинг бир нечта эпидемиси кузатилган. 50 йилларнинг охирларига келиб фаол иммунизация амалга оширилгандан сўнг касаллик бирмунча  камайди. Лекин спорадик холларда учраб турибди.</a:t>
            </a: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7" name="Picture 3" descr="C:\Users\Ольга\Downloads\a_2897_2428.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 </a:t>
            </a:r>
            <a:endParaRPr lang="ru-RU" dirty="0"/>
          </a:p>
        </p:txBody>
      </p:sp>
      <p:sp>
        <p:nvSpPr>
          <p:cNvPr id="3" name="Содержимое 2"/>
          <p:cNvSpPr>
            <a:spLocks noGrp="1"/>
          </p:cNvSpPr>
          <p:nvPr>
            <p:ph idx="1"/>
          </p:nvPr>
        </p:nvSpPr>
        <p:spPr>
          <a:xfrm>
            <a:off x="457200" y="1412776"/>
            <a:ext cx="8229600" cy="5161760"/>
          </a:xfrm>
        </p:spPr>
        <p:txBody>
          <a:bodyPr>
            <a:normAutofit lnSpcReduction="10000"/>
          </a:bodyPr>
          <a:lstStyle/>
          <a:p>
            <a:r>
              <a:rPr lang="ru-RU" b="1" dirty="0" smtClean="0"/>
              <a:t>  </a:t>
            </a:r>
            <a:r>
              <a:rPr lang="ru-RU" dirty="0" err="1"/>
              <a:t>Табиий</a:t>
            </a:r>
            <a:r>
              <a:rPr lang="ru-RU" dirty="0"/>
              <a:t> </a:t>
            </a:r>
            <a:r>
              <a:rPr lang="ru-RU" dirty="0" err="1"/>
              <a:t>шароитда</a:t>
            </a:r>
            <a:r>
              <a:rPr lang="ru-RU" dirty="0"/>
              <a:t> </a:t>
            </a:r>
            <a:r>
              <a:rPr lang="ru-RU" dirty="0" err="1"/>
              <a:t>факат</a:t>
            </a:r>
            <a:r>
              <a:rPr lang="ru-RU" dirty="0"/>
              <a:t> </a:t>
            </a:r>
            <a:r>
              <a:rPr lang="ru-RU" dirty="0" err="1"/>
              <a:t>инсон</a:t>
            </a:r>
            <a:r>
              <a:rPr lang="ru-RU" dirty="0"/>
              <a:t> полиомиелит </a:t>
            </a:r>
            <a:r>
              <a:rPr lang="ru-RU" dirty="0" err="1"/>
              <a:t>билан</a:t>
            </a:r>
            <a:r>
              <a:rPr lang="ru-RU" dirty="0"/>
              <a:t> </a:t>
            </a:r>
            <a:r>
              <a:rPr lang="ru-RU" dirty="0" err="1" smtClean="0"/>
              <a:t>оғрийди</a:t>
            </a:r>
            <a:r>
              <a:rPr lang="ru-RU" dirty="0"/>
              <a:t>. </a:t>
            </a:r>
            <a:r>
              <a:rPr lang="ru-RU" dirty="0" err="1"/>
              <a:t>Касаллик</a:t>
            </a:r>
            <a:r>
              <a:rPr lang="ru-RU" dirty="0"/>
              <a:t> </a:t>
            </a:r>
            <a:r>
              <a:rPr lang="ru-RU" dirty="0" err="1"/>
              <a:t>манбаи</a:t>
            </a:r>
            <a:r>
              <a:rPr lang="ru-RU" dirty="0"/>
              <a:t> </a:t>
            </a:r>
            <a:r>
              <a:rPr lang="ru-RU" dirty="0" err="1"/>
              <a:t>бемор</a:t>
            </a:r>
            <a:r>
              <a:rPr lang="ru-RU" dirty="0"/>
              <a:t> бола </a:t>
            </a:r>
            <a:r>
              <a:rPr lang="ru-RU" dirty="0" err="1"/>
              <a:t>ва</a:t>
            </a:r>
            <a:r>
              <a:rPr lang="ru-RU" dirty="0"/>
              <a:t> вирус </a:t>
            </a:r>
            <a:r>
              <a:rPr lang="ru-RU" dirty="0" err="1"/>
              <a:t>ташувчи</a:t>
            </a:r>
            <a:r>
              <a:rPr lang="ru-RU" dirty="0"/>
              <a:t> </a:t>
            </a:r>
            <a:r>
              <a:rPr lang="ru-RU" dirty="0" err="1" smtClean="0"/>
              <a:t>бўлиши</a:t>
            </a:r>
            <a:r>
              <a:rPr lang="ru-RU" dirty="0" smtClean="0"/>
              <a:t> </a:t>
            </a:r>
            <a:r>
              <a:rPr lang="ru-RU" dirty="0" err="1"/>
              <a:t>мумкин</a:t>
            </a:r>
            <a:r>
              <a:rPr lang="ru-RU" dirty="0"/>
              <a:t>.  </a:t>
            </a:r>
            <a:r>
              <a:rPr lang="ru-RU" dirty="0" err="1"/>
              <a:t>Бемор</a:t>
            </a:r>
            <a:r>
              <a:rPr lang="ru-RU" dirty="0"/>
              <a:t> </a:t>
            </a:r>
            <a:r>
              <a:rPr lang="ru-RU" dirty="0" err="1"/>
              <a:t>нафас</a:t>
            </a:r>
            <a:r>
              <a:rPr lang="ru-RU" dirty="0"/>
              <a:t> </a:t>
            </a:r>
            <a:r>
              <a:rPr lang="ru-RU" dirty="0" err="1" smtClean="0"/>
              <a:t>йўлларининг</a:t>
            </a:r>
            <a:r>
              <a:rPr lang="ru-RU" dirty="0" smtClean="0"/>
              <a:t> </a:t>
            </a:r>
            <a:r>
              <a:rPr lang="ru-RU" dirty="0" err="1" smtClean="0"/>
              <a:t>шилимшиқлари </a:t>
            </a:r>
            <a:r>
              <a:rPr lang="ru-RU" dirty="0" err="1"/>
              <a:t>ва</a:t>
            </a:r>
            <a:r>
              <a:rPr lang="ru-RU" dirty="0"/>
              <a:t> </a:t>
            </a:r>
            <a:r>
              <a:rPr lang="ru-RU" dirty="0" err="1"/>
              <a:t>нажаси</a:t>
            </a:r>
            <a:r>
              <a:rPr lang="ru-RU" dirty="0"/>
              <a:t> </a:t>
            </a:r>
            <a:r>
              <a:rPr lang="ru-RU" dirty="0" err="1" smtClean="0"/>
              <a:t>орқали </a:t>
            </a:r>
            <a:r>
              <a:rPr lang="ru-RU" dirty="0"/>
              <a:t>вирус </a:t>
            </a:r>
            <a:r>
              <a:rPr lang="ru-RU" dirty="0" err="1" smtClean="0"/>
              <a:t>ташқи </a:t>
            </a:r>
            <a:r>
              <a:rPr lang="ru-RU" dirty="0" err="1"/>
              <a:t>мухитга</a:t>
            </a:r>
            <a:r>
              <a:rPr lang="ru-RU" dirty="0"/>
              <a:t> </a:t>
            </a:r>
            <a:r>
              <a:rPr lang="ru-RU" dirty="0" err="1"/>
              <a:t>ажралиб</a:t>
            </a:r>
            <a:r>
              <a:rPr lang="ru-RU" dirty="0"/>
              <a:t> </a:t>
            </a:r>
            <a:r>
              <a:rPr lang="ru-RU" dirty="0" err="1"/>
              <a:t>чикади</a:t>
            </a:r>
            <a:r>
              <a:rPr lang="ru-RU" dirty="0"/>
              <a:t>. </a:t>
            </a:r>
          </a:p>
          <a:p>
            <a:r>
              <a:rPr lang="ru-RU" dirty="0"/>
              <a:t>Полиомиелит </a:t>
            </a:r>
            <a:r>
              <a:rPr lang="ru-RU" dirty="0" err="1"/>
              <a:t>хасталигига</a:t>
            </a:r>
            <a:r>
              <a:rPr lang="ru-RU" dirty="0"/>
              <a:t> </a:t>
            </a:r>
            <a:r>
              <a:rPr lang="ru-RU" dirty="0" err="1"/>
              <a:t>хамма</a:t>
            </a:r>
            <a:r>
              <a:rPr lang="ru-RU" dirty="0"/>
              <a:t> </a:t>
            </a:r>
            <a:r>
              <a:rPr lang="ru-RU" dirty="0" err="1"/>
              <a:t>ёшдаги</a:t>
            </a:r>
            <a:r>
              <a:rPr lang="ru-RU" dirty="0"/>
              <a:t> </a:t>
            </a:r>
            <a:r>
              <a:rPr lang="ru-RU" dirty="0" err="1"/>
              <a:t>кишилар</a:t>
            </a:r>
            <a:r>
              <a:rPr lang="ru-RU" dirty="0"/>
              <a:t> </a:t>
            </a:r>
            <a:r>
              <a:rPr lang="ru-RU" dirty="0" err="1"/>
              <a:t>берилувчан</a:t>
            </a:r>
            <a:r>
              <a:rPr lang="ru-RU" dirty="0"/>
              <a:t>, </a:t>
            </a:r>
            <a:r>
              <a:rPr lang="ru-RU" dirty="0" err="1"/>
              <a:t>лекин</a:t>
            </a:r>
            <a:r>
              <a:rPr lang="ru-RU" dirty="0"/>
              <a:t> </a:t>
            </a:r>
            <a:r>
              <a:rPr lang="ru-RU" dirty="0" err="1" smtClean="0"/>
              <a:t>кўпроқ </a:t>
            </a:r>
            <a:r>
              <a:rPr lang="ru-RU" dirty="0"/>
              <a:t>7 </a:t>
            </a:r>
            <a:r>
              <a:rPr lang="ru-RU" dirty="0" err="1"/>
              <a:t>ёшгача</a:t>
            </a:r>
            <a:r>
              <a:rPr lang="ru-RU" dirty="0"/>
              <a:t> </a:t>
            </a:r>
            <a:r>
              <a:rPr lang="ru-RU" dirty="0" err="1" smtClean="0"/>
              <a:t>бўлган</a:t>
            </a:r>
            <a:r>
              <a:rPr lang="ru-RU" dirty="0" smtClean="0"/>
              <a:t> </a:t>
            </a:r>
            <a:r>
              <a:rPr lang="ru-RU" dirty="0" err="1"/>
              <a:t>болалар</a:t>
            </a:r>
            <a:r>
              <a:rPr lang="ru-RU" dirty="0"/>
              <a:t> </a:t>
            </a:r>
            <a:r>
              <a:rPr lang="ru-RU" dirty="0" err="1"/>
              <a:t>орасида</a:t>
            </a:r>
            <a:r>
              <a:rPr lang="ru-RU" dirty="0"/>
              <a:t> </a:t>
            </a:r>
            <a:r>
              <a:rPr lang="ru-RU" dirty="0" err="1"/>
              <a:t>учрайди</a:t>
            </a:r>
            <a:r>
              <a:rPr lang="ru-RU" dirty="0"/>
              <a:t>. </a:t>
            </a:r>
            <a:r>
              <a:rPr lang="ru-RU" dirty="0" err="1"/>
              <a:t>Касалликдан</a:t>
            </a:r>
            <a:r>
              <a:rPr lang="ru-RU" dirty="0"/>
              <a:t> </a:t>
            </a:r>
            <a:r>
              <a:rPr lang="ru-RU" dirty="0" err="1" smtClean="0"/>
              <a:t>сўнг</a:t>
            </a:r>
            <a:r>
              <a:rPr lang="ru-RU" dirty="0" smtClean="0"/>
              <a:t> </a:t>
            </a:r>
            <a:r>
              <a:rPr lang="ru-RU" dirty="0" err="1"/>
              <a:t>организмда</a:t>
            </a:r>
            <a:r>
              <a:rPr lang="ru-RU" dirty="0"/>
              <a:t> </a:t>
            </a:r>
            <a:r>
              <a:rPr lang="ru-RU" dirty="0" err="1" smtClean="0"/>
              <a:t>турғун </a:t>
            </a:r>
            <a:r>
              <a:rPr lang="ru-RU" dirty="0" err="1"/>
              <a:t>гуморал</a:t>
            </a:r>
            <a:r>
              <a:rPr lang="ru-RU" dirty="0"/>
              <a:t> иммунитет </a:t>
            </a:r>
            <a:r>
              <a:rPr lang="ru-RU" dirty="0" err="1"/>
              <a:t>хосил</a:t>
            </a:r>
            <a:r>
              <a:rPr lang="ru-RU" dirty="0"/>
              <a:t> </a:t>
            </a:r>
            <a:r>
              <a:rPr lang="ru-RU" dirty="0" err="1" smtClean="0"/>
              <a:t>бўлади</a:t>
            </a:r>
            <a:r>
              <a:rPr lang="ru-RU" dirty="0"/>
              <a:t>, </a:t>
            </a:r>
            <a:r>
              <a:rPr lang="ru-RU" dirty="0" err="1" smtClean="0"/>
              <a:t>қайта </a:t>
            </a:r>
            <a:r>
              <a:rPr lang="ru-RU" dirty="0" err="1"/>
              <a:t>касалланиш</a:t>
            </a:r>
            <a:r>
              <a:rPr lang="ru-RU" dirty="0"/>
              <a:t> </a:t>
            </a:r>
            <a:r>
              <a:rPr lang="ru-RU" dirty="0" err="1"/>
              <a:t>холлари</a:t>
            </a:r>
            <a:r>
              <a:rPr lang="ru-RU" dirty="0"/>
              <a:t> </a:t>
            </a:r>
            <a:r>
              <a:rPr lang="ru-RU" dirty="0" err="1"/>
              <a:t>кам</a:t>
            </a:r>
            <a:r>
              <a:rPr lang="ru-RU" dirty="0"/>
              <a:t> </a:t>
            </a:r>
            <a:r>
              <a:rPr lang="ru-RU" dirty="0" err="1"/>
              <a:t>учрайди</a:t>
            </a:r>
            <a:r>
              <a:rPr lang="ru-RU" dirty="0" smtClean="0"/>
              <a:t>. </a:t>
            </a:r>
            <a:endParaRPr lang="ru-RU"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AutoShape 2" descr="http://meddoct.ru/wp-content/uploads/2011/02/polio2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076" name="AutoShape 4" descr="http://meddoct.ru/wp-content/uploads/2011/02/polio2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3078" name="Picture 6" descr="http://bezformata.ru/content/Images/000/001/868/image1868877.gif"/>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340768"/>
            <a:ext cx="8229600" cy="5233768"/>
          </a:xfrm>
          <a:ln>
            <a:solidFill>
              <a:schemeClr val="tx2">
                <a:lumMod val="20000"/>
                <a:lumOff val="80000"/>
              </a:schemeClr>
            </a:solidFill>
          </a:ln>
        </p:spPr>
        <p:txBody>
          <a:bodyPr>
            <a:normAutofit/>
          </a:bodyPr>
          <a:lstStyle/>
          <a:p>
            <a:r>
              <a:rPr lang="ru-RU" b="1" dirty="0" smtClean="0"/>
              <a:t> </a:t>
            </a:r>
            <a:r>
              <a:rPr lang="ru-RU" b="1" dirty="0" err="1" smtClean="0"/>
              <a:t>Клиникаси</a:t>
            </a:r>
            <a:r>
              <a:rPr lang="ru-RU" b="1" dirty="0" smtClean="0"/>
              <a:t>.   </a:t>
            </a:r>
            <a:r>
              <a:rPr lang="ru-RU" dirty="0" err="1" smtClean="0"/>
              <a:t>Яширин</a:t>
            </a:r>
            <a:r>
              <a:rPr lang="ru-RU" dirty="0" smtClean="0"/>
              <a:t> </a:t>
            </a:r>
            <a:r>
              <a:rPr lang="ru-RU" dirty="0" err="1" smtClean="0"/>
              <a:t>давр</a:t>
            </a:r>
            <a:r>
              <a:rPr lang="ru-RU" dirty="0" smtClean="0"/>
              <a:t>   </a:t>
            </a:r>
            <a:r>
              <a:rPr lang="ru-RU" dirty="0"/>
              <a:t>5 </a:t>
            </a:r>
            <a:r>
              <a:rPr lang="ru-RU" dirty="0" err="1"/>
              <a:t>кундан</a:t>
            </a:r>
            <a:r>
              <a:rPr lang="ru-RU" dirty="0"/>
              <a:t> 30 </a:t>
            </a:r>
            <a:r>
              <a:rPr lang="ru-RU" dirty="0" err="1"/>
              <a:t>кунгача</a:t>
            </a:r>
            <a:r>
              <a:rPr lang="ru-RU" dirty="0"/>
              <a:t> </a:t>
            </a:r>
            <a:r>
              <a:rPr lang="ru-RU" dirty="0" err="1" smtClean="0"/>
              <a:t>бўлиб</a:t>
            </a:r>
            <a:r>
              <a:rPr lang="ru-RU" dirty="0"/>
              <a:t>, </a:t>
            </a:r>
            <a:r>
              <a:rPr lang="ru-RU" dirty="0" err="1" smtClean="0"/>
              <a:t>ўртача</a:t>
            </a:r>
            <a:r>
              <a:rPr lang="ru-RU" dirty="0" smtClean="0"/>
              <a:t> </a:t>
            </a:r>
            <a:endParaRPr lang="ru-RU" dirty="0"/>
          </a:p>
          <a:p>
            <a:r>
              <a:rPr lang="ru-RU" dirty="0"/>
              <a:t>7- 12 кун, </a:t>
            </a:r>
            <a:r>
              <a:rPr lang="ru-RU" dirty="0" err="1"/>
              <a:t>инфекцион</a:t>
            </a:r>
            <a:r>
              <a:rPr lang="ru-RU" dirty="0"/>
              <a:t> </a:t>
            </a:r>
            <a:r>
              <a:rPr lang="ru-RU" dirty="0" err="1"/>
              <a:t>жараён</a:t>
            </a:r>
            <a:r>
              <a:rPr lang="ru-RU" dirty="0"/>
              <a:t> </a:t>
            </a:r>
            <a:r>
              <a:rPr lang="ru-RU" dirty="0" err="1"/>
              <a:t>боскичли</a:t>
            </a:r>
            <a:r>
              <a:rPr lang="ru-RU" dirty="0"/>
              <a:t> </a:t>
            </a:r>
            <a:r>
              <a:rPr lang="ru-RU" dirty="0" err="1" smtClean="0"/>
              <a:t>бўлгани</a:t>
            </a:r>
            <a:r>
              <a:rPr lang="ru-RU" dirty="0" smtClean="0"/>
              <a:t> </a:t>
            </a:r>
            <a:r>
              <a:rPr lang="ru-RU" dirty="0" err="1"/>
              <a:t>учун</a:t>
            </a:r>
            <a:r>
              <a:rPr lang="ru-RU" dirty="0"/>
              <a:t> </a:t>
            </a:r>
            <a:r>
              <a:rPr lang="ru-RU" dirty="0" err="1" smtClean="0"/>
              <a:t>ўткир</a:t>
            </a:r>
            <a:r>
              <a:rPr lang="ru-RU" dirty="0" smtClean="0"/>
              <a:t> </a:t>
            </a:r>
            <a:r>
              <a:rPr lang="ru-RU" dirty="0"/>
              <a:t>полиомиелит </a:t>
            </a:r>
            <a:r>
              <a:rPr lang="ru-RU" dirty="0" err="1"/>
              <a:t>турли</a:t>
            </a:r>
            <a:r>
              <a:rPr lang="ru-RU" dirty="0"/>
              <a:t> клиник </a:t>
            </a:r>
            <a:r>
              <a:rPr lang="ru-RU" dirty="0" err="1"/>
              <a:t>шаклларда</a:t>
            </a:r>
            <a:r>
              <a:rPr lang="ru-RU" dirty="0"/>
              <a:t> </a:t>
            </a:r>
            <a:r>
              <a:rPr lang="ru-RU" dirty="0" err="1"/>
              <a:t>кечади</a:t>
            </a:r>
            <a:r>
              <a:rPr lang="ru-RU" dirty="0" smtClean="0"/>
              <a:t>.</a:t>
            </a:r>
          </a:p>
          <a:p>
            <a:r>
              <a:rPr lang="ru-RU" dirty="0" smtClean="0"/>
              <a:t>Полиомиелит нерв </a:t>
            </a:r>
            <a:r>
              <a:rPr lang="ru-RU" dirty="0" err="1" smtClean="0"/>
              <a:t>тизими</a:t>
            </a:r>
            <a:r>
              <a:rPr lang="ru-RU" dirty="0" smtClean="0"/>
              <a:t> </a:t>
            </a:r>
            <a:r>
              <a:rPr lang="ru-RU" dirty="0" err="1" smtClean="0"/>
              <a:t>зарарланмаган</a:t>
            </a:r>
            <a:r>
              <a:rPr lang="ru-RU" dirty="0" smtClean="0"/>
              <a:t> </a:t>
            </a:r>
            <a:r>
              <a:rPr lang="ru-RU" dirty="0" err="1" smtClean="0"/>
              <a:t>шакли</a:t>
            </a:r>
            <a:r>
              <a:rPr lang="ru-RU" dirty="0" smtClean="0"/>
              <a:t>- </a:t>
            </a:r>
            <a:r>
              <a:rPr lang="ru-RU" dirty="0" err="1" smtClean="0"/>
              <a:t>иннапарант</a:t>
            </a:r>
            <a:r>
              <a:rPr lang="ru-RU" dirty="0" smtClean="0"/>
              <a:t> </a:t>
            </a:r>
            <a:r>
              <a:rPr lang="ru-RU" dirty="0" err="1" smtClean="0"/>
              <a:t>ва</a:t>
            </a:r>
            <a:r>
              <a:rPr lang="ru-RU" dirty="0" smtClean="0"/>
              <a:t> </a:t>
            </a:r>
            <a:r>
              <a:rPr lang="ru-RU" dirty="0" err="1" smtClean="0"/>
              <a:t>абортив</a:t>
            </a:r>
            <a:r>
              <a:rPr lang="ru-RU" dirty="0" smtClean="0"/>
              <a:t> </a:t>
            </a:r>
            <a:r>
              <a:rPr lang="ru-RU" dirty="0" err="1" smtClean="0"/>
              <a:t>формаси</a:t>
            </a:r>
            <a:endParaRPr lang="ru-RU" dirty="0" smtClean="0"/>
          </a:p>
          <a:p>
            <a:r>
              <a:rPr lang="ru-RU" dirty="0" smtClean="0"/>
              <a:t>Нерв </a:t>
            </a:r>
            <a:r>
              <a:rPr lang="ru-RU" dirty="0" err="1" smtClean="0"/>
              <a:t>тизимини</a:t>
            </a:r>
            <a:r>
              <a:rPr lang="ru-RU" dirty="0" smtClean="0"/>
              <a:t> </a:t>
            </a:r>
            <a:r>
              <a:rPr lang="ru-RU" dirty="0" err="1" smtClean="0"/>
              <a:t>зарарланиши</a:t>
            </a:r>
            <a:r>
              <a:rPr lang="ru-RU" dirty="0" smtClean="0"/>
              <a:t> </a:t>
            </a:r>
            <a:r>
              <a:rPr lang="ru-RU" dirty="0" err="1" smtClean="0"/>
              <a:t>билан</a:t>
            </a:r>
            <a:r>
              <a:rPr lang="ru-RU" dirty="0" smtClean="0"/>
              <a:t> </a:t>
            </a:r>
            <a:r>
              <a:rPr lang="ru-RU" dirty="0" err="1" smtClean="0"/>
              <a:t>кечадиган</a:t>
            </a:r>
            <a:r>
              <a:rPr lang="ru-RU" dirty="0" smtClean="0"/>
              <a:t> тури- </a:t>
            </a:r>
            <a:r>
              <a:rPr lang="ru-RU" dirty="0" err="1" smtClean="0"/>
              <a:t>нопаралитик-менингеал</a:t>
            </a:r>
            <a:r>
              <a:rPr lang="ru-RU" dirty="0" smtClean="0"/>
              <a:t> </a:t>
            </a:r>
            <a:r>
              <a:rPr lang="ru-RU" dirty="0" err="1" smtClean="0"/>
              <a:t>формаси</a:t>
            </a:r>
            <a:r>
              <a:rPr lang="ru-RU" dirty="0" smtClean="0"/>
              <a:t> </a:t>
            </a:r>
          </a:p>
          <a:p>
            <a:r>
              <a:rPr lang="ru-RU" dirty="0" smtClean="0"/>
              <a:t>Паралитик полиомиелит </a:t>
            </a:r>
            <a:endParaRPr lang="ru-RU"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39552" y="836712"/>
            <a:ext cx="8229600" cy="5328592"/>
          </a:xfrm>
        </p:spPr>
        <p:txBody>
          <a:bodyPr>
            <a:normAutofit/>
          </a:bodyPr>
          <a:lstStyle/>
          <a:p>
            <a:r>
              <a:rPr lang="ru-RU" b="1" dirty="0"/>
              <a:t>ПАРАЛИТИК ПОЛИОМИЕЛИТ. </a:t>
            </a:r>
            <a:endParaRPr lang="ru-RU" b="1" dirty="0" smtClean="0"/>
          </a:p>
          <a:p>
            <a:r>
              <a:rPr lang="ru-RU" dirty="0" err="1" smtClean="0"/>
              <a:t>Зарарланишнинг</a:t>
            </a:r>
            <a:r>
              <a:rPr lang="ru-RU" dirty="0" smtClean="0"/>
              <a:t> </a:t>
            </a:r>
            <a:r>
              <a:rPr lang="ru-RU" dirty="0" err="1" smtClean="0"/>
              <a:t>тарқалишига қараб спинал</a:t>
            </a:r>
            <a:r>
              <a:rPr lang="ru-RU" dirty="0" smtClean="0"/>
              <a:t>, </a:t>
            </a:r>
            <a:r>
              <a:rPr lang="ru-RU" dirty="0" err="1" smtClean="0"/>
              <a:t>бульбар</a:t>
            </a:r>
            <a:r>
              <a:rPr lang="ru-RU" dirty="0" smtClean="0"/>
              <a:t> </a:t>
            </a:r>
            <a:r>
              <a:rPr lang="ru-RU" dirty="0" err="1" smtClean="0"/>
              <a:t>ва</a:t>
            </a:r>
            <a:r>
              <a:rPr lang="ru-RU" dirty="0" smtClean="0"/>
              <a:t> </a:t>
            </a:r>
            <a:r>
              <a:rPr lang="ru-RU" dirty="0" err="1" smtClean="0"/>
              <a:t>понтин</a:t>
            </a:r>
            <a:r>
              <a:rPr lang="ru-RU" dirty="0" smtClean="0"/>
              <a:t> </a:t>
            </a:r>
            <a:r>
              <a:rPr lang="ru-RU" dirty="0" err="1" smtClean="0"/>
              <a:t>ва</a:t>
            </a:r>
            <a:r>
              <a:rPr lang="ru-RU" dirty="0" smtClean="0"/>
              <a:t> </a:t>
            </a:r>
            <a:r>
              <a:rPr lang="ru-RU" dirty="0" err="1" smtClean="0"/>
              <a:t>энцефалитик</a:t>
            </a:r>
            <a:r>
              <a:rPr lang="ru-RU" dirty="0" smtClean="0"/>
              <a:t> </a:t>
            </a:r>
            <a:r>
              <a:rPr lang="ru-RU" dirty="0" err="1" smtClean="0"/>
              <a:t>формалари</a:t>
            </a:r>
            <a:r>
              <a:rPr lang="ru-RU" dirty="0" smtClean="0"/>
              <a:t> </a:t>
            </a:r>
            <a:r>
              <a:rPr lang="ru-RU" dirty="0" err="1" smtClean="0"/>
              <a:t>тафовут</a:t>
            </a:r>
            <a:r>
              <a:rPr lang="ru-RU" dirty="0" smtClean="0"/>
              <a:t> </a:t>
            </a:r>
            <a:r>
              <a:rPr lang="ru-RU" dirty="0" err="1" smtClean="0"/>
              <a:t>қилинади.</a:t>
            </a:r>
            <a:r>
              <a:rPr lang="ru-RU" dirty="0" smtClean="0"/>
              <a:t> </a:t>
            </a:r>
            <a:r>
              <a:rPr lang="ru-RU" dirty="0" err="1" smtClean="0"/>
              <a:t>Аралаш</a:t>
            </a:r>
            <a:r>
              <a:rPr lang="ru-RU" dirty="0" smtClean="0"/>
              <a:t> </a:t>
            </a:r>
            <a:r>
              <a:rPr lang="ru-RU" dirty="0" err="1" smtClean="0"/>
              <a:t>формалари</a:t>
            </a:r>
            <a:r>
              <a:rPr lang="ru-RU" dirty="0" smtClean="0"/>
              <a:t> хам </a:t>
            </a:r>
            <a:r>
              <a:rPr lang="ru-RU" dirty="0" err="1" smtClean="0"/>
              <a:t>мавжуд-бульбар-спинал</a:t>
            </a:r>
            <a:r>
              <a:rPr lang="ru-RU" dirty="0" smtClean="0"/>
              <a:t>, </a:t>
            </a:r>
            <a:r>
              <a:rPr lang="ru-RU" dirty="0" err="1" smtClean="0"/>
              <a:t>понтоспинал</a:t>
            </a:r>
            <a:r>
              <a:rPr lang="ru-RU" dirty="0" smtClean="0"/>
              <a:t> </a:t>
            </a:r>
            <a:r>
              <a:rPr lang="ru-RU" dirty="0" err="1" smtClean="0"/>
              <a:t>ва</a:t>
            </a:r>
            <a:r>
              <a:rPr lang="ru-RU" dirty="0" smtClean="0"/>
              <a:t> </a:t>
            </a:r>
            <a:r>
              <a:rPr lang="ru-RU" dirty="0" err="1" smtClean="0"/>
              <a:t>бульбопонтоспинал</a:t>
            </a:r>
            <a:r>
              <a:rPr lang="ru-RU" dirty="0" smtClean="0"/>
              <a:t>.</a:t>
            </a:r>
          </a:p>
          <a:p>
            <a:r>
              <a:rPr lang="uz-Cyrl-UZ" dirty="0" smtClean="0"/>
              <a:t>Кўпинча паралитик полиомиелитнинг спинал формаси кўп учрайди.Бунда  диафрагма, бадан, бўйин ва оёқ-қўлларнинг суст фалажлари кузатилади.</a:t>
            </a:r>
            <a:endParaRPr lang="ru-RU"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043890" cy="5860180"/>
          </a:xfrm>
        </p:spPr>
        <p:txBody>
          <a:bodyPr>
            <a:normAutofit fontScale="92500"/>
          </a:bodyPr>
          <a:lstStyle/>
          <a:p>
            <a:r>
              <a:rPr lang="ru-RU" dirty="0" smtClean="0"/>
              <a:t>     </a:t>
            </a:r>
            <a:r>
              <a:rPr lang="ru-RU" dirty="0" err="1" smtClean="0"/>
              <a:t>Клиникасида</a:t>
            </a:r>
            <a:r>
              <a:rPr lang="ru-RU" dirty="0" smtClean="0"/>
              <a:t> </a:t>
            </a:r>
            <a:r>
              <a:rPr lang="ru-RU" dirty="0" err="1" smtClean="0"/>
              <a:t>тўртта</a:t>
            </a:r>
            <a:r>
              <a:rPr lang="ru-RU" dirty="0" smtClean="0"/>
              <a:t> </a:t>
            </a:r>
            <a:r>
              <a:rPr lang="ru-RU" dirty="0" err="1" smtClean="0"/>
              <a:t>давр</a:t>
            </a:r>
            <a:r>
              <a:rPr lang="ru-RU" dirty="0" smtClean="0"/>
              <a:t> </a:t>
            </a:r>
            <a:r>
              <a:rPr lang="ru-RU" dirty="0" err="1" smtClean="0"/>
              <a:t>қайд қилинади: препаралитик</a:t>
            </a:r>
            <a:r>
              <a:rPr lang="ru-RU" dirty="0" smtClean="0"/>
              <a:t>, паралитик, </a:t>
            </a:r>
            <a:r>
              <a:rPr lang="ru-RU" dirty="0" err="1" smtClean="0"/>
              <a:t>тикланиш</a:t>
            </a:r>
            <a:r>
              <a:rPr lang="ru-RU" dirty="0" smtClean="0"/>
              <a:t>, </a:t>
            </a:r>
            <a:r>
              <a:rPr lang="ru-RU" dirty="0" err="1" smtClean="0"/>
              <a:t>резидуал</a:t>
            </a:r>
            <a:r>
              <a:rPr lang="ru-RU" dirty="0" smtClean="0"/>
              <a:t> </a:t>
            </a:r>
            <a:r>
              <a:rPr lang="ru-RU" dirty="0" err="1" smtClean="0"/>
              <a:t>даврлар</a:t>
            </a:r>
            <a:r>
              <a:rPr lang="ru-RU" dirty="0" smtClean="0"/>
              <a:t>. </a:t>
            </a:r>
            <a:r>
              <a:rPr lang="ru-RU" dirty="0" err="1" smtClean="0"/>
              <a:t>Кўпинча</a:t>
            </a:r>
            <a:r>
              <a:rPr lang="ru-RU" dirty="0" smtClean="0"/>
              <a:t> </a:t>
            </a:r>
            <a:r>
              <a:rPr lang="ru-RU" dirty="0" err="1" smtClean="0"/>
              <a:t>беморларда</a:t>
            </a:r>
            <a:r>
              <a:rPr lang="ru-RU" dirty="0" smtClean="0"/>
              <a:t> </a:t>
            </a:r>
            <a:r>
              <a:rPr lang="ru-RU" dirty="0" err="1" smtClean="0"/>
              <a:t>яширин</a:t>
            </a:r>
            <a:r>
              <a:rPr lang="ru-RU" dirty="0" smtClean="0"/>
              <a:t> </a:t>
            </a:r>
            <a:r>
              <a:rPr lang="ru-RU" dirty="0" err="1" smtClean="0"/>
              <a:t>давр</a:t>
            </a:r>
            <a:r>
              <a:rPr lang="ru-RU" dirty="0" smtClean="0"/>
              <a:t> </a:t>
            </a:r>
            <a:r>
              <a:rPr lang="ru-RU" dirty="0" err="1" smtClean="0"/>
              <a:t>тугагач</a:t>
            </a:r>
            <a:r>
              <a:rPr lang="ru-RU" dirty="0" smtClean="0"/>
              <a:t>, тана </a:t>
            </a:r>
            <a:r>
              <a:rPr lang="ru-RU" dirty="0" err="1" smtClean="0"/>
              <a:t>харорати</a:t>
            </a:r>
            <a:r>
              <a:rPr lang="ru-RU" dirty="0" smtClean="0"/>
              <a:t> </a:t>
            </a:r>
            <a:r>
              <a:rPr lang="ru-RU" dirty="0" err="1" smtClean="0"/>
              <a:t>кўтарилади</a:t>
            </a:r>
            <a:r>
              <a:rPr lang="ru-RU" dirty="0" smtClean="0"/>
              <a:t> </a:t>
            </a:r>
            <a:r>
              <a:rPr lang="ru-RU" dirty="0" err="1" smtClean="0"/>
              <a:t>қоринда оғриқ</a:t>
            </a:r>
            <a:r>
              <a:rPr lang="ru-RU" dirty="0" smtClean="0"/>
              <a:t>, </a:t>
            </a:r>
            <a:r>
              <a:rPr lang="ru-RU" dirty="0" err="1" smtClean="0"/>
              <a:t>ланжлик</a:t>
            </a:r>
            <a:r>
              <a:rPr lang="ru-RU" dirty="0" smtClean="0"/>
              <a:t>, </a:t>
            </a:r>
            <a:r>
              <a:rPr lang="ru-RU" dirty="0" err="1" smtClean="0"/>
              <a:t>томоқда катарал</a:t>
            </a:r>
            <a:r>
              <a:rPr lang="ru-RU" dirty="0" smtClean="0"/>
              <a:t> </a:t>
            </a:r>
            <a:r>
              <a:rPr lang="ru-RU" dirty="0" err="1" smtClean="0"/>
              <a:t>белгилар</a:t>
            </a:r>
            <a:r>
              <a:rPr lang="ru-RU" dirty="0" smtClean="0"/>
              <a:t>, </a:t>
            </a:r>
            <a:r>
              <a:rPr lang="ru-RU" dirty="0" err="1" smtClean="0"/>
              <a:t>ютинганда</a:t>
            </a:r>
            <a:r>
              <a:rPr lang="ru-RU" dirty="0" smtClean="0"/>
              <a:t> </a:t>
            </a:r>
            <a:r>
              <a:rPr lang="ru-RU" dirty="0" err="1" smtClean="0"/>
              <a:t>томоқда оғриқ</a:t>
            </a:r>
            <a:r>
              <a:rPr lang="ru-RU" dirty="0" smtClean="0"/>
              <a:t>, </a:t>
            </a:r>
            <a:r>
              <a:rPr lang="ru-RU" dirty="0" err="1" smtClean="0"/>
              <a:t>бурундан</a:t>
            </a:r>
            <a:r>
              <a:rPr lang="ru-RU" dirty="0" smtClean="0"/>
              <a:t> </a:t>
            </a:r>
            <a:r>
              <a:rPr lang="ru-RU" dirty="0" err="1" smtClean="0"/>
              <a:t>ажралма</a:t>
            </a:r>
            <a:r>
              <a:rPr lang="ru-RU" dirty="0" smtClean="0"/>
              <a:t> </a:t>
            </a:r>
            <a:r>
              <a:rPr lang="ru-RU" dirty="0" err="1" smtClean="0"/>
              <a:t>келиши</a:t>
            </a:r>
            <a:r>
              <a:rPr lang="ru-RU" dirty="0" smtClean="0"/>
              <a:t>, </a:t>
            </a:r>
            <a:r>
              <a:rPr lang="ru-RU" dirty="0" err="1" smtClean="0"/>
              <a:t>ичак</a:t>
            </a:r>
            <a:r>
              <a:rPr lang="ru-RU" dirty="0" smtClean="0"/>
              <a:t> </a:t>
            </a:r>
            <a:r>
              <a:rPr lang="ru-RU" dirty="0" err="1" smtClean="0"/>
              <a:t>дисфункцияси</a:t>
            </a:r>
            <a:r>
              <a:rPr lang="ru-RU" dirty="0" smtClean="0"/>
              <a:t> </a:t>
            </a:r>
            <a:r>
              <a:rPr lang="ru-RU" dirty="0" err="1" smtClean="0"/>
              <a:t>каби</a:t>
            </a:r>
            <a:r>
              <a:rPr lang="ru-RU" dirty="0" smtClean="0"/>
              <a:t> </a:t>
            </a:r>
            <a:r>
              <a:rPr lang="ru-RU" dirty="0" err="1" smtClean="0"/>
              <a:t>белгилар</a:t>
            </a:r>
            <a:r>
              <a:rPr lang="ru-RU" dirty="0" smtClean="0"/>
              <a:t> </a:t>
            </a:r>
            <a:r>
              <a:rPr lang="ru-RU" dirty="0" err="1" smtClean="0"/>
              <a:t>пайдо</a:t>
            </a:r>
            <a:r>
              <a:rPr lang="ru-RU" dirty="0" smtClean="0"/>
              <a:t> </a:t>
            </a:r>
            <a:r>
              <a:rPr lang="ru-RU" dirty="0" err="1" smtClean="0"/>
              <a:t>бўлади</a:t>
            </a:r>
            <a:r>
              <a:rPr lang="ru-RU" dirty="0" smtClean="0"/>
              <a:t>. </a:t>
            </a:r>
            <a:r>
              <a:rPr lang="ru-RU" dirty="0" err="1" smtClean="0"/>
              <a:t>бу</a:t>
            </a:r>
            <a:r>
              <a:rPr lang="ru-RU" dirty="0" smtClean="0"/>
              <a:t> </a:t>
            </a:r>
            <a:r>
              <a:rPr lang="ru-RU" dirty="0" err="1" smtClean="0"/>
              <a:t>касалликнинг</a:t>
            </a:r>
            <a:r>
              <a:rPr lang="ru-RU" dirty="0" smtClean="0"/>
              <a:t> </a:t>
            </a:r>
            <a:r>
              <a:rPr lang="ru-RU" dirty="0" err="1" smtClean="0"/>
              <a:t>бошланиш</a:t>
            </a:r>
            <a:r>
              <a:rPr lang="ru-RU" dirty="0" smtClean="0"/>
              <a:t> </a:t>
            </a:r>
            <a:r>
              <a:rPr lang="ru-RU" dirty="0" err="1" smtClean="0"/>
              <a:t>даври</a:t>
            </a:r>
            <a:r>
              <a:rPr lang="ru-RU" dirty="0" smtClean="0"/>
              <a:t> </a:t>
            </a:r>
            <a:r>
              <a:rPr lang="ru-RU" dirty="0" err="1" smtClean="0"/>
              <a:t>бўлиб</a:t>
            </a:r>
            <a:r>
              <a:rPr lang="ru-RU" dirty="0" smtClean="0"/>
              <a:t>, </a:t>
            </a:r>
            <a:r>
              <a:rPr lang="ru-RU" dirty="0" err="1" smtClean="0"/>
              <a:t>адабиётларда</a:t>
            </a:r>
            <a:r>
              <a:rPr lang="ru-RU" dirty="0" smtClean="0"/>
              <a:t> «</a:t>
            </a:r>
            <a:r>
              <a:rPr lang="ru-RU" dirty="0" err="1" smtClean="0"/>
              <a:t>кичик</a:t>
            </a:r>
            <a:r>
              <a:rPr lang="ru-RU" dirty="0" smtClean="0"/>
              <a:t> </a:t>
            </a:r>
            <a:r>
              <a:rPr lang="ru-RU" dirty="0" err="1" smtClean="0"/>
              <a:t>хасталик</a:t>
            </a:r>
            <a:r>
              <a:rPr lang="ru-RU" dirty="0" smtClean="0"/>
              <a:t>» </a:t>
            </a:r>
            <a:r>
              <a:rPr lang="ru-RU" dirty="0" err="1" smtClean="0"/>
              <a:t>номи</a:t>
            </a:r>
            <a:r>
              <a:rPr lang="ru-RU" dirty="0" smtClean="0"/>
              <a:t> </a:t>
            </a:r>
            <a:r>
              <a:rPr lang="ru-RU" dirty="0" err="1" smtClean="0"/>
              <a:t>билан</a:t>
            </a:r>
            <a:r>
              <a:rPr lang="ru-RU" dirty="0" smtClean="0"/>
              <a:t> </a:t>
            </a:r>
            <a:r>
              <a:rPr lang="ru-RU" dirty="0" err="1" smtClean="0"/>
              <a:t>аталади</a:t>
            </a:r>
            <a:r>
              <a:rPr lang="ru-RU" dirty="0" smtClean="0"/>
              <a:t>. </a:t>
            </a:r>
            <a:r>
              <a:rPr lang="ru-RU" dirty="0" err="1" smtClean="0"/>
              <a:t>Вируснинг</a:t>
            </a:r>
            <a:r>
              <a:rPr lang="ru-RU" dirty="0" smtClean="0"/>
              <a:t> нерв </a:t>
            </a:r>
            <a:r>
              <a:rPr lang="ru-RU" dirty="0" err="1" smtClean="0"/>
              <a:t>системасига</a:t>
            </a:r>
            <a:r>
              <a:rPr lang="ru-RU" dirty="0" smtClean="0"/>
              <a:t> </a:t>
            </a:r>
            <a:r>
              <a:rPr lang="ru-RU" dirty="0" err="1" smtClean="0"/>
              <a:t>инвазияси</a:t>
            </a:r>
            <a:r>
              <a:rPr lang="ru-RU" dirty="0" smtClean="0"/>
              <a:t> </a:t>
            </a:r>
            <a:r>
              <a:rPr lang="ru-RU" dirty="0" err="1" smtClean="0"/>
              <a:t>туфайли</a:t>
            </a:r>
            <a:r>
              <a:rPr lang="ru-RU" dirty="0" smtClean="0"/>
              <a:t> </a:t>
            </a:r>
            <a:r>
              <a:rPr lang="ru-RU" dirty="0" err="1" smtClean="0"/>
              <a:t>хасталикнинг</a:t>
            </a:r>
            <a:r>
              <a:rPr lang="ru-RU" dirty="0" smtClean="0"/>
              <a:t> </a:t>
            </a:r>
            <a:r>
              <a:rPr lang="ru-RU" dirty="0" err="1" smtClean="0"/>
              <a:t>иккинчи</a:t>
            </a:r>
            <a:r>
              <a:rPr lang="ru-RU" dirty="0" smtClean="0"/>
              <a:t> </a:t>
            </a:r>
            <a:r>
              <a:rPr lang="ru-RU" dirty="0" err="1" smtClean="0"/>
              <a:t>хужуми</a:t>
            </a:r>
            <a:r>
              <a:rPr lang="ru-RU" dirty="0" smtClean="0"/>
              <a:t> </a:t>
            </a:r>
            <a:r>
              <a:rPr lang="ru-RU" dirty="0" err="1" smtClean="0"/>
              <a:t>бошланади</a:t>
            </a:r>
            <a:r>
              <a:rPr lang="ru-RU" dirty="0" smtClean="0"/>
              <a:t>, </a:t>
            </a:r>
            <a:r>
              <a:rPr lang="ru-RU" dirty="0" err="1" smtClean="0"/>
              <a:t>бу</a:t>
            </a:r>
            <a:r>
              <a:rPr lang="ru-RU" dirty="0" smtClean="0"/>
              <a:t> </a:t>
            </a:r>
            <a:r>
              <a:rPr lang="ru-RU" dirty="0" err="1" smtClean="0"/>
              <a:t>давр</a:t>
            </a:r>
            <a:r>
              <a:rPr lang="ru-RU" dirty="0" smtClean="0"/>
              <a:t> </a:t>
            </a:r>
            <a:r>
              <a:rPr lang="ru-RU" dirty="0" err="1" smtClean="0"/>
              <a:t>препаралитик</a:t>
            </a:r>
            <a:r>
              <a:rPr lang="ru-RU" dirty="0" smtClean="0"/>
              <a:t> </a:t>
            </a:r>
            <a:r>
              <a:rPr lang="ru-RU" dirty="0" err="1" smtClean="0"/>
              <a:t>давр</a:t>
            </a:r>
            <a:r>
              <a:rPr lang="ru-RU" dirty="0" smtClean="0"/>
              <a:t> </a:t>
            </a:r>
            <a:r>
              <a:rPr lang="ru-RU" dirty="0" err="1" smtClean="0"/>
              <a:t>бўлиб</a:t>
            </a:r>
            <a:r>
              <a:rPr lang="ru-RU" dirty="0" smtClean="0"/>
              <a:t>, </a:t>
            </a:r>
            <a:r>
              <a:rPr lang="ru-RU" dirty="0" err="1" smtClean="0"/>
              <a:t>адабиётларда</a:t>
            </a:r>
            <a:r>
              <a:rPr lang="ru-RU" dirty="0" smtClean="0"/>
              <a:t> «</a:t>
            </a:r>
            <a:r>
              <a:rPr lang="ru-RU" dirty="0" err="1" smtClean="0"/>
              <a:t>катта</a:t>
            </a:r>
            <a:r>
              <a:rPr lang="ru-RU" dirty="0" smtClean="0"/>
              <a:t> </a:t>
            </a:r>
            <a:r>
              <a:rPr lang="ru-RU" dirty="0" err="1" smtClean="0"/>
              <a:t>хасталик</a:t>
            </a:r>
            <a:r>
              <a:rPr lang="ru-RU" dirty="0" smtClean="0"/>
              <a:t>» </a:t>
            </a:r>
            <a:r>
              <a:rPr lang="ru-RU" dirty="0" err="1" smtClean="0"/>
              <a:t>деб</a:t>
            </a:r>
            <a:r>
              <a:rPr lang="ru-RU" dirty="0" smtClean="0"/>
              <a:t> </a:t>
            </a:r>
            <a:r>
              <a:rPr lang="ru-RU" dirty="0" err="1" smtClean="0"/>
              <a:t>номланади</a:t>
            </a:r>
            <a:r>
              <a:rPr lang="ru-RU" dirty="0" smtClean="0"/>
              <a:t>.  </a:t>
            </a:r>
          </a:p>
          <a:p>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71480"/>
            <a:ext cx="8186766" cy="714380"/>
          </a:xfrm>
        </p:spPr>
        <p:txBody>
          <a:bodyPr/>
          <a:lstStyle/>
          <a:p>
            <a:r>
              <a:rPr lang="uz-Cyrl-UZ" dirty="0" smtClean="0">
                <a:latin typeface="Times New Roman" pitchFamily="18" charset="0"/>
                <a:cs typeface="Times New Roman" pitchFamily="18" charset="0"/>
              </a:rPr>
              <a:t>Препаралитик даври</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428736"/>
            <a:ext cx="8258204" cy="5145800"/>
          </a:xfrm>
        </p:spPr>
        <p:txBody>
          <a:bodyPr>
            <a:normAutofit lnSpcReduction="10000"/>
          </a:bodyPr>
          <a:lstStyle/>
          <a:p>
            <a:r>
              <a:rPr lang="uz-Cyrl-UZ" dirty="0" smtClean="0"/>
              <a:t>Касалллик </a:t>
            </a:r>
            <a:r>
              <a:rPr lang="uz-Cyrl-UZ" dirty="0" smtClean="0"/>
              <a:t>ўткир иситма билан бошланади, интоксикация симптомлари бош оғриши, адинамия, қайт қилиш, бехоллик , уйқучанлик ва иштаханинг пасайиши кузатилади. Қоринда оғриқ ва ичнинг кетиши ва камайиши кузатилади. Умуртқа сохасида оғриқ, сезгирликни камайиши билан. 3 оёқ симптоми бу даврга хос. Менингеал симптомлар мусбат-Кернига, Брудзинский ва Лассега. Мушаклар спазми , қўл ва </a:t>
            </a:r>
            <a:r>
              <a:rPr lang="uz-Cyrl-UZ" dirty="0" smtClean="0"/>
              <a:t>оёқнинг </a:t>
            </a:r>
            <a:r>
              <a:rPr lang="uz-Cyrl-UZ" dirty="0" smtClean="0"/>
              <a:t>қалтираши, мушакларнинг учиши, тремор ва харакатда безовталик бўлади. Кўпинча нистагм бўлади.Бу давр 2-5 кун давом этади.</a:t>
            </a:r>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14356"/>
            <a:ext cx="8258204" cy="857256"/>
          </a:xfrm>
        </p:spPr>
        <p:txBody>
          <a:bodyPr/>
          <a:lstStyle/>
          <a:p>
            <a:r>
              <a:rPr lang="uz-Cyrl-UZ" dirty="0" smtClean="0">
                <a:latin typeface="Times New Roman" pitchFamily="18" charset="0"/>
                <a:cs typeface="Times New Roman" pitchFamily="18" charset="0"/>
              </a:rPr>
              <a:t>Паралитик давр</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500174"/>
            <a:ext cx="8229600" cy="5074362"/>
          </a:xfrm>
        </p:spPr>
        <p:txBody>
          <a:bodyPr/>
          <a:lstStyle/>
          <a:p>
            <a:r>
              <a:rPr lang="uz-Cyrl-UZ" dirty="0" smtClean="0"/>
              <a:t>Бирданига нормал хароратда паралич пайдо бўлади. Кўпинча оёқ мушаклари зарарланади, кам холларда қўл, бўйин ва бадан. Мушакларда гипотония ва атония арефлексия кузатилади. </a:t>
            </a:r>
          </a:p>
          <a:p>
            <a:r>
              <a:rPr lang="uz-Cyrl-UZ" dirty="0" smtClean="0"/>
              <a:t>Орқа мия суюқлигида оқсил кўпайиб цитоз камаяди. Ликворда қанд миқдори кўпаяди. Оқсил хужайра диссоциацияси характерлидир.</a:t>
            </a:r>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14356"/>
            <a:ext cx="8043890" cy="642942"/>
          </a:xfrm>
        </p:spPr>
        <p:txBody>
          <a:bodyPr>
            <a:normAutofit fontScale="90000"/>
          </a:bodyPr>
          <a:lstStyle/>
          <a:p>
            <a:r>
              <a:rPr lang="uz-Cyrl-UZ" dirty="0" smtClean="0">
                <a:latin typeface="Times New Roman" pitchFamily="18" charset="0"/>
                <a:cs typeface="Times New Roman" pitchFamily="18" charset="0"/>
              </a:rPr>
              <a:t>Понтин формаси</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457200" y="2214554"/>
            <a:ext cx="8258204" cy="4359982"/>
          </a:xfrm>
        </p:spPr>
        <p:txBody>
          <a:bodyPr/>
          <a:lstStyle/>
          <a:p>
            <a:r>
              <a:rPr lang="uz-Cyrl-UZ" dirty="0" smtClean="0"/>
              <a:t>Юз нервининг зарарланиши билан кечади. Мимика мушаклари парези кузатилади. Бунда юз ассиметрияси, бурун-лаб учбурчагида текисланиш, оғизнинг тортишуви соғлом тарафга ва қовоқнинг тўла ёпилмаганлиги  кўриниб туради.</a:t>
            </a:r>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186766" cy="571488"/>
          </a:xfrm>
        </p:spPr>
        <p:txBody>
          <a:bodyPr>
            <a:normAutofit fontScale="90000"/>
          </a:bodyPr>
          <a:lstStyle/>
          <a:p>
            <a:r>
              <a:rPr lang="uz-Cyrl-UZ" dirty="0" smtClean="0">
                <a:latin typeface="Times New Roman" pitchFamily="18" charset="0"/>
                <a:cs typeface="Times New Roman" pitchFamily="18" charset="0"/>
              </a:rPr>
              <a:t>Бульбар формаси</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lnSpcReduction="10000"/>
          </a:bodyPr>
          <a:lstStyle/>
          <a:p>
            <a:r>
              <a:rPr lang="uz-Cyrl-UZ" dirty="0" smtClean="0"/>
              <a:t>Бу тури оғир бўлиб ютинишнинг, сўзлашишнинг, нафаснинг бузилиши билан кечади. Бу турда   баланд иситма, бош оғриғи ва кўп қайт қилиш кузатилади. 1 чи кундан неврологик симптомлар нистагм, ютинишнинг бузилиши, бурунга суюқ овқатнинг тиқилиши, сўлакни юта олмаслик ва овознинг ўзгариши, яхши гапира олмаслик кузатилади-ларингеал паралич ривожланади.</a:t>
            </a:r>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642918"/>
            <a:ext cx="8229600" cy="1066800"/>
          </a:xfrm>
        </p:spPr>
        <p:txBody>
          <a:bodyPr/>
          <a:lstStyle/>
          <a:p>
            <a:r>
              <a:rPr lang="uz-Cyrl-UZ" dirty="0" smtClean="0">
                <a:latin typeface="Times New Roman" pitchFamily="18" charset="0"/>
                <a:cs typeface="Times New Roman" pitchFamily="18" charset="0"/>
              </a:rPr>
              <a:t>Энцефалитик формаси</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lstStyle/>
          <a:p>
            <a:r>
              <a:rPr lang="uz-Cyrl-UZ" dirty="0" smtClean="0"/>
              <a:t>Нистагм, қўллар тремори, талаффузнинг бузилиши, талваса ва хушнинг йўқотилиши билан кечади.</a:t>
            </a:r>
          </a:p>
          <a:p>
            <a:r>
              <a:rPr lang="uz-Cyrl-UZ" dirty="0" smtClean="0"/>
              <a:t> Менингеал симптомлар пайдо бўлади, каталепсия холати,  вестибуляр бузилиш ва ўчоғли симптоматика ривожланади.</a:t>
            </a:r>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571480"/>
            <a:ext cx="8229600" cy="4325112"/>
          </a:xfrm>
        </p:spPr>
        <p:txBody>
          <a:bodyPr/>
          <a:lstStyle/>
          <a:p>
            <a:r>
              <a:rPr lang="uz-Cyrl-UZ" dirty="0" smtClean="0"/>
              <a:t> Менингеал формаси</a:t>
            </a:r>
          </a:p>
          <a:p>
            <a:r>
              <a:rPr lang="uz-Cyrl-UZ" dirty="0" smtClean="0"/>
              <a:t>Эмланганлар полиомиелити</a:t>
            </a:r>
          </a:p>
          <a:p>
            <a:r>
              <a:rPr lang="uz-Cyrl-UZ" dirty="0" smtClean="0"/>
              <a:t>Чақалоқлар полиомиелити</a:t>
            </a:r>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14356"/>
            <a:ext cx="8043890" cy="1000132"/>
          </a:xfrm>
        </p:spPr>
        <p:txBody>
          <a:bodyPr>
            <a:normAutofit fontScale="90000"/>
          </a:bodyPr>
          <a:lstStyle/>
          <a:p>
            <a:r>
              <a:rPr lang="uz-Cyrl-UZ" dirty="0" smtClean="0"/>
              <a:t>Паралитик бўлмаган полиомиелит</a:t>
            </a:r>
            <a:endParaRPr lang="ru-RU" dirty="0"/>
          </a:p>
        </p:txBody>
      </p:sp>
      <p:sp>
        <p:nvSpPr>
          <p:cNvPr id="3" name="Содержимое 2"/>
          <p:cNvSpPr>
            <a:spLocks noGrp="1"/>
          </p:cNvSpPr>
          <p:nvPr>
            <p:ph idx="1"/>
          </p:nvPr>
        </p:nvSpPr>
        <p:spPr/>
        <p:txBody>
          <a:bodyPr/>
          <a:lstStyle/>
          <a:p>
            <a:r>
              <a:rPr lang="uz-Cyrl-UZ" dirty="0" smtClean="0"/>
              <a:t>Инаппарант (субклиник)</a:t>
            </a:r>
          </a:p>
          <a:p>
            <a:r>
              <a:rPr lang="uz-Cyrl-UZ" dirty="0" smtClean="0"/>
              <a:t>Абортив</a:t>
            </a:r>
          </a:p>
          <a:p>
            <a:r>
              <a:rPr lang="uz-Cyrl-UZ" dirty="0" smtClean="0"/>
              <a:t>Менингеал формалари тафовут қилинади.</a:t>
            </a:r>
          </a:p>
          <a:p>
            <a:r>
              <a:rPr lang="uz-Cyrl-UZ" dirty="0" smtClean="0"/>
              <a:t>   Иннаппарант формасида симптомларсиз кечади. Ташувчанлик бўлади.</a:t>
            </a:r>
          </a:p>
          <a:p>
            <a:r>
              <a:rPr lang="uz-Cyrl-UZ" dirty="0" smtClean="0"/>
              <a:t>Абортив формасида иситма кўтарилади , бош оғриши ва енгил катарал белгилар бўлади. Қоринда оғриқ ва иснинг суюлиши бўлади. Неврологик симптомлар бўлмайди.</a:t>
            </a:r>
          </a:p>
          <a:p>
            <a:endParaRPr lang="uz-Cyrl-UZ" dirty="0" smtClean="0"/>
          </a:p>
          <a:p>
            <a:endParaRPr lang="ru-R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a:latin typeface="Times New Roman" pitchFamily="18" charset="0"/>
                <a:cs typeface="Times New Roman" pitchFamily="18" charset="0"/>
              </a:rPr>
              <a:t>ПОЛИОМИЕЛИТНИНГ ТИКЛАНИШ </a:t>
            </a:r>
            <a:r>
              <a:rPr lang="ru-RU" b="1" dirty="0"/>
              <a:t>ДАВРИ.</a:t>
            </a:r>
            <a:endParaRPr lang="ru-RU" dirty="0"/>
          </a:p>
        </p:txBody>
      </p:sp>
      <p:sp>
        <p:nvSpPr>
          <p:cNvPr id="3" name="Содержимое 2"/>
          <p:cNvSpPr>
            <a:spLocks noGrp="1"/>
          </p:cNvSpPr>
          <p:nvPr>
            <p:ph idx="1"/>
          </p:nvPr>
        </p:nvSpPr>
        <p:spPr/>
        <p:txBody>
          <a:bodyPr>
            <a:normAutofit fontScale="85000" lnSpcReduction="20000"/>
          </a:bodyPr>
          <a:lstStyle/>
          <a:p>
            <a:r>
              <a:rPr lang="ru-RU" dirty="0" err="1"/>
              <a:t>Полиомиелитнинг</a:t>
            </a:r>
            <a:r>
              <a:rPr lang="ru-RU" dirty="0"/>
              <a:t> </a:t>
            </a:r>
            <a:r>
              <a:rPr lang="ru-RU" dirty="0" err="1"/>
              <a:t>спинал</a:t>
            </a:r>
            <a:r>
              <a:rPr lang="ru-RU" dirty="0"/>
              <a:t> </a:t>
            </a:r>
            <a:r>
              <a:rPr lang="ru-RU" dirty="0" err="1"/>
              <a:t>турида</a:t>
            </a:r>
            <a:r>
              <a:rPr lang="ru-RU" dirty="0"/>
              <a:t> </a:t>
            </a:r>
            <a:r>
              <a:rPr lang="ru-RU" dirty="0" err="1"/>
              <a:t>тикланиш</a:t>
            </a:r>
            <a:r>
              <a:rPr lang="ru-RU" dirty="0"/>
              <a:t> </a:t>
            </a:r>
            <a:r>
              <a:rPr lang="ru-RU" dirty="0" err="1"/>
              <a:t>касалликнинг</a:t>
            </a:r>
            <a:r>
              <a:rPr lang="ru-RU" dirty="0"/>
              <a:t>  2-3 </a:t>
            </a:r>
            <a:r>
              <a:rPr lang="ru-RU" dirty="0" err="1"/>
              <a:t>хафтасида</a:t>
            </a:r>
            <a:r>
              <a:rPr lang="ru-RU" dirty="0"/>
              <a:t> </a:t>
            </a:r>
            <a:r>
              <a:rPr lang="ru-RU" dirty="0" err="1"/>
              <a:t>бошланади</a:t>
            </a:r>
            <a:r>
              <a:rPr lang="ru-RU" dirty="0"/>
              <a:t>. </a:t>
            </a:r>
            <a:r>
              <a:rPr lang="ru-RU" dirty="0" err="1"/>
              <a:t>Тикланиш</a:t>
            </a:r>
            <a:r>
              <a:rPr lang="ru-RU" dirty="0"/>
              <a:t> </a:t>
            </a:r>
            <a:r>
              <a:rPr lang="ru-RU" dirty="0" err="1"/>
              <a:t>жуда</a:t>
            </a:r>
            <a:r>
              <a:rPr lang="ru-RU" dirty="0"/>
              <a:t> </a:t>
            </a:r>
            <a:r>
              <a:rPr lang="ru-RU" dirty="0" err="1"/>
              <a:t>секинлик</a:t>
            </a:r>
            <a:r>
              <a:rPr lang="ru-RU" dirty="0"/>
              <a:t> </a:t>
            </a:r>
            <a:r>
              <a:rPr lang="ru-RU" dirty="0" err="1"/>
              <a:t>билан</a:t>
            </a:r>
            <a:r>
              <a:rPr lang="ru-RU" dirty="0"/>
              <a:t>  </a:t>
            </a:r>
            <a:r>
              <a:rPr lang="ru-RU" dirty="0" err="1"/>
              <a:t>боради</a:t>
            </a:r>
            <a:r>
              <a:rPr lang="ru-RU" dirty="0"/>
              <a:t> </a:t>
            </a:r>
            <a:r>
              <a:rPr lang="ru-RU" dirty="0" err="1"/>
              <a:t>ва</a:t>
            </a:r>
            <a:r>
              <a:rPr lang="ru-RU" dirty="0"/>
              <a:t> 2 </a:t>
            </a:r>
            <a:r>
              <a:rPr lang="ru-RU" dirty="0" err="1"/>
              <a:t>йилдан</a:t>
            </a:r>
            <a:r>
              <a:rPr lang="ru-RU" dirty="0"/>
              <a:t> 4 </a:t>
            </a:r>
            <a:r>
              <a:rPr lang="ru-RU" dirty="0" err="1"/>
              <a:t>йилгача</a:t>
            </a:r>
            <a:r>
              <a:rPr lang="ru-RU" dirty="0"/>
              <a:t> </a:t>
            </a:r>
            <a:r>
              <a:rPr lang="ru-RU" dirty="0" err="1" smtClean="0"/>
              <a:t>чўзилиши</a:t>
            </a:r>
            <a:r>
              <a:rPr lang="ru-RU" dirty="0" smtClean="0"/>
              <a:t> </a:t>
            </a:r>
            <a:r>
              <a:rPr lang="ru-RU" dirty="0" err="1"/>
              <a:t>мумкин</a:t>
            </a:r>
            <a:r>
              <a:rPr lang="ru-RU" dirty="0"/>
              <a:t>. </a:t>
            </a:r>
            <a:r>
              <a:rPr lang="ru-RU" dirty="0" err="1"/>
              <a:t>Тикланиш</a:t>
            </a:r>
            <a:r>
              <a:rPr lang="ru-RU" dirty="0"/>
              <a:t> </a:t>
            </a:r>
            <a:r>
              <a:rPr lang="ru-RU" dirty="0" err="1"/>
              <a:t>даврининг</a:t>
            </a:r>
            <a:r>
              <a:rPr lang="ru-RU" dirty="0"/>
              <a:t> </a:t>
            </a:r>
            <a:r>
              <a:rPr lang="ru-RU" dirty="0" err="1"/>
              <a:t>муддати</a:t>
            </a:r>
            <a:r>
              <a:rPr lang="ru-RU" dirty="0"/>
              <a:t> парез </a:t>
            </a:r>
            <a:r>
              <a:rPr lang="ru-RU" dirty="0" err="1"/>
              <a:t>ва</a:t>
            </a:r>
            <a:r>
              <a:rPr lang="ru-RU" dirty="0"/>
              <a:t> </a:t>
            </a:r>
            <a:r>
              <a:rPr lang="ru-RU" dirty="0" err="1"/>
              <a:t>фалажларнинг</a:t>
            </a:r>
            <a:r>
              <a:rPr lang="ru-RU" dirty="0"/>
              <a:t> </a:t>
            </a:r>
            <a:r>
              <a:rPr lang="ru-RU" dirty="0" err="1"/>
              <a:t>канчалик</a:t>
            </a:r>
            <a:r>
              <a:rPr lang="ru-RU" dirty="0"/>
              <a:t> </a:t>
            </a:r>
            <a:r>
              <a:rPr lang="ru-RU" dirty="0" err="1"/>
              <a:t>чукурлигига</a:t>
            </a:r>
            <a:r>
              <a:rPr lang="ru-RU" dirty="0"/>
              <a:t>, </a:t>
            </a:r>
            <a:r>
              <a:rPr lang="ru-RU" dirty="0" err="1" smtClean="0"/>
              <a:t>оғрик </a:t>
            </a:r>
            <a:r>
              <a:rPr lang="ru-RU" dirty="0" err="1"/>
              <a:t>синдромига</a:t>
            </a:r>
            <a:r>
              <a:rPr lang="ru-RU" dirty="0"/>
              <a:t>, </a:t>
            </a:r>
            <a:r>
              <a:rPr lang="ru-RU" dirty="0" err="1"/>
              <a:t>патологик</a:t>
            </a:r>
            <a:r>
              <a:rPr lang="ru-RU" dirty="0"/>
              <a:t> </a:t>
            </a:r>
            <a:r>
              <a:rPr lang="ru-RU" dirty="0" err="1"/>
              <a:t>жараённинг</a:t>
            </a:r>
            <a:r>
              <a:rPr lang="ru-RU" dirty="0"/>
              <a:t> </a:t>
            </a:r>
            <a:r>
              <a:rPr lang="ru-RU" dirty="0" err="1"/>
              <a:t>каерда</a:t>
            </a:r>
            <a:r>
              <a:rPr lang="ru-RU" dirty="0"/>
              <a:t> </a:t>
            </a:r>
            <a:r>
              <a:rPr lang="ru-RU" dirty="0" err="1"/>
              <a:t>жойлашганига</a:t>
            </a:r>
            <a:r>
              <a:rPr lang="ru-RU" dirty="0"/>
              <a:t>, </a:t>
            </a:r>
            <a:r>
              <a:rPr lang="ru-RU" dirty="0" err="1" smtClean="0"/>
              <a:t>тўғри </a:t>
            </a:r>
            <a:r>
              <a:rPr lang="ru-RU" dirty="0" err="1"/>
              <a:t>ташкил</a:t>
            </a:r>
            <a:r>
              <a:rPr lang="ru-RU" dirty="0"/>
              <a:t> </a:t>
            </a:r>
            <a:r>
              <a:rPr lang="ru-RU" dirty="0" err="1"/>
              <a:t>этилган</a:t>
            </a:r>
            <a:r>
              <a:rPr lang="ru-RU" dirty="0"/>
              <a:t> </a:t>
            </a:r>
            <a:r>
              <a:rPr lang="ru-RU" dirty="0" err="1"/>
              <a:t>ортопедик</a:t>
            </a:r>
            <a:r>
              <a:rPr lang="ru-RU" dirty="0"/>
              <a:t> </a:t>
            </a:r>
            <a:r>
              <a:rPr lang="ru-RU" dirty="0" err="1"/>
              <a:t>ёрдам</a:t>
            </a:r>
            <a:r>
              <a:rPr lang="ru-RU" dirty="0"/>
              <a:t> </a:t>
            </a:r>
            <a:r>
              <a:rPr lang="ru-RU" dirty="0" err="1"/>
              <a:t>физиотерапевтик</a:t>
            </a:r>
            <a:r>
              <a:rPr lang="ru-RU" dirty="0"/>
              <a:t> </a:t>
            </a:r>
            <a:r>
              <a:rPr lang="ru-RU" dirty="0" err="1"/>
              <a:t>муолажаларга</a:t>
            </a:r>
            <a:r>
              <a:rPr lang="ru-RU" dirty="0"/>
              <a:t> </a:t>
            </a:r>
            <a:r>
              <a:rPr lang="ru-RU" dirty="0" err="1" smtClean="0"/>
              <a:t>боғлиқ</a:t>
            </a:r>
            <a:r>
              <a:rPr lang="ru-RU" dirty="0" smtClean="0"/>
              <a:t>. </a:t>
            </a:r>
            <a:r>
              <a:rPr lang="ru-RU" dirty="0" err="1"/>
              <a:t>Полиомиелитнинг</a:t>
            </a:r>
            <a:r>
              <a:rPr lang="ru-RU" dirty="0"/>
              <a:t> </a:t>
            </a:r>
            <a:r>
              <a:rPr lang="ru-RU" dirty="0" err="1"/>
              <a:t>енгил</a:t>
            </a:r>
            <a:r>
              <a:rPr lang="ru-RU" dirty="0"/>
              <a:t> </a:t>
            </a:r>
            <a:r>
              <a:rPr lang="ru-RU" dirty="0" err="1"/>
              <a:t>шаклларида</a:t>
            </a:r>
            <a:r>
              <a:rPr lang="ru-RU" dirty="0"/>
              <a:t> </a:t>
            </a:r>
            <a:r>
              <a:rPr lang="ru-RU" dirty="0" err="1"/>
              <a:t>фалажланган</a:t>
            </a:r>
            <a:r>
              <a:rPr lang="ru-RU" dirty="0"/>
              <a:t> </a:t>
            </a:r>
            <a:r>
              <a:rPr lang="ru-RU" dirty="0" err="1" smtClean="0"/>
              <a:t>қўл оёқларда </a:t>
            </a:r>
            <a:r>
              <a:rPr lang="ru-RU" dirty="0" err="1"/>
              <a:t>харакат</a:t>
            </a:r>
            <a:r>
              <a:rPr lang="ru-RU" dirty="0"/>
              <a:t>  2- 3 ой </a:t>
            </a:r>
            <a:r>
              <a:rPr lang="ru-RU" dirty="0" err="1"/>
              <a:t>давомида</a:t>
            </a:r>
            <a:r>
              <a:rPr lang="ru-RU" dirty="0"/>
              <a:t> </a:t>
            </a:r>
            <a:r>
              <a:rPr lang="ru-RU" dirty="0" err="1"/>
              <a:t>тикланади</a:t>
            </a:r>
            <a:r>
              <a:rPr lang="ru-RU" dirty="0"/>
              <a:t>. </a:t>
            </a:r>
            <a:r>
              <a:rPr lang="ru-RU" dirty="0" err="1"/>
              <a:t>Бульбар</a:t>
            </a:r>
            <a:r>
              <a:rPr lang="ru-RU" dirty="0"/>
              <a:t> </a:t>
            </a:r>
            <a:r>
              <a:rPr lang="ru-RU" dirty="0" err="1"/>
              <a:t>шакли</a:t>
            </a:r>
            <a:r>
              <a:rPr lang="ru-RU" dirty="0"/>
              <a:t> полиомиелит </a:t>
            </a:r>
            <a:r>
              <a:rPr lang="ru-RU" dirty="0" err="1"/>
              <a:t>билан</a:t>
            </a:r>
            <a:r>
              <a:rPr lang="ru-RU" dirty="0"/>
              <a:t> </a:t>
            </a:r>
            <a:r>
              <a:rPr lang="ru-RU" dirty="0" err="1" smtClean="0"/>
              <a:t>оғриган </a:t>
            </a:r>
            <a:r>
              <a:rPr lang="ru-RU" dirty="0" err="1"/>
              <a:t>беморнинг</a:t>
            </a:r>
            <a:r>
              <a:rPr lang="ru-RU" dirty="0"/>
              <a:t> </a:t>
            </a:r>
            <a:r>
              <a:rPr lang="ru-RU" dirty="0" err="1"/>
              <a:t>хаёти</a:t>
            </a:r>
            <a:r>
              <a:rPr lang="ru-RU" dirty="0"/>
              <a:t> </a:t>
            </a:r>
            <a:r>
              <a:rPr lang="ru-RU" dirty="0" err="1" smtClean="0"/>
              <a:t>сақланиб қолинса</a:t>
            </a:r>
            <a:r>
              <a:rPr lang="ru-RU" dirty="0"/>
              <a:t>, </a:t>
            </a:r>
            <a:r>
              <a:rPr lang="ru-RU" dirty="0" err="1"/>
              <a:t>шифохонадан</a:t>
            </a:r>
            <a:r>
              <a:rPr lang="ru-RU" dirty="0"/>
              <a:t> </a:t>
            </a:r>
            <a:r>
              <a:rPr lang="ru-RU" dirty="0" err="1" smtClean="0"/>
              <a:t>чиқиб </a:t>
            </a:r>
            <a:r>
              <a:rPr lang="ru-RU" dirty="0" err="1"/>
              <a:t>кетиш</a:t>
            </a:r>
            <a:r>
              <a:rPr lang="ru-RU" dirty="0"/>
              <a:t> </a:t>
            </a:r>
            <a:r>
              <a:rPr lang="ru-RU" dirty="0" err="1"/>
              <a:t>муддатига</a:t>
            </a:r>
            <a:r>
              <a:rPr lang="ru-RU" dirty="0"/>
              <a:t> </a:t>
            </a:r>
            <a:r>
              <a:rPr lang="ru-RU" dirty="0" err="1"/>
              <a:t>келиб</a:t>
            </a:r>
            <a:r>
              <a:rPr lang="ru-RU" dirty="0"/>
              <a:t> </a:t>
            </a:r>
            <a:r>
              <a:rPr lang="ru-RU" dirty="0" err="1" smtClean="0"/>
              <a:t>тўлиқ </a:t>
            </a:r>
            <a:r>
              <a:rPr lang="ru-RU" dirty="0" err="1"/>
              <a:t>тикланиш</a:t>
            </a:r>
            <a:r>
              <a:rPr lang="ru-RU" dirty="0"/>
              <a:t> </a:t>
            </a:r>
            <a:r>
              <a:rPr lang="ru-RU" dirty="0" err="1"/>
              <a:t>содир</a:t>
            </a:r>
            <a:r>
              <a:rPr lang="ru-RU" dirty="0"/>
              <a:t> </a:t>
            </a:r>
            <a:r>
              <a:rPr lang="ru-RU" dirty="0" err="1" smtClean="0"/>
              <a:t>бўлади</a:t>
            </a:r>
            <a:endParaRPr lang="ru-RU"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www.medchitalka.ru/pics/1341_932880281.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52736"/>
            <a:ext cx="8229600" cy="5521800"/>
          </a:xfrm>
        </p:spPr>
        <p:txBody>
          <a:bodyPr>
            <a:normAutofit fontScale="92500" lnSpcReduction="20000"/>
          </a:bodyPr>
          <a:lstStyle/>
          <a:p>
            <a:r>
              <a:rPr lang="ru-RU" b="1" dirty="0"/>
              <a:t>ПОЛИОМИЕЛИТНИНГ </a:t>
            </a:r>
            <a:r>
              <a:rPr lang="ru-RU" b="1" dirty="0" smtClean="0"/>
              <a:t>ҚОЛДИҚ </a:t>
            </a:r>
            <a:r>
              <a:rPr lang="ru-RU" b="1" dirty="0"/>
              <a:t>БЕЛГИЛАРИ.  </a:t>
            </a:r>
            <a:endParaRPr lang="en-US" b="1" dirty="0" smtClean="0"/>
          </a:p>
          <a:p>
            <a:r>
              <a:rPr lang="ru-RU" dirty="0" err="1" smtClean="0"/>
              <a:t>Тикланмай</a:t>
            </a:r>
            <a:r>
              <a:rPr lang="ru-RU" dirty="0" smtClean="0"/>
              <a:t> </a:t>
            </a:r>
            <a:r>
              <a:rPr lang="ru-RU" dirty="0" err="1" smtClean="0"/>
              <a:t>қолган </a:t>
            </a:r>
            <a:r>
              <a:rPr lang="ru-RU" dirty="0"/>
              <a:t>парез </a:t>
            </a:r>
            <a:r>
              <a:rPr lang="ru-RU" dirty="0" err="1"/>
              <a:t>ва</a:t>
            </a:r>
            <a:r>
              <a:rPr lang="ru-RU" dirty="0"/>
              <a:t> </a:t>
            </a:r>
            <a:r>
              <a:rPr lang="ru-RU" dirty="0" err="1"/>
              <a:t>фалажлар</a:t>
            </a:r>
            <a:r>
              <a:rPr lang="ru-RU" dirty="0"/>
              <a:t> </a:t>
            </a:r>
            <a:r>
              <a:rPr lang="ru-RU" dirty="0" err="1"/>
              <a:t>полиомиелитнинг</a:t>
            </a:r>
            <a:r>
              <a:rPr lang="ru-RU" dirty="0"/>
              <a:t> </a:t>
            </a:r>
            <a:r>
              <a:rPr lang="ru-RU" dirty="0" err="1" smtClean="0"/>
              <a:t>колдиқ </a:t>
            </a:r>
            <a:r>
              <a:rPr lang="ru-RU" dirty="0" err="1"/>
              <a:t>белгилари</a:t>
            </a:r>
            <a:r>
              <a:rPr lang="ru-RU" dirty="0"/>
              <a:t> </a:t>
            </a:r>
            <a:r>
              <a:rPr lang="ru-RU" dirty="0" err="1"/>
              <a:t>хисобланади</a:t>
            </a:r>
            <a:r>
              <a:rPr lang="ru-RU" dirty="0"/>
              <a:t>. </a:t>
            </a:r>
            <a:r>
              <a:rPr lang="ru-RU" dirty="0" err="1"/>
              <a:t>Фалажланган</a:t>
            </a:r>
            <a:r>
              <a:rPr lang="ru-RU" dirty="0"/>
              <a:t> </a:t>
            </a:r>
            <a:r>
              <a:rPr lang="ru-RU" dirty="0" err="1" smtClean="0"/>
              <a:t>кўл</a:t>
            </a:r>
            <a:r>
              <a:rPr lang="ru-RU" dirty="0" smtClean="0"/>
              <a:t> </a:t>
            </a:r>
            <a:r>
              <a:rPr lang="ru-RU" dirty="0" err="1"/>
              <a:t>ва</a:t>
            </a:r>
            <a:r>
              <a:rPr lang="ru-RU" dirty="0"/>
              <a:t> </a:t>
            </a:r>
            <a:r>
              <a:rPr lang="ru-RU" dirty="0" err="1"/>
              <a:t>оёкларда</a:t>
            </a:r>
            <a:r>
              <a:rPr lang="ru-RU" dirty="0"/>
              <a:t> </a:t>
            </a:r>
            <a:r>
              <a:rPr lang="ru-RU" dirty="0" err="1"/>
              <a:t>шикастланмай</a:t>
            </a:r>
            <a:r>
              <a:rPr lang="ru-RU" dirty="0"/>
              <a:t> </a:t>
            </a:r>
            <a:r>
              <a:rPr lang="ru-RU" dirty="0" err="1"/>
              <a:t>колган</a:t>
            </a:r>
            <a:r>
              <a:rPr lang="ru-RU" dirty="0"/>
              <a:t> синергист </a:t>
            </a:r>
            <a:r>
              <a:rPr lang="ru-RU" dirty="0" err="1"/>
              <a:t>мушаклар</a:t>
            </a:r>
            <a:r>
              <a:rPr lang="ru-RU" dirty="0"/>
              <a:t> </a:t>
            </a:r>
            <a:r>
              <a:rPr lang="ru-RU" dirty="0" err="1"/>
              <a:t>иштирокидаги</a:t>
            </a:r>
            <a:r>
              <a:rPr lang="ru-RU" dirty="0"/>
              <a:t> компенсация </a:t>
            </a:r>
            <a:r>
              <a:rPr lang="ru-RU" dirty="0" err="1"/>
              <a:t>жараёни</a:t>
            </a:r>
            <a:r>
              <a:rPr lang="ru-RU" dirty="0"/>
              <a:t> </a:t>
            </a:r>
            <a:r>
              <a:rPr lang="ru-RU" dirty="0" err="1"/>
              <a:t>туфайли</a:t>
            </a:r>
            <a:r>
              <a:rPr lang="ru-RU" dirty="0"/>
              <a:t> 1- 1,5 </a:t>
            </a:r>
            <a:r>
              <a:rPr lang="ru-RU" dirty="0" err="1"/>
              <a:t>йилдан</a:t>
            </a:r>
            <a:r>
              <a:rPr lang="ru-RU" dirty="0"/>
              <a:t> </a:t>
            </a:r>
            <a:r>
              <a:rPr lang="ru-RU" dirty="0" err="1" smtClean="0"/>
              <a:t>сўнг</a:t>
            </a:r>
            <a:r>
              <a:rPr lang="ru-RU" dirty="0" smtClean="0"/>
              <a:t> </a:t>
            </a:r>
            <a:r>
              <a:rPr lang="ru-RU" dirty="0" err="1"/>
              <a:t>озгина</a:t>
            </a:r>
            <a:r>
              <a:rPr lang="ru-RU" dirty="0"/>
              <a:t> </a:t>
            </a:r>
            <a:r>
              <a:rPr lang="ru-RU" dirty="0" err="1"/>
              <a:t>харакат</a:t>
            </a:r>
            <a:r>
              <a:rPr lang="ru-RU" dirty="0"/>
              <a:t> </a:t>
            </a:r>
            <a:r>
              <a:rPr lang="ru-RU" dirty="0" err="1"/>
              <a:t>тикланиши</a:t>
            </a:r>
            <a:r>
              <a:rPr lang="ru-RU" dirty="0"/>
              <a:t> </a:t>
            </a:r>
            <a:r>
              <a:rPr lang="ru-RU" dirty="0" err="1"/>
              <a:t>мумкин</a:t>
            </a:r>
            <a:r>
              <a:rPr lang="ru-RU" dirty="0"/>
              <a:t>. </a:t>
            </a:r>
          </a:p>
          <a:p>
            <a:r>
              <a:rPr lang="ru-RU" dirty="0" err="1" smtClean="0"/>
              <a:t>Колдиқ </a:t>
            </a:r>
            <a:r>
              <a:rPr lang="ru-RU" dirty="0" err="1"/>
              <a:t>белгилар</a:t>
            </a:r>
            <a:r>
              <a:rPr lang="ru-RU" dirty="0"/>
              <a:t> </a:t>
            </a:r>
            <a:r>
              <a:rPr lang="ru-RU" dirty="0" err="1"/>
              <a:t>даврида</a:t>
            </a:r>
            <a:r>
              <a:rPr lang="ru-RU" dirty="0"/>
              <a:t> </a:t>
            </a:r>
            <a:r>
              <a:rPr lang="ru-RU" dirty="0" err="1"/>
              <a:t>мушаклар</a:t>
            </a:r>
            <a:r>
              <a:rPr lang="ru-RU" dirty="0"/>
              <a:t> </a:t>
            </a:r>
            <a:r>
              <a:rPr lang="ru-RU" dirty="0" err="1"/>
              <a:t>атрофияси</a:t>
            </a:r>
            <a:r>
              <a:rPr lang="ru-RU" dirty="0"/>
              <a:t>, </a:t>
            </a:r>
            <a:r>
              <a:rPr lang="ru-RU" dirty="0" err="1"/>
              <a:t>контрактуралар</a:t>
            </a:r>
            <a:r>
              <a:rPr lang="ru-RU" dirty="0"/>
              <a:t>, </a:t>
            </a:r>
            <a:r>
              <a:rPr lang="ru-RU" dirty="0" err="1"/>
              <a:t>суяклар</a:t>
            </a:r>
            <a:r>
              <a:rPr lang="ru-RU" dirty="0"/>
              <a:t> </a:t>
            </a:r>
            <a:r>
              <a:rPr lang="ru-RU" dirty="0" err="1" smtClean="0"/>
              <a:t>деформацияси</a:t>
            </a:r>
            <a:r>
              <a:rPr lang="ru-RU" dirty="0"/>
              <a:t>, </a:t>
            </a:r>
            <a:r>
              <a:rPr lang="ru-RU" dirty="0" err="1"/>
              <a:t>остеопорозлар</a:t>
            </a:r>
            <a:r>
              <a:rPr lang="ru-RU" dirty="0"/>
              <a:t> </a:t>
            </a:r>
            <a:r>
              <a:rPr lang="ru-RU" dirty="0" err="1"/>
              <a:t>содир</a:t>
            </a:r>
            <a:r>
              <a:rPr lang="ru-RU" dirty="0"/>
              <a:t> </a:t>
            </a:r>
            <a:r>
              <a:rPr lang="ru-RU" dirty="0" err="1" smtClean="0"/>
              <a:t>бўлади</a:t>
            </a:r>
            <a:r>
              <a:rPr lang="ru-RU" dirty="0"/>
              <a:t>. </a:t>
            </a:r>
            <a:r>
              <a:rPr lang="ru-RU" dirty="0" err="1" smtClean="0"/>
              <a:t>Вақт ўтиши</a:t>
            </a:r>
            <a:r>
              <a:rPr lang="ru-RU" dirty="0" smtClean="0"/>
              <a:t> </a:t>
            </a:r>
            <a:r>
              <a:rPr lang="ru-RU" dirty="0" err="1"/>
              <a:t>билан</a:t>
            </a:r>
            <a:r>
              <a:rPr lang="ru-RU" dirty="0"/>
              <a:t> </a:t>
            </a:r>
            <a:r>
              <a:rPr lang="ru-RU" dirty="0" err="1"/>
              <a:t>шикастланган</a:t>
            </a:r>
            <a:r>
              <a:rPr lang="ru-RU" dirty="0"/>
              <a:t> </a:t>
            </a:r>
            <a:r>
              <a:rPr lang="ru-RU" dirty="0" err="1" smtClean="0"/>
              <a:t>кўл</a:t>
            </a:r>
            <a:r>
              <a:rPr lang="ru-RU" dirty="0" smtClean="0"/>
              <a:t> </a:t>
            </a:r>
            <a:r>
              <a:rPr lang="ru-RU" dirty="0"/>
              <a:t>– </a:t>
            </a:r>
            <a:r>
              <a:rPr lang="ru-RU" dirty="0" err="1"/>
              <a:t>оёклар</a:t>
            </a:r>
            <a:r>
              <a:rPr lang="ru-RU" dirty="0"/>
              <a:t> </a:t>
            </a:r>
            <a:r>
              <a:rPr lang="ru-RU" dirty="0" err="1" smtClean="0"/>
              <a:t>ўсишдан</a:t>
            </a:r>
            <a:r>
              <a:rPr lang="ru-RU" dirty="0" smtClean="0"/>
              <a:t> </a:t>
            </a:r>
            <a:r>
              <a:rPr lang="ru-RU" dirty="0" err="1" smtClean="0"/>
              <a:t>орқада қолади</a:t>
            </a:r>
            <a:r>
              <a:rPr lang="ru-RU" dirty="0" err="1"/>
              <a:t>.</a:t>
            </a:r>
            <a:r>
              <a:rPr lang="ru-RU" dirty="0"/>
              <a:t> </a:t>
            </a:r>
            <a:r>
              <a:rPr lang="ru-RU" dirty="0" err="1"/>
              <a:t>Полиомиелитнинг</a:t>
            </a:r>
            <a:r>
              <a:rPr lang="ru-RU" dirty="0"/>
              <a:t> </a:t>
            </a:r>
            <a:r>
              <a:rPr lang="ru-RU" dirty="0" err="1"/>
              <a:t>бульбар</a:t>
            </a:r>
            <a:r>
              <a:rPr lang="ru-RU" dirty="0"/>
              <a:t> </a:t>
            </a:r>
            <a:r>
              <a:rPr lang="ru-RU" dirty="0" err="1"/>
              <a:t>шаклида</a:t>
            </a:r>
            <a:r>
              <a:rPr lang="ru-RU" dirty="0"/>
              <a:t> хаёт </a:t>
            </a:r>
            <a:r>
              <a:rPr lang="ru-RU" dirty="0" err="1"/>
              <a:t>учун</a:t>
            </a:r>
            <a:r>
              <a:rPr lang="ru-RU" dirty="0"/>
              <a:t> </a:t>
            </a:r>
            <a:r>
              <a:rPr lang="ru-RU" dirty="0" err="1"/>
              <a:t>мухим</a:t>
            </a:r>
            <a:r>
              <a:rPr lang="ru-RU" dirty="0"/>
              <a:t> </a:t>
            </a:r>
            <a:r>
              <a:rPr lang="ru-RU" dirty="0" err="1" smtClean="0"/>
              <a:t>бўлган</a:t>
            </a:r>
            <a:r>
              <a:rPr lang="ru-RU" dirty="0" smtClean="0"/>
              <a:t> </a:t>
            </a:r>
            <a:r>
              <a:rPr lang="ru-RU" dirty="0" err="1"/>
              <a:t>марказлар</a:t>
            </a:r>
            <a:r>
              <a:rPr lang="ru-RU" dirty="0"/>
              <a:t> </a:t>
            </a:r>
            <a:r>
              <a:rPr lang="ru-RU" dirty="0" err="1"/>
              <a:t>жарохатланиб</a:t>
            </a:r>
            <a:r>
              <a:rPr lang="ru-RU" dirty="0"/>
              <a:t>, </a:t>
            </a:r>
            <a:r>
              <a:rPr lang="ru-RU" dirty="0" err="1"/>
              <a:t>бемор</a:t>
            </a:r>
            <a:r>
              <a:rPr lang="ru-RU" dirty="0"/>
              <a:t> </a:t>
            </a:r>
            <a:r>
              <a:rPr lang="ru-RU" dirty="0" err="1"/>
              <a:t>хаёти</a:t>
            </a:r>
            <a:r>
              <a:rPr lang="ru-RU" dirty="0"/>
              <a:t> </a:t>
            </a:r>
            <a:r>
              <a:rPr lang="ru-RU" dirty="0" err="1"/>
              <a:t>тахлика</a:t>
            </a:r>
            <a:r>
              <a:rPr lang="ru-RU" dirty="0"/>
              <a:t> </a:t>
            </a:r>
            <a:r>
              <a:rPr lang="ru-RU" dirty="0" err="1"/>
              <a:t>остида</a:t>
            </a:r>
            <a:r>
              <a:rPr lang="ru-RU" dirty="0"/>
              <a:t> </a:t>
            </a:r>
            <a:r>
              <a:rPr lang="ru-RU" dirty="0" err="1"/>
              <a:t>колади</a:t>
            </a:r>
            <a:r>
              <a:rPr lang="ru-RU" dirty="0"/>
              <a:t>.</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D:\Новая папка\полиомиелит.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124744"/>
            <a:ext cx="8229600" cy="5449792"/>
          </a:xfrm>
        </p:spPr>
        <p:txBody>
          <a:bodyPr/>
          <a:lstStyle/>
          <a:p>
            <a:r>
              <a:rPr lang="ru-RU" b="1" dirty="0"/>
              <a:t>ПОЛИОМИЕЛИТНИ ТАШХИС КИЛИШ ВА КИЁСИЙ ТАШХИСОТИ.  </a:t>
            </a:r>
            <a:endParaRPr lang="ru-RU" dirty="0"/>
          </a:p>
          <a:p>
            <a:r>
              <a:rPr lang="ru-RU" dirty="0"/>
              <a:t>Типик </a:t>
            </a:r>
            <a:r>
              <a:rPr lang="ru-RU" dirty="0" err="1"/>
              <a:t>холларда</a:t>
            </a:r>
            <a:r>
              <a:rPr lang="ru-RU" dirty="0"/>
              <a:t>  </a:t>
            </a:r>
            <a:r>
              <a:rPr lang="ru-RU" dirty="0" err="1"/>
              <a:t>полиомиелитни</a:t>
            </a:r>
            <a:r>
              <a:rPr lang="ru-RU" dirty="0"/>
              <a:t> </a:t>
            </a:r>
            <a:r>
              <a:rPr lang="ru-RU" dirty="0" err="1"/>
              <a:t>ташхис</a:t>
            </a:r>
            <a:r>
              <a:rPr lang="ru-RU" dirty="0"/>
              <a:t> </a:t>
            </a:r>
            <a:r>
              <a:rPr lang="ru-RU" dirty="0" err="1" smtClean="0"/>
              <a:t>қилиш қийин </a:t>
            </a:r>
            <a:r>
              <a:rPr lang="ru-RU" dirty="0" err="1"/>
              <a:t>эмас</a:t>
            </a:r>
            <a:r>
              <a:rPr lang="ru-RU" dirty="0"/>
              <a:t>. </a:t>
            </a:r>
            <a:r>
              <a:rPr lang="ru-RU" dirty="0" err="1"/>
              <a:t>Нопаралитик</a:t>
            </a:r>
            <a:r>
              <a:rPr lang="ru-RU" dirty="0"/>
              <a:t>  </a:t>
            </a:r>
            <a:r>
              <a:rPr lang="ru-RU" dirty="0" err="1"/>
              <a:t>шакллар</a:t>
            </a:r>
            <a:r>
              <a:rPr lang="ru-RU" dirty="0"/>
              <a:t> (</a:t>
            </a:r>
            <a:r>
              <a:rPr lang="ru-RU" dirty="0" err="1"/>
              <a:t>менингеал</a:t>
            </a:r>
            <a:r>
              <a:rPr lang="ru-RU" dirty="0"/>
              <a:t>, </a:t>
            </a:r>
            <a:r>
              <a:rPr lang="ru-RU" dirty="0" err="1"/>
              <a:t>билинар</a:t>
            </a:r>
            <a:r>
              <a:rPr lang="ru-RU" dirty="0"/>
              <a:t> – </a:t>
            </a:r>
            <a:r>
              <a:rPr lang="ru-RU" dirty="0" err="1"/>
              <a:t>билинмас</a:t>
            </a:r>
            <a:r>
              <a:rPr lang="ru-RU" dirty="0"/>
              <a:t>, </a:t>
            </a:r>
            <a:r>
              <a:rPr lang="ru-RU" dirty="0" err="1"/>
              <a:t>абортив</a:t>
            </a:r>
            <a:r>
              <a:rPr lang="ru-RU" dirty="0"/>
              <a:t>, </a:t>
            </a:r>
            <a:r>
              <a:rPr lang="ru-RU" dirty="0" err="1"/>
              <a:t>инаппарант</a:t>
            </a:r>
            <a:r>
              <a:rPr lang="ru-RU" dirty="0"/>
              <a:t> </a:t>
            </a:r>
            <a:r>
              <a:rPr lang="ru-RU" dirty="0" err="1"/>
              <a:t>шакллар</a:t>
            </a:r>
            <a:r>
              <a:rPr lang="ru-RU" dirty="0"/>
              <a:t>) </a:t>
            </a:r>
            <a:r>
              <a:rPr lang="ru-RU" dirty="0" err="1"/>
              <a:t>эпидемиологик</a:t>
            </a:r>
            <a:r>
              <a:rPr lang="ru-RU" dirty="0"/>
              <a:t> анамнез </a:t>
            </a:r>
            <a:r>
              <a:rPr lang="ru-RU" dirty="0" err="1"/>
              <a:t>ва</a:t>
            </a:r>
            <a:r>
              <a:rPr lang="ru-RU" dirty="0"/>
              <a:t> </a:t>
            </a:r>
            <a:r>
              <a:rPr lang="ru-RU" dirty="0" err="1"/>
              <a:t>лаборатор</a:t>
            </a:r>
            <a:r>
              <a:rPr lang="ru-RU" dirty="0"/>
              <a:t> </a:t>
            </a:r>
            <a:r>
              <a:rPr lang="ru-RU" dirty="0" err="1"/>
              <a:t>текширувларига</a:t>
            </a:r>
            <a:r>
              <a:rPr lang="ru-RU" dirty="0"/>
              <a:t>  </a:t>
            </a:r>
            <a:r>
              <a:rPr lang="ru-RU" dirty="0" err="1"/>
              <a:t>асосланган</a:t>
            </a:r>
            <a:r>
              <a:rPr lang="ru-RU" dirty="0"/>
              <a:t> </a:t>
            </a:r>
            <a:r>
              <a:rPr lang="ru-RU" dirty="0" err="1"/>
              <a:t>холда</a:t>
            </a:r>
            <a:r>
              <a:rPr lang="ru-RU" dirty="0"/>
              <a:t> </a:t>
            </a:r>
            <a:r>
              <a:rPr lang="ru-RU" dirty="0" err="1"/>
              <a:t>ташхис</a:t>
            </a:r>
            <a:r>
              <a:rPr lang="ru-RU" dirty="0"/>
              <a:t> </a:t>
            </a:r>
            <a:r>
              <a:rPr lang="ru-RU" dirty="0" err="1" smtClean="0"/>
              <a:t>килинади</a:t>
            </a:r>
            <a:r>
              <a:rPr lang="ru-RU" dirty="0"/>
              <a:t>. </a:t>
            </a:r>
            <a:r>
              <a:rPr lang="ru-RU" dirty="0" err="1"/>
              <a:t>Касалликни</a:t>
            </a:r>
            <a:r>
              <a:rPr lang="ru-RU" dirty="0"/>
              <a:t> </a:t>
            </a:r>
            <a:r>
              <a:rPr lang="ru-RU" dirty="0" err="1"/>
              <a:t>эрта</a:t>
            </a:r>
            <a:r>
              <a:rPr lang="ru-RU" dirty="0"/>
              <a:t> </a:t>
            </a:r>
            <a:r>
              <a:rPr lang="ru-RU" dirty="0" err="1"/>
              <a:t>ташхис</a:t>
            </a:r>
            <a:r>
              <a:rPr lang="ru-RU" dirty="0"/>
              <a:t> </a:t>
            </a:r>
            <a:r>
              <a:rPr lang="ru-RU" dirty="0" err="1"/>
              <a:t>килинса</a:t>
            </a:r>
            <a:r>
              <a:rPr lang="ru-RU" dirty="0"/>
              <a:t>, </a:t>
            </a:r>
            <a:r>
              <a:rPr lang="ru-RU" dirty="0" err="1" smtClean="0"/>
              <a:t>ўз</a:t>
            </a:r>
            <a:r>
              <a:rPr lang="ru-RU" dirty="0" smtClean="0"/>
              <a:t> </a:t>
            </a:r>
            <a:r>
              <a:rPr lang="ru-RU" dirty="0" err="1" smtClean="0"/>
              <a:t>вақтида </a:t>
            </a:r>
            <a:r>
              <a:rPr lang="ru-RU" dirty="0" err="1"/>
              <a:t>даво</a:t>
            </a:r>
            <a:r>
              <a:rPr lang="ru-RU" dirty="0"/>
              <a:t> </a:t>
            </a:r>
            <a:r>
              <a:rPr lang="ru-RU" dirty="0" err="1"/>
              <a:t>чоралари</a:t>
            </a:r>
            <a:r>
              <a:rPr lang="ru-RU" dirty="0"/>
              <a:t> </a:t>
            </a:r>
            <a:r>
              <a:rPr lang="ru-RU" dirty="0" err="1"/>
              <a:t>бошланиб</a:t>
            </a:r>
            <a:r>
              <a:rPr lang="ru-RU" dirty="0"/>
              <a:t> </a:t>
            </a:r>
            <a:r>
              <a:rPr lang="ru-RU" dirty="0" err="1"/>
              <a:t>асоратларнинг</a:t>
            </a:r>
            <a:r>
              <a:rPr lang="ru-RU" dirty="0"/>
              <a:t> </a:t>
            </a:r>
            <a:r>
              <a:rPr lang="ru-RU" dirty="0" err="1"/>
              <a:t>олди</a:t>
            </a:r>
            <a:r>
              <a:rPr lang="ru-RU" dirty="0"/>
              <a:t> </a:t>
            </a:r>
            <a:r>
              <a:rPr lang="ru-RU" dirty="0" err="1"/>
              <a:t>олинган</a:t>
            </a:r>
            <a:r>
              <a:rPr lang="ru-RU" dirty="0"/>
              <a:t> </a:t>
            </a:r>
            <a:r>
              <a:rPr lang="ru-RU" dirty="0" err="1" smtClean="0"/>
              <a:t>бўлади</a:t>
            </a:r>
            <a:r>
              <a:rPr lang="ru-RU" dirty="0"/>
              <a:t>.</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AutoShape 2" descr="https://encrypted-tbn2.gstatic.com/images?q=tbn:ANd9GcRJSev1CULJLs2oBfKv_DRrrUem9IeoJXHgKzaDg7bBE5oRk3Z-X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7652" name="AutoShape 4" descr="https://encrypted-tbn2.gstatic.com/images?q=tbn:ANd9GcRJSev1CULJLs2oBfKv_DRrrUem9IeoJXHgKzaDg7bBE5oRk3Z-X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27654" name="Picture 6" descr="http://www.kolomna-child.ru/local/images/detcrb/poliodm_468x707_jpg_1275671183.jpg"/>
          <p:cNvPicPr>
            <a:picLocks noChangeAspect="1" noChangeArrowheads="1"/>
          </p:cNvPicPr>
          <p:nvPr/>
        </p:nvPicPr>
        <p:blipFill>
          <a:blip r:embed="rId2" cstate="print"/>
          <a:srcRect/>
          <a:stretch>
            <a:fillRect/>
          </a:stretch>
        </p:blipFill>
        <p:spPr bwMode="auto">
          <a:xfrm>
            <a:off x="0" y="0"/>
            <a:ext cx="4457700" cy="6858000"/>
          </a:xfrm>
          <a:prstGeom prst="rect">
            <a:avLst/>
          </a:prstGeom>
          <a:noFill/>
        </p:spPr>
      </p:pic>
      <p:sp>
        <p:nvSpPr>
          <p:cNvPr id="27656" name="AutoShape 8" descr="https://encrypted-tbn2.gstatic.com/images?q=tbn:ANd9GcRJSev1CULJLs2oBfKv_DRrrUem9IeoJXHgKzaDg7bBE5oRk3Z-X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7658" name="AutoShape 10" descr="https://encrypted-tbn2.gstatic.com/images?q=tbn:ANd9GcRJSev1CULJLs2oBfKv_DRrrUem9IeoJXHgKzaDg7bBE5oRk3Z-X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7660" name="AutoShape 12" descr="http://dic.academic.ru/pictures/wiki/files/80/Polio_physical_therapy.jpg"/>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27661" name="Picture 13" descr="C:\Users\Ольга\Downloads\Polio_physical_therapy.jpg"/>
          <p:cNvPicPr>
            <a:picLocks noChangeAspect="1" noChangeArrowheads="1"/>
          </p:cNvPicPr>
          <p:nvPr/>
        </p:nvPicPr>
        <p:blipFill>
          <a:blip r:embed="rId3" cstate="print"/>
          <a:srcRect/>
          <a:stretch>
            <a:fillRect/>
          </a:stretch>
        </p:blipFill>
        <p:spPr bwMode="auto">
          <a:xfrm>
            <a:off x="4427984" y="0"/>
            <a:ext cx="4716017" cy="6858000"/>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124744"/>
            <a:ext cx="7643192" cy="5449792"/>
          </a:xfrm>
        </p:spPr>
        <p:txBody>
          <a:bodyPr>
            <a:normAutofit fontScale="92500" lnSpcReduction="20000"/>
          </a:bodyPr>
          <a:lstStyle/>
          <a:p>
            <a:r>
              <a:rPr lang="ru-RU" b="1" dirty="0"/>
              <a:t>НОПАРАЛИТИК ПОЛИОМИЕЛИТНИ ДАВОЛАШ. </a:t>
            </a:r>
            <a:endParaRPr lang="en-US" b="1" dirty="0" smtClean="0"/>
          </a:p>
          <a:p>
            <a:r>
              <a:rPr lang="ru-RU" b="1" dirty="0" smtClean="0"/>
              <a:t> </a:t>
            </a:r>
            <a:r>
              <a:rPr lang="ru-RU" dirty="0" err="1"/>
              <a:t>Беморга</a:t>
            </a:r>
            <a:r>
              <a:rPr lang="ru-RU" dirty="0"/>
              <a:t> </a:t>
            </a:r>
            <a:r>
              <a:rPr lang="ru-RU" dirty="0" err="1" smtClean="0"/>
              <a:t>ўринда</a:t>
            </a:r>
            <a:r>
              <a:rPr lang="ru-RU" dirty="0" smtClean="0"/>
              <a:t> </a:t>
            </a:r>
            <a:r>
              <a:rPr lang="ru-RU" dirty="0" err="1"/>
              <a:t>ётиш</a:t>
            </a:r>
            <a:r>
              <a:rPr lang="ru-RU" dirty="0"/>
              <a:t> </a:t>
            </a:r>
            <a:r>
              <a:rPr lang="ru-RU" dirty="0" err="1"/>
              <a:t>тавсия</a:t>
            </a:r>
            <a:r>
              <a:rPr lang="ru-RU" dirty="0"/>
              <a:t> </a:t>
            </a:r>
            <a:r>
              <a:rPr lang="ru-RU" dirty="0" err="1"/>
              <a:t>этилади</a:t>
            </a:r>
            <a:r>
              <a:rPr lang="ru-RU" dirty="0"/>
              <a:t>. </a:t>
            </a:r>
            <a:r>
              <a:rPr lang="ru-RU" dirty="0" err="1"/>
              <a:t>Махаллий</a:t>
            </a:r>
            <a:r>
              <a:rPr lang="ru-RU" dirty="0"/>
              <a:t> </a:t>
            </a:r>
            <a:r>
              <a:rPr lang="ru-RU" dirty="0" err="1"/>
              <a:t>иссик</a:t>
            </a:r>
            <a:r>
              <a:rPr lang="ru-RU" dirty="0"/>
              <a:t> </a:t>
            </a:r>
            <a:r>
              <a:rPr lang="ru-RU" dirty="0" err="1" smtClean="0"/>
              <a:t>қўллаш </a:t>
            </a:r>
            <a:r>
              <a:rPr lang="ru-RU" dirty="0" err="1"/>
              <a:t>билан</a:t>
            </a:r>
            <a:r>
              <a:rPr lang="ru-RU" dirty="0"/>
              <a:t>  </a:t>
            </a:r>
            <a:r>
              <a:rPr lang="ru-RU" dirty="0" err="1"/>
              <a:t>энса</a:t>
            </a:r>
            <a:r>
              <a:rPr lang="ru-RU" dirty="0"/>
              <a:t>, </a:t>
            </a:r>
            <a:r>
              <a:rPr lang="ru-RU" dirty="0" err="1" smtClean="0"/>
              <a:t>оёқ, </a:t>
            </a:r>
            <a:r>
              <a:rPr lang="ru-RU" dirty="0"/>
              <a:t>бел </a:t>
            </a:r>
            <a:r>
              <a:rPr lang="ru-RU" dirty="0" err="1"/>
              <a:t>мушакларидаги</a:t>
            </a:r>
            <a:r>
              <a:rPr lang="ru-RU" dirty="0"/>
              <a:t> </a:t>
            </a:r>
            <a:r>
              <a:rPr lang="ru-RU" dirty="0" err="1" smtClean="0"/>
              <a:t>оғриқни </a:t>
            </a:r>
            <a:r>
              <a:rPr lang="ru-RU" dirty="0" err="1"/>
              <a:t>камайтиришга</a:t>
            </a:r>
            <a:r>
              <a:rPr lang="ru-RU" dirty="0"/>
              <a:t> </a:t>
            </a:r>
            <a:r>
              <a:rPr lang="ru-RU" dirty="0" err="1"/>
              <a:t>эришилади</a:t>
            </a:r>
            <a:r>
              <a:rPr lang="ru-RU" dirty="0"/>
              <a:t>. </a:t>
            </a:r>
          </a:p>
          <a:p>
            <a:r>
              <a:rPr lang="ru-RU" dirty="0"/>
              <a:t>Бош </a:t>
            </a:r>
            <a:r>
              <a:rPr lang="ru-RU" dirty="0" err="1" smtClean="0"/>
              <a:t>оғриши</a:t>
            </a:r>
            <a:r>
              <a:rPr lang="ru-RU" dirty="0"/>
              <a:t>, </a:t>
            </a:r>
            <a:r>
              <a:rPr lang="ru-RU" dirty="0" err="1" smtClean="0"/>
              <a:t>кўп</a:t>
            </a:r>
            <a:r>
              <a:rPr lang="ru-RU" dirty="0" smtClean="0"/>
              <a:t> </a:t>
            </a:r>
            <a:r>
              <a:rPr lang="ru-RU" dirty="0"/>
              <a:t>марта </a:t>
            </a:r>
            <a:r>
              <a:rPr lang="ru-RU" dirty="0" err="1"/>
              <a:t>кусиш</a:t>
            </a:r>
            <a:r>
              <a:rPr lang="ru-RU" dirty="0"/>
              <a:t> </a:t>
            </a:r>
            <a:r>
              <a:rPr lang="ru-RU" dirty="0" err="1"/>
              <a:t>каби</a:t>
            </a:r>
            <a:r>
              <a:rPr lang="ru-RU" dirty="0"/>
              <a:t> </a:t>
            </a:r>
            <a:r>
              <a:rPr lang="ru-RU" dirty="0" err="1"/>
              <a:t>холатларда</a:t>
            </a:r>
            <a:r>
              <a:rPr lang="ru-RU" dirty="0"/>
              <a:t> дегидратация </a:t>
            </a:r>
            <a:r>
              <a:rPr lang="ru-RU" dirty="0" err="1"/>
              <a:t>даво</a:t>
            </a:r>
            <a:r>
              <a:rPr lang="ru-RU" dirty="0"/>
              <a:t> – </a:t>
            </a:r>
            <a:r>
              <a:rPr lang="ru-RU" dirty="0" err="1"/>
              <a:t>чоралари</a:t>
            </a:r>
            <a:r>
              <a:rPr lang="ru-RU" dirty="0"/>
              <a:t> (</a:t>
            </a:r>
            <a:r>
              <a:rPr lang="ru-RU" dirty="0" err="1"/>
              <a:t>диакарб</a:t>
            </a:r>
            <a:r>
              <a:rPr lang="ru-RU" dirty="0"/>
              <a:t>, лазикс), </a:t>
            </a:r>
            <a:r>
              <a:rPr lang="ru-RU" dirty="0" err="1"/>
              <a:t>анальгетиклар</a:t>
            </a:r>
            <a:r>
              <a:rPr lang="ru-RU" dirty="0"/>
              <a:t> </a:t>
            </a:r>
            <a:r>
              <a:rPr lang="ru-RU" dirty="0" err="1" smtClean="0"/>
              <a:t>кўлланилади</a:t>
            </a:r>
            <a:r>
              <a:rPr lang="ru-RU" dirty="0"/>
              <a:t>. </a:t>
            </a:r>
            <a:r>
              <a:rPr lang="ru-RU" dirty="0" err="1"/>
              <a:t>Нопаралитик</a:t>
            </a:r>
            <a:r>
              <a:rPr lang="ru-RU" dirty="0"/>
              <a:t> </a:t>
            </a:r>
            <a:r>
              <a:rPr lang="ru-RU" dirty="0" err="1"/>
              <a:t>полиомиелитда</a:t>
            </a:r>
            <a:r>
              <a:rPr lang="ru-RU" dirty="0"/>
              <a:t> </a:t>
            </a:r>
            <a:r>
              <a:rPr lang="ru-RU" dirty="0" err="1"/>
              <a:t>бемор</a:t>
            </a:r>
            <a:r>
              <a:rPr lang="ru-RU" dirty="0"/>
              <a:t> 14 </a:t>
            </a:r>
            <a:r>
              <a:rPr lang="ru-RU" dirty="0" err="1"/>
              <a:t>кунгача</a:t>
            </a:r>
            <a:r>
              <a:rPr lang="ru-RU" dirty="0"/>
              <a:t> </a:t>
            </a:r>
            <a:r>
              <a:rPr lang="ru-RU" dirty="0" err="1" smtClean="0"/>
              <a:t>ўринда</a:t>
            </a:r>
            <a:r>
              <a:rPr lang="ru-RU" dirty="0" smtClean="0"/>
              <a:t> </a:t>
            </a:r>
            <a:r>
              <a:rPr lang="ru-RU" dirty="0" err="1"/>
              <a:t>ётиши</a:t>
            </a:r>
            <a:r>
              <a:rPr lang="ru-RU" dirty="0"/>
              <a:t> </a:t>
            </a:r>
            <a:r>
              <a:rPr lang="ru-RU" dirty="0" err="1"/>
              <a:t>шарт</a:t>
            </a:r>
            <a:r>
              <a:rPr lang="ru-RU" dirty="0"/>
              <a:t>, </a:t>
            </a:r>
            <a:r>
              <a:rPr lang="ru-RU" dirty="0" err="1"/>
              <a:t>бу</a:t>
            </a:r>
            <a:r>
              <a:rPr lang="ru-RU" dirty="0"/>
              <a:t> </a:t>
            </a:r>
            <a:r>
              <a:rPr lang="ru-RU" dirty="0" err="1"/>
              <a:t>вакт</a:t>
            </a:r>
            <a:r>
              <a:rPr lang="ru-RU" dirty="0"/>
              <a:t> </a:t>
            </a:r>
            <a:r>
              <a:rPr lang="ru-RU" dirty="0" err="1"/>
              <a:t>ичида</a:t>
            </a:r>
            <a:r>
              <a:rPr lang="ru-RU" dirty="0"/>
              <a:t> </a:t>
            </a:r>
            <a:r>
              <a:rPr lang="ru-RU" dirty="0" err="1"/>
              <a:t>беморнинг</a:t>
            </a:r>
            <a:r>
              <a:rPr lang="ru-RU" dirty="0"/>
              <a:t> </a:t>
            </a:r>
            <a:r>
              <a:rPr lang="ru-RU" dirty="0" err="1"/>
              <a:t>мушаклар</a:t>
            </a:r>
            <a:r>
              <a:rPr lang="ru-RU" dirty="0"/>
              <a:t> </a:t>
            </a:r>
            <a:r>
              <a:rPr lang="ru-RU" dirty="0" err="1"/>
              <a:t>системаси</a:t>
            </a:r>
            <a:r>
              <a:rPr lang="ru-RU" dirty="0"/>
              <a:t> </a:t>
            </a:r>
            <a:r>
              <a:rPr lang="ru-RU" dirty="0" err="1"/>
              <a:t>яхшилаб</a:t>
            </a:r>
            <a:r>
              <a:rPr lang="ru-RU" dirty="0"/>
              <a:t> </a:t>
            </a:r>
            <a:r>
              <a:rPr lang="ru-RU" dirty="0" err="1"/>
              <a:t>текширилади</a:t>
            </a:r>
            <a:r>
              <a:rPr lang="ru-RU" dirty="0"/>
              <a:t>. </a:t>
            </a:r>
            <a:r>
              <a:rPr lang="ru-RU" dirty="0" err="1"/>
              <a:t>Беморлар</a:t>
            </a:r>
            <a:r>
              <a:rPr lang="ru-RU" dirty="0"/>
              <a:t> </a:t>
            </a:r>
            <a:r>
              <a:rPr lang="ru-RU" dirty="0" err="1"/>
              <a:t>махсус</a:t>
            </a:r>
            <a:r>
              <a:rPr lang="ru-RU" dirty="0"/>
              <a:t> </a:t>
            </a:r>
            <a:r>
              <a:rPr lang="ru-RU" dirty="0" err="1"/>
              <a:t>шифохоналар</a:t>
            </a:r>
            <a:r>
              <a:rPr lang="ru-RU" dirty="0"/>
              <a:t> </a:t>
            </a:r>
            <a:r>
              <a:rPr lang="ru-RU" dirty="0" err="1"/>
              <a:t>ёки</a:t>
            </a:r>
            <a:r>
              <a:rPr lang="ru-RU" dirty="0"/>
              <a:t> </a:t>
            </a:r>
            <a:r>
              <a:rPr lang="ru-RU" dirty="0" err="1"/>
              <a:t>боксларда</a:t>
            </a:r>
            <a:r>
              <a:rPr lang="ru-RU" dirty="0"/>
              <a:t> </a:t>
            </a:r>
            <a:r>
              <a:rPr lang="ru-RU" dirty="0" err="1"/>
              <a:t>ёткизилиб</a:t>
            </a:r>
            <a:r>
              <a:rPr lang="ru-RU" dirty="0"/>
              <a:t> </a:t>
            </a:r>
            <a:r>
              <a:rPr lang="ru-RU" dirty="0" err="1"/>
              <a:t>даволанадилар</a:t>
            </a:r>
            <a:r>
              <a:rPr lang="ru-RU" dirty="0"/>
              <a:t>.</a:t>
            </a:r>
          </a:p>
        </p:txBody>
      </p:sp>
      <p:pic>
        <p:nvPicPr>
          <p:cNvPr id="7169" name="Picture 1" descr="D:\Новая папка\патоморфология полиомиелита.jpg"/>
          <p:cNvPicPr>
            <a:picLocks noChangeAspect="1" noChangeArrowheads="1"/>
          </p:cNvPicPr>
          <p:nvPr/>
        </p:nvPicPr>
        <p:blipFill>
          <a:blip r:embed="rId2" cstate="print"/>
          <a:srcRect/>
          <a:stretch>
            <a:fillRect/>
          </a:stretch>
        </p:blipFill>
        <p:spPr bwMode="auto">
          <a:xfrm>
            <a:off x="7396990" y="5229200"/>
            <a:ext cx="1678435" cy="1440160"/>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a:t>ПАРАЛИТИК ПОЛИОМИЕЛИТНИ ДАВОЛАШ</a:t>
            </a:r>
            <a:endParaRPr lang="ru-RU" dirty="0"/>
          </a:p>
        </p:txBody>
      </p:sp>
      <p:sp>
        <p:nvSpPr>
          <p:cNvPr id="3" name="Содержимое 2"/>
          <p:cNvSpPr>
            <a:spLocks noGrp="1"/>
          </p:cNvSpPr>
          <p:nvPr>
            <p:ph idx="1"/>
          </p:nvPr>
        </p:nvSpPr>
        <p:spPr/>
        <p:txBody>
          <a:bodyPr>
            <a:normAutofit fontScale="70000" lnSpcReduction="20000"/>
          </a:bodyPr>
          <a:lstStyle/>
          <a:p>
            <a:r>
              <a:rPr lang="ru-RU" dirty="0" err="1"/>
              <a:t>Препаралитик</a:t>
            </a:r>
            <a:r>
              <a:rPr lang="ru-RU" dirty="0"/>
              <a:t>  </a:t>
            </a:r>
            <a:r>
              <a:rPr lang="ru-RU" dirty="0" err="1"/>
              <a:t>даврда</a:t>
            </a:r>
            <a:r>
              <a:rPr lang="ru-RU" dirty="0"/>
              <a:t> </a:t>
            </a:r>
            <a:r>
              <a:rPr lang="ru-RU" dirty="0" err="1"/>
              <a:t>ва</a:t>
            </a:r>
            <a:r>
              <a:rPr lang="ru-RU" dirty="0"/>
              <a:t> </a:t>
            </a:r>
            <a:r>
              <a:rPr lang="ru-RU" dirty="0" err="1"/>
              <a:t>фалажлар</a:t>
            </a:r>
            <a:r>
              <a:rPr lang="ru-RU" dirty="0"/>
              <a:t> </a:t>
            </a:r>
            <a:r>
              <a:rPr lang="ru-RU" dirty="0" err="1"/>
              <a:t>купайиб</a:t>
            </a:r>
            <a:r>
              <a:rPr lang="ru-RU" dirty="0"/>
              <a:t> </a:t>
            </a:r>
            <a:r>
              <a:rPr lang="ru-RU" dirty="0" err="1"/>
              <a:t>бораётган</a:t>
            </a:r>
            <a:r>
              <a:rPr lang="ru-RU" dirty="0"/>
              <a:t> </a:t>
            </a:r>
            <a:r>
              <a:rPr lang="ru-RU" dirty="0" err="1"/>
              <a:t>даврда</a:t>
            </a:r>
            <a:r>
              <a:rPr lang="ru-RU" dirty="0"/>
              <a:t> </a:t>
            </a:r>
            <a:r>
              <a:rPr lang="ru-RU" dirty="0" err="1"/>
              <a:t>беморга</a:t>
            </a:r>
            <a:r>
              <a:rPr lang="ru-RU" dirty="0"/>
              <a:t> </a:t>
            </a:r>
            <a:r>
              <a:rPr lang="ru-RU" dirty="0" err="1"/>
              <a:t>нихоятда</a:t>
            </a:r>
            <a:r>
              <a:rPr lang="ru-RU" dirty="0"/>
              <a:t> </a:t>
            </a:r>
            <a:r>
              <a:rPr lang="ru-RU" dirty="0" err="1"/>
              <a:t>тинчлик</a:t>
            </a:r>
            <a:r>
              <a:rPr lang="ru-RU" dirty="0"/>
              <a:t> </a:t>
            </a:r>
            <a:r>
              <a:rPr lang="ru-RU" dirty="0" err="1"/>
              <a:t>керак</a:t>
            </a:r>
            <a:r>
              <a:rPr lang="ru-RU" dirty="0"/>
              <a:t>. </a:t>
            </a:r>
            <a:r>
              <a:rPr lang="ru-RU" dirty="0" err="1"/>
              <a:t>Хар</a:t>
            </a:r>
            <a:r>
              <a:rPr lang="ru-RU" dirty="0"/>
              <a:t> </a:t>
            </a:r>
            <a:r>
              <a:rPr lang="ru-RU" dirty="0" err="1"/>
              <a:t>бир</a:t>
            </a:r>
            <a:r>
              <a:rPr lang="ru-RU" dirty="0"/>
              <a:t> </a:t>
            </a:r>
            <a:r>
              <a:rPr lang="ru-RU" dirty="0" err="1"/>
              <a:t>жисмоний</a:t>
            </a:r>
            <a:r>
              <a:rPr lang="ru-RU" dirty="0"/>
              <a:t> </a:t>
            </a:r>
            <a:r>
              <a:rPr lang="ru-RU" dirty="0" err="1"/>
              <a:t>ёки</a:t>
            </a:r>
            <a:r>
              <a:rPr lang="ru-RU" dirty="0"/>
              <a:t> </a:t>
            </a:r>
            <a:r>
              <a:rPr lang="ru-RU" dirty="0" err="1"/>
              <a:t>асабий</a:t>
            </a:r>
            <a:r>
              <a:rPr lang="ru-RU" dirty="0"/>
              <a:t> </a:t>
            </a:r>
            <a:r>
              <a:rPr lang="ru-RU" dirty="0" err="1"/>
              <a:t>толикиш</a:t>
            </a:r>
            <a:r>
              <a:rPr lang="ru-RU" dirty="0"/>
              <a:t> нерв </a:t>
            </a:r>
            <a:r>
              <a:rPr lang="ru-RU" dirty="0" err="1"/>
              <a:t>системасидаги</a:t>
            </a:r>
            <a:r>
              <a:rPr lang="ru-RU" dirty="0"/>
              <a:t> </a:t>
            </a:r>
            <a:r>
              <a:rPr lang="ru-RU" dirty="0" err="1"/>
              <a:t>шикастланишни</a:t>
            </a:r>
            <a:r>
              <a:rPr lang="ru-RU" dirty="0"/>
              <a:t> </a:t>
            </a:r>
            <a:r>
              <a:rPr lang="ru-RU" dirty="0" err="1"/>
              <a:t>чукурлаштириб</a:t>
            </a:r>
            <a:r>
              <a:rPr lang="ru-RU" dirty="0"/>
              <a:t> </a:t>
            </a:r>
            <a:r>
              <a:rPr lang="ru-RU" dirty="0" err="1"/>
              <a:t>юбориши</a:t>
            </a:r>
            <a:r>
              <a:rPr lang="ru-RU" dirty="0"/>
              <a:t> </a:t>
            </a:r>
            <a:r>
              <a:rPr lang="ru-RU" dirty="0" err="1"/>
              <a:t>мумкин</a:t>
            </a:r>
            <a:r>
              <a:rPr lang="ru-RU" dirty="0"/>
              <a:t>. </a:t>
            </a:r>
            <a:r>
              <a:rPr lang="ru-RU" dirty="0" err="1"/>
              <a:t>Таомлар</a:t>
            </a:r>
            <a:r>
              <a:rPr lang="ru-RU" dirty="0"/>
              <a:t> </a:t>
            </a:r>
            <a:r>
              <a:rPr lang="ru-RU" dirty="0" err="1"/>
              <a:t>беморнинг</a:t>
            </a:r>
            <a:r>
              <a:rPr lang="ru-RU" dirty="0"/>
              <a:t> </a:t>
            </a:r>
            <a:r>
              <a:rPr lang="ru-RU" dirty="0" err="1"/>
              <a:t>ёшига</a:t>
            </a:r>
            <a:r>
              <a:rPr lang="ru-RU" dirty="0"/>
              <a:t> </a:t>
            </a:r>
            <a:r>
              <a:rPr lang="ru-RU" dirty="0" err="1"/>
              <a:t>мос</a:t>
            </a:r>
            <a:r>
              <a:rPr lang="ru-RU" dirty="0"/>
              <a:t>, </a:t>
            </a:r>
            <a:r>
              <a:rPr lang="ru-RU" dirty="0" err="1"/>
              <a:t>витаминларга</a:t>
            </a:r>
            <a:r>
              <a:rPr lang="ru-RU" dirty="0"/>
              <a:t>, </a:t>
            </a:r>
            <a:r>
              <a:rPr lang="ru-RU" dirty="0" err="1"/>
              <a:t>айникса</a:t>
            </a:r>
            <a:r>
              <a:rPr lang="ru-RU" dirty="0"/>
              <a:t> витамин «С» га бой </a:t>
            </a:r>
            <a:r>
              <a:rPr lang="ru-RU" dirty="0" err="1"/>
              <a:t>булиши</a:t>
            </a:r>
            <a:r>
              <a:rPr lang="ru-RU" dirty="0"/>
              <a:t> </a:t>
            </a:r>
            <a:r>
              <a:rPr lang="ru-RU" dirty="0" err="1"/>
              <a:t>керак</a:t>
            </a:r>
            <a:r>
              <a:rPr lang="ru-RU" dirty="0"/>
              <a:t>. </a:t>
            </a:r>
            <a:r>
              <a:rPr lang="ru-RU" dirty="0" err="1"/>
              <a:t>Полиомиелитнинг</a:t>
            </a:r>
            <a:r>
              <a:rPr lang="ru-RU" dirty="0"/>
              <a:t> </a:t>
            </a:r>
            <a:r>
              <a:rPr lang="ru-RU" dirty="0" err="1"/>
              <a:t>огир</a:t>
            </a:r>
            <a:r>
              <a:rPr lang="ru-RU" dirty="0"/>
              <a:t> </a:t>
            </a:r>
            <a:r>
              <a:rPr lang="ru-RU" dirty="0" err="1"/>
              <a:t>шаклларида</a:t>
            </a:r>
            <a:r>
              <a:rPr lang="ru-RU" dirty="0"/>
              <a:t> </a:t>
            </a:r>
            <a:r>
              <a:rPr lang="ru-RU" dirty="0" err="1"/>
              <a:t>уткир</a:t>
            </a:r>
            <a:r>
              <a:rPr lang="ru-RU" dirty="0"/>
              <a:t> </a:t>
            </a:r>
            <a:r>
              <a:rPr lang="ru-RU" dirty="0" err="1"/>
              <a:t>кечиш</a:t>
            </a:r>
            <a:r>
              <a:rPr lang="ru-RU" dirty="0"/>
              <a:t> </a:t>
            </a:r>
            <a:r>
              <a:rPr lang="ru-RU" dirty="0" err="1"/>
              <a:t>даврида</a:t>
            </a:r>
            <a:r>
              <a:rPr lang="ru-RU" dirty="0"/>
              <a:t> </a:t>
            </a:r>
            <a:r>
              <a:rPr lang="ru-RU" dirty="0" err="1"/>
              <a:t>мия</a:t>
            </a:r>
            <a:r>
              <a:rPr lang="ru-RU" dirty="0"/>
              <a:t> </a:t>
            </a:r>
            <a:r>
              <a:rPr lang="ru-RU" dirty="0" err="1"/>
              <a:t>ичидаги</a:t>
            </a:r>
            <a:r>
              <a:rPr lang="ru-RU" dirty="0"/>
              <a:t> </a:t>
            </a:r>
            <a:r>
              <a:rPr lang="ru-RU" dirty="0" err="1"/>
              <a:t>босимни</a:t>
            </a:r>
            <a:r>
              <a:rPr lang="ru-RU" dirty="0"/>
              <a:t>, </a:t>
            </a:r>
            <a:r>
              <a:rPr lang="ru-RU" dirty="0" err="1"/>
              <a:t>мия</a:t>
            </a:r>
            <a:r>
              <a:rPr lang="ru-RU" dirty="0"/>
              <a:t> </a:t>
            </a:r>
            <a:r>
              <a:rPr lang="ru-RU" dirty="0" err="1"/>
              <a:t>шишини</a:t>
            </a:r>
            <a:r>
              <a:rPr lang="ru-RU" dirty="0"/>
              <a:t> </a:t>
            </a:r>
            <a:r>
              <a:rPr lang="ru-RU" dirty="0" err="1"/>
              <a:t>камайтириш</a:t>
            </a:r>
            <a:r>
              <a:rPr lang="ru-RU" dirty="0"/>
              <a:t> </a:t>
            </a:r>
            <a:r>
              <a:rPr lang="ru-RU" dirty="0" err="1"/>
              <a:t>максадида</a:t>
            </a:r>
            <a:r>
              <a:rPr lang="ru-RU" dirty="0"/>
              <a:t> дегидратация </a:t>
            </a:r>
            <a:r>
              <a:rPr lang="ru-RU" dirty="0" err="1"/>
              <a:t>даво</a:t>
            </a:r>
            <a:r>
              <a:rPr lang="ru-RU" dirty="0"/>
              <a:t> – </a:t>
            </a:r>
            <a:r>
              <a:rPr lang="ru-RU" dirty="0" err="1"/>
              <a:t>чоралари</a:t>
            </a:r>
            <a:r>
              <a:rPr lang="ru-RU" dirty="0"/>
              <a:t> </a:t>
            </a:r>
            <a:r>
              <a:rPr lang="ru-RU" dirty="0" err="1"/>
              <a:t>утказилади</a:t>
            </a:r>
            <a:r>
              <a:rPr lang="ru-RU" dirty="0"/>
              <a:t>. </a:t>
            </a:r>
          </a:p>
          <a:p>
            <a:r>
              <a:rPr lang="ru-RU" dirty="0" err="1"/>
              <a:t>Уткир</a:t>
            </a:r>
            <a:r>
              <a:rPr lang="ru-RU" dirty="0"/>
              <a:t> </a:t>
            </a:r>
            <a:r>
              <a:rPr lang="ru-RU" dirty="0" err="1"/>
              <a:t>мия</a:t>
            </a:r>
            <a:r>
              <a:rPr lang="ru-RU" dirty="0"/>
              <a:t> </a:t>
            </a:r>
            <a:r>
              <a:rPr lang="ru-RU" dirty="0" err="1"/>
              <a:t>шишиши</a:t>
            </a:r>
            <a:r>
              <a:rPr lang="ru-RU" dirty="0"/>
              <a:t> </a:t>
            </a:r>
            <a:r>
              <a:rPr lang="ru-RU" dirty="0" err="1"/>
              <a:t>ва</a:t>
            </a:r>
            <a:r>
              <a:rPr lang="ru-RU" dirty="0"/>
              <a:t> коллапс </a:t>
            </a:r>
            <a:r>
              <a:rPr lang="ru-RU" dirty="0" err="1"/>
              <a:t>каби</a:t>
            </a:r>
            <a:r>
              <a:rPr lang="ru-RU" dirty="0"/>
              <a:t> </a:t>
            </a:r>
            <a:r>
              <a:rPr lang="ru-RU" dirty="0" err="1"/>
              <a:t>бемор</a:t>
            </a:r>
            <a:r>
              <a:rPr lang="ru-RU" dirty="0"/>
              <a:t> </a:t>
            </a:r>
            <a:r>
              <a:rPr lang="ru-RU" dirty="0" err="1"/>
              <a:t>хаётига</a:t>
            </a:r>
            <a:r>
              <a:rPr lang="ru-RU" dirty="0"/>
              <a:t> </a:t>
            </a:r>
            <a:r>
              <a:rPr lang="ru-RU" dirty="0" err="1"/>
              <a:t>тахлика</a:t>
            </a:r>
            <a:r>
              <a:rPr lang="ru-RU" dirty="0"/>
              <a:t> </a:t>
            </a:r>
            <a:r>
              <a:rPr lang="ru-RU" dirty="0" err="1"/>
              <a:t>солувчи</a:t>
            </a:r>
            <a:r>
              <a:rPr lang="ru-RU" dirty="0"/>
              <a:t> </a:t>
            </a:r>
            <a:r>
              <a:rPr lang="ru-RU" dirty="0" err="1"/>
              <a:t>вазиятлар</a:t>
            </a:r>
            <a:r>
              <a:rPr lang="ru-RU" dirty="0"/>
              <a:t> юз </a:t>
            </a:r>
            <a:r>
              <a:rPr lang="ru-RU" dirty="0" err="1"/>
              <a:t>бермаса</a:t>
            </a:r>
            <a:r>
              <a:rPr lang="ru-RU" dirty="0"/>
              <a:t>,  </a:t>
            </a:r>
            <a:r>
              <a:rPr lang="ru-RU" dirty="0" err="1"/>
              <a:t>фалажлар</a:t>
            </a:r>
            <a:r>
              <a:rPr lang="ru-RU" dirty="0"/>
              <a:t> </a:t>
            </a:r>
            <a:r>
              <a:rPr lang="ru-RU" dirty="0" err="1"/>
              <a:t>олди</a:t>
            </a:r>
            <a:r>
              <a:rPr lang="ru-RU" dirty="0"/>
              <a:t> </a:t>
            </a:r>
            <a:r>
              <a:rPr lang="ru-RU" dirty="0" err="1"/>
              <a:t>ва</a:t>
            </a:r>
            <a:r>
              <a:rPr lang="ru-RU" dirty="0"/>
              <a:t> </a:t>
            </a:r>
            <a:r>
              <a:rPr lang="ru-RU" dirty="0" err="1"/>
              <a:t>фалажлархосил</a:t>
            </a:r>
            <a:r>
              <a:rPr lang="ru-RU" dirty="0"/>
              <a:t> </a:t>
            </a:r>
            <a:r>
              <a:rPr lang="ru-RU" dirty="0" err="1"/>
              <a:t>булиши</a:t>
            </a:r>
            <a:r>
              <a:rPr lang="ru-RU" dirty="0"/>
              <a:t> </a:t>
            </a:r>
            <a:r>
              <a:rPr lang="ru-RU" dirty="0" err="1"/>
              <a:t>даврида</a:t>
            </a:r>
            <a:r>
              <a:rPr lang="ru-RU" dirty="0"/>
              <a:t> </a:t>
            </a:r>
            <a:r>
              <a:rPr lang="ru-RU" dirty="0" err="1"/>
              <a:t>кортикостероидли</a:t>
            </a:r>
            <a:r>
              <a:rPr lang="ru-RU" dirty="0"/>
              <a:t> </a:t>
            </a:r>
            <a:r>
              <a:rPr lang="ru-RU" dirty="0" err="1"/>
              <a:t>гормонларни</a:t>
            </a:r>
            <a:r>
              <a:rPr lang="ru-RU" dirty="0"/>
              <a:t> </a:t>
            </a:r>
            <a:r>
              <a:rPr lang="ru-RU" dirty="0" err="1"/>
              <a:t>тавсия</a:t>
            </a:r>
            <a:r>
              <a:rPr lang="ru-RU" dirty="0"/>
              <a:t> </a:t>
            </a:r>
            <a:r>
              <a:rPr lang="ru-RU" dirty="0" err="1"/>
              <a:t>этилмайди</a:t>
            </a:r>
            <a:r>
              <a:rPr lang="ru-RU" dirty="0"/>
              <a:t>. </a:t>
            </a:r>
            <a:r>
              <a:rPr lang="ru-RU" dirty="0" err="1"/>
              <a:t>Антибиотиклар</a:t>
            </a:r>
            <a:r>
              <a:rPr lang="ru-RU" dirty="0"/>
              <a:t> </a:t>
            </a:r>
            <a:r>
              <a:rPr lang="ru-RU" dirty="0" err="1"/>
              <a:t>бактериал</a:t>
            </a:r>
            <a:r>
              <a:rPr lang="ru-RU" dirty="0"/>
              <a:t> </a:t>
            </a:r>
            <a:r>
              <a:rPr lang="ru-RU" dirty="0" err="1"/>
              <a:t>асоратлар</a:t>
            </a:r>
            <a:r>
              <a:rPr lang="ru-RU" dirty="0"/>
              <a:t> </a:t>
            </a:r>
            <a:r>
              <a:rPr lang="ru-RU" dirty="0" err="1"/>
              <a:t>кушилганда</a:t>
            </a:r>
            <a:r>
              <a:rPr lang="ru-RU" dirty="0"/>
              <a:t> </a:t>
            </a:r>
            <a:r>
              <a:rPr lang="ru-RU" dirty="0" err="1"/>
              <a:t>ишлатилади</a:t>
            </a:r>
            <a:r>
              <a:rPr lang="ru-RU" dirty="0"/>
              <a:t>. </a:t>
            </a:r>
          </a:p>
          <a:p>
            <a:r>
              <a:rPr lang="ru-RU" dirty="0" err="1"/>
              <a:t>Полиомиелитда</a:t>
            </a:r>
            <a:r>
              <a:rPr lang="ru-RU" dirty="0"/>
              <a:t> орка </a:t>
            </a:r>
            <a:r>
              <a:rPr lang="ru-RU" dirty="0" err="1"/>
              <a:t>мия</a:t>
            </a:r>
            <a:r>
              <a:rPr lang="ru-RU" dirty="0"/>
              <a:t> </a:t>
            </a:r>
            <a:r>
              <a:rPr lang="ru-RU" dirty="0" err="1"/>
              <a:t>олдинги</a:t>
            </a:r>
            <a:r>
              <a:rPr lang="ru-RU" dirty="0"/>
              <a:t> </a:t>
            </a:r>
            <a:r>
              <a:rPr lang="ru-RU" dirty="0" err="1"/>
              <a:t>шохларидаги</a:t>
            </a:r>
            <a:r>
              <a:rPr lang="ru-RU" dirty="0"/>
              <a:t> </a:t>
            </a:r>
            <a:r>
              <a:rPr lang="ru-RU" dirty="0" err="1"/>
              <a:t>мотонейронларда</a:t>
            </a:r>
            <a:r>
              <a:rPr lang="ru-RU" dirty="0"/>
              <a:t> нуклеин </a:t>
            </a:r>
            <a:r>
              <a:rPr lang="ru-RU" dirty="0" err="1"/>
              <a:t>синтези</a:t>
            </a:r>
            <a:r>
              <a:rPr lang="ru-RU" dirty="0"/>
              <a:t> </a:t>
            </a:r>
            <a:r>
              <a:rPr lang="ru-RU" dirty="0" err="1"/>
              <a:t>бузилади</a:t>
            </a:r>
            <a:r>
              <a:rPr lang="ru-RU" dirty="0"/>
              <a:t>, шу </a:t>
            </a:r>
            <a:r>
              <a:rPr lang="ru-RU" dirty="0" err="1"/>
              <a:t>сабабли</a:t>
            </a:r>
            <a:r>
              <a:rPr lang="ru-RU" dirty="0"/>
              <a:t> </a:t>
            </a:r>
            <a:r>
              <a:rPr lang="ru-RU" dirty="0" err="1"/>
              <a:t>беморларда</a:t>
            </a:r>
            <a:r>
              <a:rPr lang="ru-RU" dirty="0"/>
              <a:t> нуклеин </a:t>
            </a:r>
            <a:r>
              <a:rPr lang="ru-RU" dirty="0" err="1"/>
              <a:t>кислоталари</a:t>
            </a:r>
            <a:r>
              <a:rPr lang="ru-RU" dirty="0"/>
              <a:t> </a:t>
            </a:r>
            <a:r>
              <a:rPr lang="ru-RU" dirty="0" err="1"/>
              <a:t>биосинтезини</a:t>
            </a:r>
            <a:r>
              <a:rPr lang="ru-RU" dirty="0"/>
              <a:t> </a:t>
            </a:r>
            <a:r>
              <a:rPr lang="ru-RU" dirty="0" err="1"/>
              <a:t>яхшилаш</a:t>
            </a:r>
            <a:r>
              <a:rPr lang="ru-RU" dirty="0"/>
              <a:t> </a:t>
            </a:r>
            <a:r>
              <a:rPr lang="ru-RU" dirty="0" err="1"/>
              <a:t>учун</a:t>
            </a:r>
            <a:r>
              <a:rPr lang="ru-RU" dirty="0"/>
              <a:t> витамин В</a:t>
            </a:r>
            <a:r>
              <a:rPr lang="ru-RU" baseline="-25000" dirty="0"/>
              <a:t>12 </a:t>
            </a:r>
            <a:r>
              <a:rPr lang="ru-RU" dirty="0"/>
              <a:t> </a:t>
            </a:r>
            <a:r>
              <a:rPr lang="ru-RU" dirty="0" err="1"/>
              <a:t>тери</a:t>
            </a:r>
            <a:r>
              <a:rPr lang="ru-RU" dirty="0"/>
              <a:t> </a:t>
            </a:r>
            <a:r>
              <a:rPr lang="ru-RU" dirty="0" err="1"/>
              <a:t>остига</a:t>
            </a:r>
            <a:r>
              <a:rPr lang="ru-RU" dirty="0"/>
              <a:t> </a:t>
            </a:r>
            <a:r>
              <a:rPr lang="ru-RU" dirty="0" err="1"/>
              <a:t>юборилади</a:t>
            </a:r>
            <a:r>
              <a:rPr lang="ru-RU" dirty="0"/>
              <a:t>.</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AutoShape 2" descr="https://encrypted-tbn0.gstatic.com/images?q=tbn:ANd9GcQGPSvWSf_ZIJprs_hKd00zs-XAmTSo9jS3-TzDD41gs8GvyhNC"/>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0724" name="AutoShape 4" descr="https://encrypted-tbn0.gstatic.com/images?q=tbn:ANd9GcQGPSvWSf_ZIJprs_hKd00zs-XAmTSo9jS3-TzDD41gs8GvyhNC"/>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0726" name="AutoShape 6" descr="https://encrypted-tbn0.gstatic.com/images?q=tbn:ANd9GcTU0CfxLMO2F8naP6X5VTR1Pmqb_6peAIMQ1CDvaQlhEaUbAOQ21w"/>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0728" name="AutoShape 8" descr="https://encrypted-tbn0.gstatic.com/images?q=tbn:ANd9GcTU0CfxLMO2F8naP6X5VTR1Pmqb_6peAIMQ1CDvaQlhEaUbAOQ21w"/>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0730" name="AutoShape 10" descr="https://encrypted-tbn0.gstatic.com/images?q=tbn:ANd9GcTU0CfxLMO2F8naP6X5VTR1Pmqb_6peAIMQ1CDvaQlhEaUbAOQ21w"/>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0732" name="AutoShape 12" descr="https://encrypted-tbn0.gstatic.com/images?q=tbn:ANd9GcTU0CfxLMO2F8naP6X5VTR1Pmqb_6peAIMQ1CDvaQlhEaUbAOQ21w"/>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30734" name="Picture 14" descr="http://www.braincancer.ru/netcat_files/Image/lumbarpuncture.bmp"/>
          <p:cNvPicPr>
            <a:picLocks noChangeAspect="1" noChangeArrowheads="1"/>
          </p:cNvPicPr>
          <p:nvPr/>
        </p:nvPicPr>
        <p:blipFill>
          <a:blip r:embed="rId2" cstate="print"/>
          <a:srcRect/>
          <a:stretch>
            <a:fillRect/>
          </a:stretch>
        </p:blipFill>
        <p:spPr bwMode="auto">
          <a:xfrm>
            <a:off x="0" y="0"/>
            <a:ext cx="5940152" cy="3140968"/>
          </a:xfrm>
          <a:prstGeom prst="rect">
            <a:avLst/>
          </a:prstGeom>
          <a:noFill/>
        </p:spPr>
      </p:pic>
      <p:pic>
        <p:nvPicPr>
          <p:cNvPr id="30736" name="Picture 16" descr="http://uvdc.ru/uploads/posts/2012-12/1355478695_0123.jpg"/>
          <p:cNvPicPr>
            <a:picLocks noChangeAspect="1" noChangeArrowheads="1"/>
          </p:cNvPicPr>
          <p:nvPr/>
        </p:nvPicPr>
        <p:blipFill>
          <a:blip r:embed="rId3" cstate="print"/>
          <a:srcRect/>
          <a:stretch>
            <a:fillRect/>
          </a:stretch>
        </p:blipFill>
        <p:spPr bwMode="auto">
          <a:xfrm>
            <a:off x="5903640" y="0"/>
            <a:ext cx="3240360" cy="6858000"/>
          </a:xfrm>
          <a:prstGeom prst="rect">
            <a:avLst/>
          </a:prstGeom>
          <a:noFill/>
        </p:spPr>
      </p:pic>
      <p:pic>
        <p:nvPicPr>
          <p:cNvPr id="30738" name="Picture 18" descr="http://www.spinepain.ru/netcat_files/Image/spine_13.jpg"/>
          <p:cNvPicPr>
            <a:picLocks noChangeAspect="1" noChangeArrowheads="1"/>
          </p:cNvPicPr>
          <p:nvPr/>
        </p:nvPicPr>
        <p:blipFill>
          <a:blip r:embed="rId4" cstate="print"/>
          <a:srcRect/>
          <a:stretch>
            <a:fillRect/>
          </a:stretch>
        </p:blipFill>
        <p:spPr bwMode="auto">
          <a:xfrm>
            <a:off x="0" y="3068960"/>
            <a:ext cx="5868144" cy="3789040"/>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08720"/>
            <a:ext cx="8229600" cy="5665816"/>
          </a:xfrm>
        </p:spPr>
        <p:txBody>
          <a:bodyPr>
            <a:normAutofit fontScale="92500" lnSpcReduction="10000"/>
          </a:bodyPr>
          <a:lstStyle/>
          <a:p>
            <a:r>
              <a:rPr lang="ru-RU" b="1" dirty="0"/>
              <a:t>ПОЛИОМИЕЛИТНИ ПРОФИЛАКТИКАСИ</a:t>
            </a:r>
            <a:r>
              <a:rPr lang="ru-RU" b="1" dirty="0" smtClean="0"/>
              <a:t>.</a:t>
            </a:r>
            <a:endParaRPr lang="en-US" b="1" dirty="0" smtClean="0"/>
          </a:p>
          <a:p>
            <a:r>
              <a:rPr lang="ru-RU" b="1" dirty="0" smtClean="0"/>
              <a:t> </a:t>
            </a:r>
            <a:r>
              <a:rPr lang="ru-RU" dirty="0" err="1"/>
              <a:t>Тиббиёт</a:t>
            </a:r>
            <a:r>
              <a:rPr lang="ru-RU" dirty="0"/>
              <a:t> Фани </a:t>
            </a:r>
            <a:r>
              <a:rPr lang="ru-RU" dirty="0" err="1"/>
              <a:t>эришган</a:t>
            </a:r>
            <a:r>
              <a:rPr lang="ru-RU" dirty="0"/>
              <a:t> </a:t>
            </a:r>
            <a:r>
              <a:rPr lang="ru-RU" dirty="0" err="1" smtClean="0"/>
              <a:t>ютуқлардан </a:t>
            </a:r>
            <a:r>
              <a:rPr lang="ru-RU" dirty="0" err="1"/>
              <a:t>бири</a:t>
            </a:r>
            <a:r>
              <a:rPr lang="ru-RU" dirty="0"/>
              <a:t> </a:t>
            </a:r>
            <a:r>
              <a:rPr lang="ru-RU" dirty="0" err="1"/>
              <a:t>полиомиелитга</a:t>
            </a:r>
            <a:r>
              <a:rPr lang="ru-RU" dirty="0"/>
              <a:t> </a:t>
            </a:r>
            <a:r>
              <a:rPr lang="ru-RU" dirty="0" err="1"/>
              <a:t>карши</a:t>
            </a:r>
            <a:r>
              <a:rPr lang="ru-RU" dirty="0"/>
              <a:t>  </a:t>
            </a:r>
            <a:r>
              <a:rPr lang="ru-RU" dirty="0" err="1" smtClean="0"/>
              <a:t>муваффаққиятли </a:t>
            </a:r>
            <a:r>
              <a:rPr lang="ru-RU" dirty="0" err="1"/>
              <a:t>кураш</a:t>
            </a:r>
            <a:r>
              <a:rPr lang="ru-RU" dirty="0"/>
              <a:t> </a:t>
            </a:r>
            <a:r>
              <a:rPr lang="ru-RU" dirty="0" err="1"/>
              <a:t>олиб</a:t>
            </a:r>
            <a:r>
              <a:rPr lang="ru-RU" dirty="0"/>
              <a:t> </a:t>
            </a:r>
            <a:r>
              <a:rPr lang="ru-RU" dirty="0" err="1"/>
              <a:t>бориш</a:t>
            </a:r>
            <a:r>
              <a:rPr lang="ru-RU" dirty="0"/>
              <a:t> </a:t>
            </a:r>
            <a:r>
              <a:rPr lang="ru-RU" dirty="0" err="1" smtClean="0"/>
              <a:t>бўлди</a:t>
            </a:r>
            <a:r>
              <a:rPr lang="ru-RU" dirty="0"/>
              <a:t>. </a:t>
            </a:r>
            <a:r>
              <a:rPr lang="ru-RU" dirty="0" err="1"/>
              <a:t>Тирик</a:t>
            </a:r>
            <a:r>
              <a:rPr lang="ru-RU" dirty="0"/>
              <a:t> полиомиелит </a:t>
            </a:r>
            <a:r>
              <a:rPr lang="ru-RU" dirty="0" err="1"/>
              <a:t>вакцинаси</a:t>
            </a:r>
            <a:r>
              <a:rPr lang="ru-RU" dirty="0"/>
              <a:t> </a:t>
            </a:r>
            <a:r>
              <a:rPr lang="ru-RU" dirty="0" err="1"/>
              <a:t>билан</a:t>
            </a:r>
            <a:r>
              <a:rPr lang="ru-RU" dirty="0"/>
              <a:t>  </a:t>
            </a:r>
            <a:r>
              <a:rPr lang="ru-RU" dirty="0" err="1"/>
              <a:t>оммавий</a:t>
            </a:r>
            <a:r>
              <a:rPr lang="ru-RU" dirty="0"/>
              <a:t> </a:t>
            </a:r>
            <a:r>
              <a:rPr lang="ru-RU" dirty="0" err="1"/>
              <a:t>эмлаш</a:t>
            </a:r>
            <a:r>
              <a:rPr lang="ru-RU" dirty="0"/>
              <a:t> </a:t>
            </a:r>
            <a:r>
              <a:rPr lang="ru-RU" dirty="0" err="1" smtClean="0"/>
              <a:t>орқали </a:t>
            </a:r>
            <a:r>
              <a:rPr lang="ru-RU" dirty="0" err="1"/>
              <a:t>бутун</a:t>
            </a:r>
            <a:r>
              <a:rPr lang="ru-RU" dirty="0"/>
              <a:t> </a:t>
            </a:r>
            <a:r>
              <a:rPr lang="ru-RU" dirty="0" err="1"/>
              <a:t>дунёда</a:t>
            </a:r>
            <a:r>
              <a:rPr lang="ru-RU" dirty="0"/>
              <a:t> полиомиелит </a:t>
            </a:r>
            <a:r>
              <a:rPr lang="ru-RU" dirty="0" err="1"/>
              <a:t>касалига</a:t>
            </a:r>
            <a:r>
              <a:rPr lang="ru-RU" dirty="0"/>
              <a:t> </a:t>
            </a:r>
            <a:r>
              <a:rPr lang="ru-RU" dirty="0" err="1"/>
              <a:t>бархам</a:t>
            </a:r>
            <a:r>
              <a:rPr lang="ru-RU" dirty="0"/>
              <a:t> </a:t>
            </a:r>
            <a:r>
              <a:rPr lang="ru-RU" dirty="0" err="1"/>
              <a:t>берилди</a:t>
            </a:r>
            <a:r>
              <a:rPr lang="ru-RU" dirty="0"/>
              <a:t>.</a:t>
            </a:r>
          </a:p>
          <a:p>
            <a:r>
              <a:rPr lang="ru-RU" dirty="0" err="1"/>
              <a:t>Жахонда</a:t>
            </a:r>
            <a:r>
              <a:rPr lang="ru-RU" dirty="0"/>
              <a:t> </a:t>
            </a:r>
            <a:r>
              <a:rPr lang="ru-RU" dirty="0" err="1"/>
              <a:t>биринчи</a:t>
            </a:r>
            <a:r>
              <a:rPr lang="ru-RU" dirty="0"/>
              <a:t> </a:t>
            </a:r>
            <a:r>
              <a:rPr lang="ru-RU" dirty="0" err="1"/>
              <a:t>маротаба</a:t>
            </a:r>
            <a:r>
              <a:rPr lang="ru-RU" dirty="0"/>
              <a:t> 1954 </a:t>
            </a:r>
            <a:r>
              <a:rPr lang="ru-RU" dirty="0" err="1"/>
              <a:t>йилдан</a:t>
            </a:r>
            <a:r>
              <a:rPr lang="ru-RU" dirty="0"/>
              <a:t> </a:t>
            </a:r>
            <a:r>
              <a:rPr lang="ru-RU" dirty="0" err="1"/>
              <a:t>бошлаб</a:t>
            </a:r>
            <a:r>
              <a:rPr lang="ru-RU" dirty="0"/>
              <a:t> </a:t>
            </a:r>
            <a:r>
              <a:rPr lang="ru-RU" dirty="0" err="1"/>
              <a:t>полиовирусларнинг</a:t>
            </a:r>
            <a:r>
              <a:rPr lang="ru-RU" dirty="0"/>
              <a:t> </a:t>
            </a:r>
            <a:r>
              <a:rPr lang="ru-RU" dirty="0" err="1"/>
              <a:t>инактивланган</a:t>
            </a:r>
            <a:r>
              <a:rPr lang="ru-RU" dirty="0"/>
              <a:t> </a:t>
            </a:r>
            <a:r>
              <a:rPr lang="ru-RU" dirty="0" err="1"/>
              <a:t>штаммидан</a:t>
            </a:r>
            <a:r>
              <a:rPr lang="ru-RU" dirty="0"/>
              <a:t> </a:t>
            </a:r>
            <a:r>
              <a:rPr lang="ru-RU" dirty="0" err="1"/>
              <a:t>тайёрланган</a:t>
            </a:r>
            <a:r>
              <a:rPr lang="ru-RU" dirty="0"/>
              <a:t> </a:t>
            </a:r>
            <a:r>
              <a:rPr lang="ru-RU" dirty="0" err="1"/>
              <a:t>А.Себиннинг</a:t>
            </a:r>
            <a:r>
              <a:rPr lang="ru-RU" dirty="0"/>
              <a:t> </a:t>
            </a:r>
            <a:r>
              <a:rPr lang="ru-RU" dirty="0" err="1"/>
              <a:t>тирик</a:t>
            </a:r>
            <a:r>
              <a:rPr lang="ru-RU" dirty="0"/>
              <a:t> </a:t>
            </a:r>
            <a:r>
              <a:rPr lang="ru-RU" dirty="0" err="1"/>
              <a:t>вакцинаси</a:t>
            </a:r>
            <a:r>
              <a:rPr lang="ru-RU" dirty="0"/>
              <a:t> </a:t>
            </a:r>
            <a:r>
              <a:rPr lang="ru-RU" dirty="0" err="1"/>
              <a:t>ишлатила</a:t>
            </a:r>
            <a:r>
              <a:rPr lang="ru-RU" dirty="0"/>
              <a:t> </a:t>
            </a:r>
            <a:r>
              <a:rPr lang="ru-RU" dirty="0" err="1"/>
              <a:t>бошлади</a:t>
            </a:r>
            <a:r>
              <a:rPr lang="ru-RU" dirty="0"/>
              <a:t>. </a:t>
            </a:r>
            <a:r>
              <a:rPr lang="ru-RU" dirty="0" err="1" smtClean="0"/>
              <a:t>Ўзбекистонда</a:t>
            </a:r>
            <a:r>
              <a:rPr lang="ru-RU" dirty="0" smtClean="0"/>
              <a:t> </a:t>
            </a:r>
            <a:r>
              <a:rPr lang="ru-RU" dirty="0" err="1"/>
              <a:t>биринчи</a:t>
            </a:r>
            <a:r>
              <a:rPr lang="ru-RU" dirty="0"/>
              <a:t> </a:t>
            </a:r>
            <a:r>
              <a:rPr lang="ru-RU" dirty="0" err="1"/>
              <a:t>маротаба</a:t>
            </a:r>
            <a:r>
              <a:rPr lang="ru-RU" dirty="0"/>
              <a:t> 1959 </a:t>
            </a:r>
            <a:r>
              <a:rPr lang="ru-RU" dirty="0" err="1"/>
              <a:t>йилнинг</a:t>
            </a:r>
            <a:r>
              <a:rPr lang="ru-RU" dirty="0"/>
              <a:t> июль </a:t>
            </a:r>
            <a:r>
              <a:rPr lang="ru-RU" dirty="0" err="1"/>
              <a:t>ойида</a:t>
            </a:r>
            <a:r>
              <a:rPr lang="ru-RU" dirty="0"/>
              <a:t> полиомиелит </a:t>
            </a:r>
            <a:r>
              <a:rPr lang="ru-RU" dirty="0" err="1"/>
              <a:t>эпидемияси</a:t>
            </a:r>
            <a:r>
              <a:rPr lang="ru-RU" dirty="0"/>
              <a:t> </a:t>
            </a:r>
            <a:r>
              <a:rPr lang="ru-RU" dirty="0" err="1"/>
              <a:t>пайтида</a:t>
            </a:r>
            <a:r>
              <a:rPr lang="ru-RU" dirty="0"/>
              <a:t> </a:t>
            </a:r>
            <a:r>
              <a:rPr lang="ru-RU" dirty="0" err="1"/>
              <a:t>тирик</a:t>
            </a:r>
            <a:r>
              <a:rPr lang="ru-RU" dirty="0"/>
              <a:t> полиомиелит </a:t>
            </a:r>
            <a:r>
              <a:rPr lang="ru-RU" dirty="0" err="1"/>
              <a:t>вакцинаси</a:t>
            </a:r>
            <a:r>
              <a:rPr lang="ru-RU" dirty="0"/>
              <a:t> </a:t>
            </a:r>
            <a:r>
              <a:rPr lang="ru-RU" dirty="0" err="1"/>
              <a:t>билан</a:t>
            </a:r>
            <a:r>
              <a:rPr lang="ru-RU" dirty="0"/>
              <a:t> </a:t>
            </a:r>
            <a:r>
              <a:rPr lang="ru-RU" dirty="0" err="1"/>
              <a:t>болаларни</a:t>
            </a:r>
            <a:r>
              <a:rPr lang="ru-RU" dirty="0"/>
              <a:t> </a:t>
            </a:r>
            <a:r>
              <a:rPr lang="ru-RU" dirty="0" err="1"/>
              <a:t>оммавий</a:t>
            </a:r>
            <a:r>
              <a:rPr lang="ru-RU" dirty="0"/>
              <a:t> </a:t>
            </a:r>
            <a:r>
              <a:rPr lang="ru-RU" dirty="0" err="1"/>
              <a:t>эмлаш</a:t>
            </a:r>
            <a:r>
              <a:rPr lang="ru-RU" dirty="0"/>
              <a:t> </a:t>
            </a:r>
            <a:r>
              <a:rPr lang="ru-RU" dirty="0" err="1"/>
              <a:t>бошланди</a:t>
            </a:r>
            <a:r>
              <a:rPr lang="ru-RU" dirty="0"/>
              <a:t>.</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043890" cy="5717304"/>
          </a:xfrm>
        </p:spPr>
        <p:txBody>
          <a:bodyPr/>
          <a:lstStyle/>
          <a:p>
            <a:r>
              <a:rPr lang="uz-Cyrl-UZ" dirty="0" smtClean="0"/>
              <a:t>Ҳозирда Ўзбекистон полиомиелитдан холи худуд деб 2003 йили сертификат олган.</a:t>
            </a:r>
          </a:p>
          <a:p>
            <a:r>
              <a:rPr lang="uz-Cyrl-UZ" smtClean="0"/>
              <a:t>Эмлаш режасига асосан болаларнинг туғилганида 2-5 кунлигида , 2,3,4 вакцинация  ва 16- ойларида ревакцинация оладилар.</a:t>
            </a:r>
            <a:endParaRPr lang="ru-RU"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Autofit/>
          </a:bodyPr>
          <a:lstStyle/>
          <a:p>
            <a:r>
              <a:rPr lang="ru-RU" sz="4800" b="1" dirty="0" smtClean="0">
                <a:effectLst>
                  <a:outerShdw blurRad="38100" dist="38100" dir="2700000" algn="tl">
                    <a:srgbClr val="000000">
                      <a:alpha val="43137"/>
                    </a:srgbClr>
                  </a:outerShdw>
                </a:effectLst>
              </a:rPr>
              <a:t>СПАСИБО ЗА ВНИМАНИЕ!!!</a:t>
            </a:r>
            <a:endParaRPr lang="ru-RU" sz="48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ородская">
  <a:themeElements>
    <a:clrScheme name="Городская">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324</TotalTime>
  <Words>1225</Words>
  <Application>Microsoft Office PowerPoint</Application>
  <PresentationFormat>Экран (4:3)</PresentationFormat>
  <Paragraphs>61</Paragraphs>
  <Slides>29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29</vt:i4>
      </vt:variant>
    </vt:vector>
  </HeadingPairs>
  <TitlesOfParts>
    <vt:vector size="30" baseType="lpstr">
      <vt:lpstr>Городская</vt:lpstr>
      <vt:lpstr>ПОЛИОМИЕЛИТ</vt:lpstr>
      <vt:lpstr>Слайд 2</vt:lpstr>
      <vt:lpstr>Этиологияси</vt:lpstr>
      <vt:lpstr>Эпидемиологияси</vt:lpstr>
      <vt:lpstr>Слайд 5</vt:lpstr>
      <vt:lpstr> </vt:lpstr>
      <vt:lpstr>Слайд 7</vt:lpstr>
      <vt:lpstr>Слайд 8</vt:lpstr>
      <vt:lpstr>Слайд 9</vt:lpstr>
      <vt:lpstr>Слайд 10</vt:lpstr>
      <vt:lpstr>Препаралитик даври</vt:lpstr>
      <vt:lpstr>Паралитик давр</vt:lpstr>
      <vt:lpstr>Понтин формаси</vt:lpstr>
      <vt:lpstr>Бульбар формаси</vt:lpstr>
      <vt:lpstr>Энцефалитик формаси</vt:lpstr>
      <vt:lpstr>Слайд 16</vt:lpstr>
      <vt:lpstr>Паралитик бўлмаган полиомиелит</vt:lpstr>
      <vt:lpstr>ПОЛИОМИЕЛИТНИНГ ТИКЛАНИШ ДАВРИ.</vt:lpstr>
      <vt:lpstr>Слайд 19</vt:lpstr>
      <vt:lpstr>Слайд 20</vt:lpstr>
      <vt:lpstr>Слайд 21</vt:lpstr>
      <vt:lpstr>Слайд 22</vt:lpstr>
      <vt:lpstr>Слайд 23</vt:lpstr>
      <vt:lpstr>Слайд 24</vt:lpstr>
      <vt:lpstr>ПАРАЛИТИК ПОЛИОМИЕЛИТНИ ДАВОЛАШ</vt:lpstr>
      <vt:lpstr>Слайд 26</vt:lpstr>
      <vt:lpstr>Слайд 27</vt:lpstr>
      <vt:lpstr>Слайд 28</vt:lpstr>
      <vt:lpstr>СПАСИБО ЗА ВНИМАНИЕ!!!</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ПОЛИОМИЕЛИТ</dc:title>
  <dc:creator>Ольга</dc:creator>
  <cp:lastModifiedBy>User</cp:lastModifiedBy>
  <cp:revision>33</cp:revision>
  <dcterms:created xsi:type="dcterms:W3CDTF">2013-02-28T13:14:52Z</dcterms:created>
  <dcterms:modified xsi:type="dcterms:W3CDTF">2019-04-18T21:30:03Z</dcterms:modified>
</cp:coreProperties>
</file>