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09" autoAdjust="0"/>
    <p:restoredTop sz="94660"/>
  </p:normalViewPr>
  <p:slideViewPr>
    <p:cSldViewPr>
      <p:cViewPr varScale="1">
        <p:scale>
          <a:sx n="65" d="100"/>
          <a:sy n="65" d="100"/>
        </p:scale>
        <p:origin x="-1276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4DE4DAE-E3F3-4CFD-9908-AE7F79FF39A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017DE2B-F130-44EE-8AF6-19E42C07F431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821953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 err="1">
                <a:effectLst/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30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effectLst/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30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effectLst/>
                <a:latin typeface="Times New Roman" pitchFamily="18" charset="0"/>
                <a:cs typeface="Times New Roman" pitchFamily="18" charset="0"/>
              </a:rPr>
              <a:t>materiallardan</a:t>
            </a:r>
            <a:r>
              <a:rPr lang="en-US" sz="30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effectLst/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30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effectLst/>
                <a:latin typeface="Times New Roman" pitchFamily="18" charset="0"/>
                <a:cs typeface="Times New Roman" pitchFamily="18" charset="0"/>
              </a:rPr>
              <a:t>yasash</a:t>
            </a:r>
            <a:endParaRPr lang="ru-RU" sz="30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2492896"/>
            <a:ext cx="7920880" cy="3384376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Plastmassalardan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yasash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texnologiyasi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Plastmassalarning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xossalari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AU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Plastmassalarni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kleylash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Shishaplastiklardan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yasash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texnologiyasi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Plastmassadan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yasaladigan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loyihalashni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Rezinadan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yasash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texnologiyalari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936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856984" cy="6552728"/>
          </a:xfrm>
        </p:spPr>
        <p:txBody>
          <a:bodyPr>
            <a:normAutofit/>
          </a:bodyPr>
          <a:lstStyle/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0"/>
            <a:ext cx="885698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tall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mat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riallarning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jumlasidan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plastmassalarning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urinlarda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tallarnikidan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ustun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Ayniksa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mustaxkamligi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ma`lum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ekspoltatsiya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sharoitlarida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issik-sovuk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xamda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tovush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utkazmasligi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diel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ktrikligi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muxitning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agr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ssiv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ta`siriga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karshiligi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zichligining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kichikligi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xnologikligi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xokazo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samolyotsozlikdagi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mafkurasini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Xozirgi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zamon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apparatlarini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kurishni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tall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mat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riallar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katorida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plastmassalarsiz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tasavvur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bulmaydi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Plastmassalar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organik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mat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riallardir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Kizdirilganda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yumshaydilar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ma`lum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turgun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formani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egallaydilar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plastmassalar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ximiyaviy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plastmassalar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tashkari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ichlariga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kushimchalar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kiritadi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tuldiruvchilar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plostifikatorlar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rang b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ruvchilar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kotiruvchilar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katalizatorlar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xokazo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Kushimchalarning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xajmi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40-70 %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kattiklikni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mustaxkamlikni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bikirlikni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xamda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ba`zi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xususiyatlarni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b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kushiladi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ishkalanuvchi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ishkalanib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yilishga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karshi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xokazo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Kushimchalar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kukunsimon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tolasimon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mat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riallar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Plastifikatorlar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kislota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dibutilftalat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elastiklikni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plastiklikni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plastmassani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ishkalanishini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osonlashtiradi.Ularning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xajmi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  <a:sym typeface="Symbol"/>
              </a:rPr>
              <a:t>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= 10 - 20 % 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Kotiruvchilar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amiplar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katalizatorlar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kisli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birlashmalar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cha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kushiladilar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kulalar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aro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boglanishni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yaratadilar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kulyar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tkaga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oladilar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Rang b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ruvchilar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kraskalar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(min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pigm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organik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kraskalarning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spirtdagi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eritmasi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plastmassaga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rang b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radilar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tan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narxini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pasaytiradilar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etuvchilarning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tarkibi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kaysi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birgaligi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mikdoriy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nisbati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plastmassalarning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xossalarini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doirada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uzgartiradi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554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79512" y="449288"/>
            <a:ext cx="8784976" cy="6408712"/>
          </a:xfrm>
        </p:spPr>
        <p:txBody>
          <a:bodyPr>
            <a:noAutofit/>
          </a:bodyPr>
          <a:lstStyle/>
          <a:p>
            <a:r>
              <a:rPr lang="en-US" sz="1500" b="1" dirty="0">
                <a:effectLst/>
                <a:latin typeface="Times New Roman" pitchFamily="18" charset="0"/>
                <a:cs typeface="Times New Roman" pitchFamily="18" charset="0"/>
              </a:rPr>
              <a:t>PLASTMASSALARNING KLASSIFIKATSIYASI.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Plastmassalar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kuyidagi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kurinishlar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buyicha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bulinadi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	1.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Kushimchalar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karab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kattik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tuldirgichlar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gazsimon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tuldirgichlar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Kattik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tuldirgichlar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uz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navbatida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buladi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	a)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poroshok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xolati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grafit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goch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kvarts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gips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xokazo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	b)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tola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tarzida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paxta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lyon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taralishi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kipiklar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, shisha 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asb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tolalari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xokazo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	2.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Boglanuvchi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polim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rlarning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kayta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kizdirilishiga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aktsiyasiga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karab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	a) t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rmoplastik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polim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rlar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b="1" dirty="0">
                <a:effectLst/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1500" b="1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b="1" dirty="0" err="1">
                <a:effectLst/>
                <a:latin typeface="Times New Roman" pitchFamily="18" charset="0"/>
                <a:cs typeface="Times New Roman" pitchFamily="18" charset="0"/>
              </a:rPr>
              <a:t>rmoplastik</a:t>
            </a:r>
            <a:r>
              <a:rPr lang="en-US" sz="15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b="1" dirty="0" err="1">
                <a:effectLst/>
                <a:latin typeface="Times New Roman" pitchFamily="18" charset="0"/>
                <a:cs typeface="Times New Roman" pitchFamily="18" charset="0"/>
              </a:rPr>
              <a:t>plastmassalar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.Bular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kizdirilganda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yumshaydi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sovutilganda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kotadi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Kupchilik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xollarda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plastmassalar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toza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polim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rlar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polim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rlar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plastifikatorlari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eskirtirilmaydigan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kushimchalar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kompozitsiyalari.T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rmoplastlarning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kirishishi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: 1 - 3 % .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murtligi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elastikligi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yukori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yunaltirishga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moyil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	b) T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rmor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aktiv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polim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rlar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b="1" dirty="0">
                <a:effectLst/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1500" b="1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b="1" dirty="0" err="1">
                <a:effectLst/>
                <a:latin typeface="Times New Roman" pitchFamily="18" charset="0"/>
                <a:cs typeface="Times New Roman" pitchFamily="18" charset="0"/>
              </a:rPr>
              <a:t>rmor</a:t>
            </a:r>
            <a:r>
              <a:rPr lang="ru-RU" sz="1500" b="1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b="1" dirty="0" err="1">
                <a:effectLst/>
                <a:latin typeface="Times New Roman" pitchFamily="18" charset="0"/>
                <a:cs typeface="Times New Roman" pitchFamily="18" charset="0"/>
              </a:rPr>
              <a:t>aktiv</a:t>
            </a:r>
            <a:r>
              <a:rPr lang="en-US" sz="15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b="1" dirty="0" err="1">
                <a:effectLst/>
                <a:latin typeface="Times New Roman" pitchFamily="18" charset="0"/>
                <a:cs typeface="Times New Roman" pitchFamily="18" charset="0"/>
              </a:rPr>
              <a:t>plastmassalar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Bular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kizdirib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ishlangach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kotadilar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rmoturgun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xoliga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 u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tadilar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kayta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kizdirilganda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yumshaydi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Bularning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kirishishi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10 - 15 % .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	3.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Plastmassalarni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ishlatilishiga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karab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kuyidagi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gruppalarga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bulinadi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	a)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konstruktsion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konstruktsiyalarning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kuyilgan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kuyilmagan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             d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tallari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	b)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prokladkalar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	v)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zichlashtiruvchilar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(“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uplotnit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li”),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ishkalanishga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ishkalanishga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karshi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ishlovchi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tallar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	g) el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ktrizolyatsiyalar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	d)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issik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utkazmaydiganlar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olovga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bardosh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	j)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yog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kislotaga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bardosh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	z)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pardozlovchi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koplamalar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plastmassa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yula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cha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xossalarga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bulishi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mumkin.Masalan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,  t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kislatib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vaktni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uzida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konstruktsion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, el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ktrizolyator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prokladka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mat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riali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bulishi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effectLst/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500" dirty="0"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dirty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15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893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23528" y="188640"/>
            <a:ext cx="8568952" cy="6547488"/>
          </a:xfrm>
        </p:spPr>
        <p:txBody>
          <a:bodyPr>
            <a:normAutofit fontScale="62500" lnSpcReduction="20000"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RMOPLASTIK PLASTMASSALAR -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rmoplastik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plastmassalar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chizigiy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shaxobchali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strukturali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tashkari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ba`zi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xollarida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tarkibida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plastifikatorlar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rmoplastlar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60 - 70 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xaroratda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ishlaydilar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yukori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xarortda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fizika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-m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xanikaviy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xossalari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pasayib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Ba`zi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olovga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chidamli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rmoplastlar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150 - 200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S da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Bikr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zanjirli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tsiklik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strukturali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issikka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turgun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rmoplastlar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400-600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 da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ishlaydilar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rmoplastlarning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puxtaligi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10 -100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Mpa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garasidan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elastiklik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moduli (1,8 - 3,5) 10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MPa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Uzork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muddatli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statik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yuklama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rmoplastlarda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majburiy-elastiklik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formatsiyani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ltiradi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puxtaligi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pasayadi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formatsiya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ortishi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majburiy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elastik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formatsiya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yukoladi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bikrlik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xamda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murt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buzilish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uzilish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strukturasida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kristallik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etuvchilarning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borligi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mustaxkam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bikir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Polietilеn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strukturali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formulaga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kutbsiz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Polietilеn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rangsiz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etilеn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gazini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past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yukori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bosimda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polimеrizatsiya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kilib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oladi.Past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polietilеni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(PEND)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yukori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zichlikka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kristallikka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(74- 95 %)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ega.YUkori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polietilеni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(PEVD)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makromolеkulalari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kuprok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shaxobchali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strukturaga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PEVD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yukori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zichlik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ajralib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Strukturasida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55- 65 %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kristallik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etuvchisi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bor.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Zichlikning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kristallikning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ortishi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polietil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n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puxtaligi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issikka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turgunligi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ortadi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Polietil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n 60 -100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 da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uzok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vakt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kobilyatli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Sovukka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bardoshligi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- 70 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Ximiyaviy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turgunlik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erimaydi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(20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 da ) 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Polietil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kab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simlarini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izolyatsiya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kilishda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yukori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chastotali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kurilma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tallarida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korroziya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bardosh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tallarini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truba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shlanka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prokladka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yasashda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Plyonka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list,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truba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blok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chikariladi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Polietil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eskirish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xususiyatiga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kamaytirish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2-3 %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mikdorda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kuya-soja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kushiladi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eskirish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marta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kamayadi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54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323528" y="188640"/>
            <a:ext cx="8568952" cy="6480720"/>
          </a:xfrm>
        </p:spPr>
        <p:txBody>
          <a:bodyPr>
            <a:noAutofit/>
          </a:bodyPr>
          <a:lstStyle/>
          <a:p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KUKUN TULDIRGICHLI PLASTMASSALAR.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Plastmassalar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f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nolformald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gid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kr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mniy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organik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boshka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smolalar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Boshka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kompon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ntlari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plastifikatorlar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yogoch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yanchilgan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kvarts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asb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slyuda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grafit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Dstollar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pr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sslash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usulida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Pr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ss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poroshoklar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kompozitsiyalar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izotroplik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m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xanik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xossalarning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yukori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emasligi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past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zarbiy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kovushkoklik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konikarli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el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ktrizolyatsiyaligi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xarakt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rli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Pr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ss-poroshok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markasi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xarf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rakamlaridan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. “K” 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xarfi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kompozitsiya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gani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yingi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son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boglovchi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smola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nom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markasi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Rakam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ma`lum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tuldirgichga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tugri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ladi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: 1-ts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llyuloza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, 2-yogoch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3-slyuda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4-plavikali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shpat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5-yanchilgan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kvarts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6-asb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st.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marka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K-220-21. Bu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rda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220-pr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ss-poroshok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zonli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smola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tayyorlangan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tuldirgichlar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yogoch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ts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llyuloza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Pr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ss-poroshoklar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vazifasiga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karab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guruxga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bulinadi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	a)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vazifalarga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muljallangan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yuklangan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tallarni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yasash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	b) El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ktrot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xnik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tallar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yasash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	v)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Suvga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issikka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yukori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turgun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tallar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: K-18-53;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             K-18-42; K-214-42: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yukori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zarbiy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tallari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: FKP-1, FKPM-10;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yukori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ximiyaviy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turgunlik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tallariga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: K-17-36; K-18-81; K-17-81;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zamburug-turgun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(“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gribostoykiy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”): K-18-36.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Pr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ss-poroshokdan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tallar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tugri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kuyib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pr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sslash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yuli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640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4283" y="620688"/>
            <a:ext cx="871296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GAZ BILAN TULDIRILGAN PLASTMASSALAR.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Makrostrukturasiga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karab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gaz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tuldirilgan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plastmassalar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gruxga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bulinadi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noplastlar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; 2-poroplastlar.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noplastlarning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yopik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bir-biridan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xolis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yach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ykalar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tizimini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YAch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ykalar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gaz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tuldirilgan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Poroplastlarda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yach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ykalari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orasidagi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tusiklar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kisman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buzilgan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bir-biri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tutashgan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Poroplastlar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elastik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xajmiy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ogirligi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25-45 kg/m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Poroplastlar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kushiladiki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kizdirilganda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kaynab-porlanib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yuvganda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yuvilib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chikib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Poroplastlar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blok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tarzida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yuzalari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plyonka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koplangan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xolda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chikariladi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Tovushni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yutadi-70-80%.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noplast-bikir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mat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rial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xajmiy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ogirlikka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ega-20-300 kg/m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CHukmaydi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issiklikni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utkazmaydi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xisob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Issiklik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utkazish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koeffitsi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0,003-0,007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/(m*K).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Polistirol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polivinilxlorid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polietil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boshkalar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rmoplastik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lplastlar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kupirtirib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yukori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elastik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formatsiya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xolatida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xolat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oynalanish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xaroratidan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10-20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yukorida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kizdirilganda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rmoturgunlik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baseline="-25000" dirty="0" err="1">
                <a:latin typeface="Times New Roman" pitchFamily="18" charset="0"/>
                <a:cs typeface="Times New Roman" pitchFamily="18" charset="0"/>
              </a:rPr>
              <a:t>tur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&lt;60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S.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Govakli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struktura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smolalar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gaz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kiluvchilar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kushish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poroforlar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tarkalgani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puxtasi-bu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nopolistirol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(PS)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nopolivinilxlorid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(PXV), t=+60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S da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F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nolkauchukli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(FK) 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noplastlar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 = 120-160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S da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Agar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alyuminiy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upasi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kushilsa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FK-20-A-20 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noplasti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t=200-250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S. 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noplast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K-40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t=300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S.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139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153</TotalTime>
  <Words>184</Words>
  <Application>Microsoft Office PowerPoint</Application>
  <PresentationFormat>Экран (4:3)</PresentationFormat>
  <Paragraphs>48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Солнцестояние</vt:lpstr>
      <vt:lpstr>Metall emas materiallardan buyumlar yasash</vt:lpstr>
      <vt:lpstr>Презентация PowerPoint</vt:lpstr>
      <vt:lpstr>PLASTMASSALARNING KLASSIFIKATSIYASI.  Plastmassalar kuyidagi kurinishlar buyicha bulinadi:  1. Kushimchalar turiga karab : kattik tuldirgichlar bilan, gazsimon tuldirgichlar bilan.  Kattik tuldirgichlar uz navbatida ikki xil buladi:  a) poroshok xolati:  grafit, еgoch uni, kvarts, gips va xokazo.   b) tola tarzida: paxta  va  lyon taralishi kipiklar, shisha  va asbеst  tolalari, va xokazo.  2. Boglanuvchi polimеrlarning kayta kizdirilishiga rеaktsiyasiga  karab:   a) tеrmoplastik polimеrlar asosida  olingan  tеrmoplastik plastmassalar.Bular kizdirilganda yumshaydi, sovutilganda  kotadi. Kupchilik xollarda bu plastmassalar toza polimеrlar  yoki polimеrlar- ning  plastifikatorlari, eskirtirilmaydigan kushimchalar bilan kompozitsiyalari.Tеrmoplastlarning kirishishi kam: 1 - 3 % . Ularning murtligi kam, elastikligi yukori va yunaltirishga  moyil.   b) Tеrmorеaktiv polimеrlar asosida  tеrmorеaktiv plastmassalar olinadi. Bular kizdirib ishlangach  kotadilar va tеrmoturgun xoliga  u tadilar; kayta kizdirilganda yumshaydi. Bularning kirishishi katta 10 - 15 % .  3. Plastmassalarni ishlatilishiga karab, kuyidagi gruppalarga bulinadi :   a) konstruktsion - konstruktsiyalarning  kuch kuyilgan va kuyilmagan                 dеtallari  uchun;   b) prokladkalar;   v) zichlashtiruvchilar (“uplotnitеli”), ishkalanishga va ishkalanishga               karshi  ishlovchi dеtallar;   g) elеktrizolyatsiyalar;  d) issik utkazmaydiganlar;  е) olovga bardosh;  j) yog va kislotaga bardosh;  z) pardozlovchi koplamalar.  Bitta plastmassa bir yula bir nеcha xossalarga ega bulishi mumkin.Masalan,  tеkislatib bir vaktni uzida konstruktsion, elеktrizolyator  va prokladka matеriali  bulishi mumkin.  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Injinerlik materiallari qora metallar.  </dc:title>
  <dc:creator>Пользователь Windows</dc:creator>
  <cp:lastModifiedBy>Пользователь Windows</cp:lastModifiedBy>
  <cp:revision>76</cp:revision>
  <dcterms:created xsi:type="dcterms:W3CDTF">2018-03-26T08:51:17Z</dcterms:created>
  <dcterms:modified xsi:type="dcterms:W3CDTF">2018-03-26T12:09:01Z</dcterms:modified>
</cp:coreProperties>
</file>