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9" autoAdjust="0"/>
    <p:restoredTop sz="94660"/>
  </p:normalViewPr>
  <p:slideViewPr>
    <p:cSldViewPr>
      <p:cViewPr varScale="1">
        <p:scale>
          <a:sx n="65" d="100"/>
          <a:sy n="65" d="100"/>
        </p:scale>
        <p:origin x="-127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82195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err="1" smtClean="0">
                <a:effectLst/>
              </a:rPr>
              <a:t>Dastgohlar</a:t>
            </a:r>
            <a:r>
              <a:rPr lang="en-US" sz="3600" b="1" dirty="0" smtClean="0">
                <a:effectLst/>
              </a:rPr>
              <a:t> </a:t>
            </a:r>
            <a:r>
              <a:rPr lang="en-US" sz="3600" b="1" dirty="0" err="1" smtClean="0">
                <a:effectLst/>
              </a:rPr>
              <a:t>Klassifikatsiyasi</a:t>
            </a:r>
            <a:r>
              <a:rPr lang="en-US" sz="3600" b="1" dirty="0" err="1" smtClean="0">
                <a:effectLst/>
              </a:rPr>
              <a:t>,belgilanishi</a:t>
            </a:r>
            <a:endParaRPr lang="ru-RU" sz="4000" dirty="0"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2492896"/>
            <a:ext cx="7920880" cy="338437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Dastgohlardagi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yuritma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uzatmalar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stanoklari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AU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Parmalash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frezerlash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randalash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stanoklari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stanoklarning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9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552728"/>
          </a:xfrm>
        </p:spPr>
        <p:txBody>
          <a:bodyPr>
            <a:normAutofit/>
          </a:bodyPr>
          <a:lstStyle/>
          <a:p>
            <a:r>
              <a:rPr lang="it-IT" sz="1600" b="1" dirty="0">
                <a:latin typeface="Times New Roman" pitchFamily="18" charset="0"/>
                <a:cs typeface="Times New Roman" pitchFamily="18" charset="0"/>
              </a:rPr>
              <a:t>Jilvirlash dastgohlari va ularda  bajariladigan ishlar</a:t>
            </a:r>
            <a:r>
              <a:rPr lang="it-IT" sz="1600" dirty="0">
                <a:latin typeface="Times New Roman" pitchFamily="18" charset="0"/>
                <a:cs typeface="Times New Roman" pitchFamily="18" charset="0"/>
              </a:rPr>
              <a:t>. Aniq o`lchamli va toza yuzali d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it-IT" sz="1600" dirty="0">
                <a:latin typeface="Times New Roman" pitchFamily="18" charset="0"/>
                <a:cs typeface="Times New Roman" pitchFamily="18" charset="0"/>
              </a:rPr>
              <a:t>tallar xosil qilish maksadida tayyorlamalarga ishlov b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it-IT" sz="1600" dirty="0">
                <a:latin typeface="Times New Roman" pitchFamily="18" charset="0"/>
                <a:cs typeface="Times New Roman" pitchFamily="18" charset="0"/>
              </a:rPr>
              <a:t>rish dastgohlari jilvirlash dastgohlari gruppasini tashkil etadi. Jilvirlash dastgohlari doiraviy ichki, markazsiz va yassi jilvirlash dastgohlariga bo`linadi.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D o i r a v i y   j i l v i r l 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 d a s t g o x l a r i 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tayyorlamalarning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sirtki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shakldor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dastgohlarda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sx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1 –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j da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 c h k i  j i l v i r l 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 d a s t g o x l a r i 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shiklarni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m a r k a z s i z  j i l v i r l 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 d a s t g o x l a r i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tayyorlamalarga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shuningd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k,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shakldor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yuzalarga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  j i l v i r l 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 d a s t g o x l a r i 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tayyorlamalarning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b="1" dirty="0" err="1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 jilvirlash.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3151mod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dastgohining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ko`rinishi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tasvirlangan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dastgohining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babkasi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A da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tayyorlamani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xarakatga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yuritmasi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babkasi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bo`ylama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yunaltiruvchilarida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surila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Dastgohning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xnikaviy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xarakt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ristikasi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Jilvirlanishi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tayyorlamaning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diam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tri 200 mm;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markazlari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750 mm;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stolining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yo`li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780 mm;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stolining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burilishi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(6(;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babkasining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ko`ndalang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yo`nalishdagi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yo`li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200 mm;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toshining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minutiga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aylanishlar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1050;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babka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patronining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zliklari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3;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babka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patroni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minutiga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martadan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300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martagacha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stolining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bo`ylama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yo`nalishda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siljish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zligining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kichigi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0,1 m/min,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kattasi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10 m/min;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babkasining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radial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surilish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garalari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0,01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0,03 mm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ktrik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dvigat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lining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quvvati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kvt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55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Описание: ри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98680"/>
            <a:ext cx="6120680" cy="360638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187624" y="4509120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dastgohining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2 – old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babka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3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siqish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4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5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babkasi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6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7, 10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maxovikchalar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8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9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89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Описание: ри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656"/>
            <a:ext cx="6120680" cy="228409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63926" y="3244334"/>
            <a:ext cx="16722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kkita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jilvir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tosh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3789040"/>
            <a:ext cx="77768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dastgohning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ko`rinishi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b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1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2,3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jilvirtosh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4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5 – el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ktrodvigat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l; 6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taglik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7,8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toshlarni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qaytarish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xanizmlari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9 –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tosh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babkasi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10 –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babkasining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maxovigi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11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ilita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12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13 –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takchi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toshaning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burchagini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xisoblash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shkalasi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14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knopkali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stantsiya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5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164</TotalTime>
  <Words>391</Words>
  <Application>Microsoft Office PowerPoint</Application>
  <PresentationFormat>Экран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Солнцестояние</vt:lpstr>
      <vt:lpstr>Dastgohlar Klassifikatsiyasi,belgilanishi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Injinerlik materiallari qora metallar.  </dc:title>
  <dc:creator>Пользователь Windows</dc:creator>
  <cp:lastModifiedBy>Пользователь Windows</cp:lastModifiedBy>
  <cp:revision>82</cp:revision>
  <dcterms:created xsi:type="dcterms:W3CDTF">2018-03-26T08:51:17Z</dcterms:created>
  <dcterms:modified xsi:type="dcterms:W3CDTF">2018-03-26T12:02:05Z</dcterms:modified>
</cp:coreProperties>
</file>