
<file path=[Content_Types].xml><?xml version="1.0" encoding="utf-8"?>
<Types xmlns="http://schemas.openxmlformats.org/package/2006/content-types">
  <Default Extension="jpeg" ContentType="image/jpeg"/>
  <Default Extension="rels" ContentType="application/vnd.openxmlformats-package.relationships+xml"/>
  <Default Extension="xml" ContentType="application/xml"/>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792" r:id="rId1"/>
  </p:sldMasterIdLst>
  <p:sldIdLst>
    <p:sldId id="256" r:id="rId2"/>
    <p:sldId id="257" r:id="rId3"/>
    <p:sldId id="258" r:id="rId4"/>
    <p:sldId id="259" r:id="rId5"/>
  </p:sldIdLst>
  <p:sldSz cx="9144000" cy="6858000" type="screen4x3"/>
  <p:notesSz cx="6858000" cy="9144000"/>
  <p:defaultTextStyle>
    <a:defPPr>
      <a:defRPr lang="ru-RU"/>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presentation>
</file>

<file path=ppt/presProps.xml><?xml version="1.0" encoding="utf-8"?>
<p:presentationPr xmlns:a="http://schemas.openxmlformats.org/drawingml/2006/main" xmlns:r="http://schemas.openxmlformats.org/officeDocument/2006/relationships" xmlns:p="http://schemas.openxmlformats.org/presentationml/2006/main">
  <p:extLst>
    <p:ext uri="{E76CE94A-603C-4142-B9EB-6D1370010A27}">
      <p14:discardImageEditData xmlns:p14="http://schemas.microsoft.com/office/powerpoint/2010/main" val="0"/>
    </p:ext>
    <p:ext uri="{D31A062A-798A-4329-ABDD-BBA856620510}">
      <p14:defaultImageDpi xmlns:p14="http://schemas.microsoft.com/office/powerpoint/2010/main" val="220"/>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lastView="sldThumbnailView">
  <p:normalViewPr>
    <p:restoredLeft sz="15409" autoAdjust="0"/>
    <p:restoredTop sz="94660"/>
  </p:normalViewPr>
  <p:slideViewPr>
    <p:cSldViewPr>
      <p:cViewPr varScale="1">
        <p:scale>
          <a:sx n="65" d="100"/>
          <a:sy n="65" d="100"/>
        </p:scale>
        <p:origin x="-1276" y="-60"/>
      </p:cViewPr>
      <p:guideLst>
        <p:guide orient="horz" pos="2160"/>
        <p:guide pos="2880"/>
      </p:guideLst>
    </p:cSldViewPr>
  </p:slideViewPr>
  <p:notesTextViewPr>
    <p:cViewPr>
      <p:scale>
        <a:sx n="1" d="1"/>
        <a:sy n="1" d="1"/>
      </p:scale>
      <p:origin x="0" y="0"/>
    </p:cViewPr>
  </p:notesTextViewPr>
  <p:gridSpacing cx="72008" cy="72008"/>
</p:viewPr>
</file>

<file path=ppt/_rels/presentation.xml.rels><?xml version="1.0" encoding="UTF-8" standalone="yes"?>
<Relationships xmlns="http://schemas.openxmlformats.org/package/2006/relationships"><Relationship Id="rId8" Type="http://schemas.openxmlformats.org/officeDocument/2006/relationships/theme" Target="theme/theme1.xml"/><Relationship Id="rId3" Type="http://schemas.openxmlformats.org/officeDocument/2006/relationships/slide" Target="slides/slide2.xml"/><Relationship Id="rId7" Type="http://schemas.openxmlformats.org/officeDocument/2006/relationships/viewProps" Target="viewProps.xml"/><Relationship Id="rId2" Type="http://schemas.openxmlformats.org/officeDocument/2006/relationships/slide" Target="slides/slide1.xml"/><Relationship Id="rId1" Type="http://schemas.openxmlformats.org/officeDocument/2006/relationships/slideMaster" Target="slideMasters/slideMaster1.xml"/><Relationship Id="rId6" Type="http://schemas.openxmlformats.org/officeDocument/2006/relationships/presProps" Target="presProps.xml"/><Relationship Id="rId5" Type="http://schemas.openxmlformats.org/officeDocument/2006/relationships/slide" Target="slides/slide4.xml"/><Relationship Id="rId4" Type="http://schemas.openxmlformats.org/officeDocument/2006/relationships/slide" Target="slides/slide3.xml"/><Relationship Id="rId9" Type="http://schemas.openxmlformats.org/officeDocument/2006/relationships/tableStyles" Target="tableStyles.xml"/></Relationship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Титульный слайд">
    <p:spTree>
      <p:nvGrpSpPr>
        <p:cNvPr id="1" name=""/>
        <p:cNvGrpSpPr/>
        <p:nvPr/>
      </p:nvGrpSpPr>
      <p:grpSpPr>
        <a:xfrm>
          <a:off x="0" y="0"/>
          <a:ext cx="0" cy="0"/>
          <a:chOff x="0" y="0"/>
          <a:chExt cx="0" cy="0"/>
        </a:xfrm>
      </p:grpSpPr>
      <p:sp>
        <p:nvSpPr>
          <p:cNvPr id="14" name="Заголовок 13"/>
          <p:cNvSpPr>
            <a:spLocks noGrp="1"/>
          </p:cNvSpPr>
          <p:nvPr>
            <p:ph type="ctrTitle"/>
          </p:nvPr>
        </p:nvSpPr>
        <p:spPr>
          <a:xfrm>
            <a:off x="1432560" y="359898"/>
            <a:ext cx="7406640" cy="1472184"/>
          </a:xfrm>
        </p:spPr>
        <p:txBody>
          <a:bodyPr anchor="b"/>
          <a:lstStyle>
            <a:lvl1pPr algn="l">
              <a:defRPr/>
            </a:lvl1pPr>
            <a:extLst/>
          </a:lstStyle>
          <a:p>
            <a:r>
              <a:rPr kumimoji="0" lang="ru-RU" smtClean="0"/>
              <a:t>Образец заголовка</a:t>
            </a:r>
            <a:endParaRPr kumimoji="0" lang="en-US"/>
          </a:p>
        </p:txBody>
      </p:sp>
      <p:sp>
        <p:nvSpPr>
          <p:cNvPr id="22" name="Подзаголовок 21"/>
          <p:cNvSpPr>
            <a:spLocks noGrp="1"/>
          </p:cNvSpPr>
          <p:nvPr>
            <p:ph type="subTitle" idx="1"/>
          </p:nvPr>
        </p:nvSpPr>
        <p:spPr>
          <a:xfrm>
            <a:off x="1432560" y="1850064"/>
            <a:ext cx="7406640" cy="1752600"/>
          </a:xfrm>
        </p:spPr>
        <p:txBody>
          <a:bodyPr tIns="0"/>
          <a:lstStyle>
            <a:lvl1pPr marL="27432" indent="0" algn="l">
              <a:buNone/>
              <a:defRPr sz="2600">
                <a:solidFill>
                  <a:schemeClr val="tx2">
                    <a:shade val="30000"/>
                    <a:satMod val="150000"/>
                  </a:schemeClr>
                </a:solidFill>
              </a:defRPr>
            </a:lvl1pPr>
            <a:lvl2pPr marL="457200" indent="0" algn="ctr">
              <a:buNone/>
            </a:lvl2pPr>
            <a:lvl3pPr marL="914400" indent="0" algn="ctr">
              <a:buNone/>
            </a:lvl3pPr>
            <a:lvl4pPr marL="1371600" indent="0" algn="ctr">
              <a:buNone/>
            </a:lvl4pPr>
            <a:lvl5pPr marL="1828800" indent="0" algn="ctr">
              <a:buNone/>
            </a:lvl5pPr>
            <a:lvl6pPr marL="2286000" indent="0" algn="ctr">
              <a:buNone/>
            </a:lvl6pPr>
            <a:lvl7pPr marL="2743200" indent="0" algn="ctr">
              <a:buNone/>
            </a:lvl7pPr>
            <a:lvl8pPr marL="3200400" indent="0" algn="ctr">
              <a:buNone/>
            </a:lvl8pPr>
            <a:lvl9pPr marL="3657600" indent="0" algn="ctr">
              <a:buNone/>
            </a:lvl9pPr>
            <a:extLst/>
          </a:lstStyle>
          <a:p>
            <a:r>
              <a:rPr kumimoji="0" lang="ru-RU" smtClean="0"/>
              <a:t>Образец подзаголовка</a:t>
            </a:r>
            <a:endParaRPr kumimoji="0" lang="en-US"/>
          </a:p>
        </p:txBody>
      </p:sp>
      <p:sp>
        <p:nvSpPr>
          <p:cNvPr id="7" name="Дата 6"/>
          <p:cNvSpPr>
            <a:spLocks noGrp="1"/>
          </p:cNvSpPr>
          <p:nvPr>
            <p:ph type="dt" sz="half" idx="10"/>
          </p:nvPr>
        </p:nvSpPr>
        <p:spPr/>
        <p:txBody>
          <a:bodyPr/>
          <a:lstStyle>
            <a:extLst/>
          </a:lstStyle>
          <a:p>
            <a:fld id="{94DE4DAE-E3F3-4CFD-9908-AE7F79FF39A8}" type="datetimeFigureOut">
              <a:rPr lang="ru-RU" smtClean="0"/>
              <a:t>26.03.2018</a:t>
            </a:fld>
            <a:endParaRPr lang="ru-RU"/>
          </a:p>
        </p:txBody>
      </p:sp>
      <p:sp>
        <p:nvSpPr>
          <p:cNvPr id="20" name="Нижний колонтитул 19"/>
          <p:cNvSpPr>
            <a:spLocks noGrp="1"/>
          </p:cNvSpPr>
          <p:nvPr>
            <p:ph type="ftr" sz="quarter" idx="11"/>
          </p:nvPr>
        </p:nvSpPr>
        <p:spPr/>
        <p:txBody>
          <a:bodyPr/>
          <a:lstStyle>
            <a:extLst/>
          </a:lstStyle>
          <a:p>
            <a:endParaRPr lang="ru-RU"/>
          </a:p>
        </p:txBody>
      </p:sp>
      <p:sp>
        <p:nvSpPr>
          <p:cNvPr id="10" name="Номер слайда 9"/>
          <p:cNvSpPr>
            <a:spLocks noGrp="1"/>
          </p:cNvSpPr>
          <p:nvPr>
            <p:ph type="sldNum" sz="quarter" idx="12"/>
          </p:nvPr>
        </p:nvSpPr>
        <p:spPr/>
        <p:txBody>
          <a:bodyPr/>
          <a:lstStyle>
            <a:extLst/>
          </a:lstStyle>
          <a:p>
            <a:fld id="{A017DE2B-F130-44EE-8AF6-19E42C07F431}" type="slidenum">
              <a:rPr lang="ru-RU" smtClean="0"/>
              <a:t>‹#›</a:t>
            </a:fld>
            <a:endParaRPr lang="ru-RU"/>
          </a:p>
        </p:txBody>
      </p:sp>
      <p:sp>
        <p:nvSpPr>
          <p:cNvPr id="8" name="Овал 7"/>
          <p:cNvSpPr/>
          <p:nvPr/>
        </p:nvSpPr>
        <p:spPr>
          <a:xfrm>
            <a:off x="921433" y="1413802"/>
            <a:ext cx="210312" cy="210312"/>
          </a:xfrm>
          <a:prstGeom prst="ellipse">
            <a:avLst/>
          </a:prstGeom>
          <a:gradFill rotWithShape="1">
            <a:gsLst>
              <a:gs pos="0">
                <a:schemeClr val="accent1">
                  <a:tint val="20000"/>
                  <a:satMod val="450000"/>
                  <a:alpha val="95000"/>
                </a:schemeClr>
              </a:gs>
              <a:gs pos="50000">
                <a:schemeClr val="accent1">
                  <a:tint val="38000"/>
                  <a:satMod val="250000"/>
                  <a:alpha val="90000"/>
                </a:schemeClr>
              </a:gs>
              <a:gs pos="95000">
                <a:schemeClr val="accent1">
                  <a:tint val="75000"/>
                  <a:satMod val="255000"/>
                  <a:alpha val="88000"/>
                </a:schemeClr>
              </a:gs>
              <a:gs pos="100000">
                <a:schemeClr val="accent1">
                  <a:tint val="100000"/>
                  <a:shade val="90000"/>
                  <a:satMod val="255000"/>
                  <a:alpha val="85000"/>
                </a:schemeClr>
              </a:gs>
            </a:gsLst>
            <a:path path="circle">
              <a:fillToRect l="25000" t="12500" r="75000" b="87500"/>
            </a:path>
          </a:gradFill>
          <a:ln w="2000" cap="rnd" cmpd="sng" algn="ctr">
            <a:solidFill>
              <a:schemeClr val="accent1">
                <a:shade val="90000"/>
                <a:satMod val="110000"/>
                <a:alpha val="60000"/>
              </a:schemeClr>
            </a:solidFill>
            <a:prstDash val="solid"/>
          </a:ln>
          <a:effectLst/>
        </p:spPr>
        <p:style>
          <a:lnRef idx="1">
            <a:schemeClr val="accent1"/>
          </a:lnRef>
          <a:fillRef idx="2">
            <a:schemeClr val="accent1"/>
          </a:fillRef>
          <a:effectRef idx="1">
            <a:schemeClr val="accent1"/>
          </a:effectRef>
          <a:fontRef idx="minor">
            <a:schemeClr val="dk1"/>
          </a:fontRef>
        </p:style>
        <p:txBody>
          <a:bodyPr anchor="ctr"/>
          <a:lstStyle>
            <a:extLst/>
          </a:lstStyle>
          <a:p>
            <a:pPr algn="ctr" eaLnBrk="1" latinLnBrk="0" hangingPunct="1"/>
            <a:endParaRPr kumimoji="0" lang="en-US"/>
          </a:p>
        </p:txBody>
      </p:sp>
      <p:sp>
        <p:nvSpPr>
          <p:cNvPr id="9" name="Овал 8"/>
          <p:cNvSpPr/>
          <p:nvPr/>
        </p:nvSpPr>
        <p:spPr>
          <a:xfrm>
            <a:off x="1157176" y="1345016"/>
            <a:ext cx="64008" cy="64008"/>
          </a:xfrm>
          <a:prstGeom prst="ellipse">
            <a:avLst/>
          </a:prstGeom>
          <a:noFill/>
          <a:ln w="12700" cap="rnd" cmpd="sng" algn="ctr">
            <a:solidFill>
              <a:schemeClr val="accent1">
                <a:shade val="75000"/>
                <a:alpha val="60000"/>
              </a:schemeClr>
            </a:solidFill>
            <a:prstDash val="solid"/>
          </a:ln>
          <a:effectLst/>
        </p:spPr>
        <p:style>
          <a:lnRef idx="1">
            <a:schemeClr val="accent1"/>
          </a:lnRef>
          <a:fillRef idx="2">
            <a:schemeClr val="accent1"/>
          </a:fillRef>
          <a:effectRef idx="1">
            <a:schemeClr val="accent1"/>
          </a:effectRef>
          <a:fontRef idx="minor">
            <a:schemeClr val="dk1"/>
          </a:fontRef>
        </p:style>
        <p:txBody>
          <a:bodyPr anchor="ctr"/>
          <a:lstStyle>
            <a:extLst/>
          </a:lstStyle>
          <a:p>
            <a:pPr algn="ctr" eaLnBrk="1" latinLnBrk="0" hangingPunct="1"/>
            <a:endParaRPr kumimoji="0" lang="en-US"/>
          </a:p>
        </p:txBody>
      </p:sp>
    </p:spTree>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Заголовок и объект">
    <p:spTree>
      <p:nvGrpSpPr>
        <p:cNvPr id="1" name=""/>
        <p:cNvGrpSpPr/>
        <p:nvPr/>
      </p:nvGrpSpPr>
      <p:grpSpPr>
        <a:xfrm>
          <a:off x="0" y="0"/>
          <a:ext cx="0" cy="0"/>
          <a:chOff x="0" y="0"/>
          <a:chExt cx="0" cy="0"/>
        </a:xfrm>
      </p:grpSpPr>
      <p:sp>
        <p:nvSpPr>
          <p:cNvPr id="2" name="Заголовок 1"/>
          <p:cNvSpPr>
            <a:spLocks noGrp="1"/>
          </p:cNvSpPr>
          <p:nvPr>
            <p:ph type="title"/>
          </p:nvPr>
        </p:nvSpPr>
        <p:spPr/>
        <p:txBody>
          <a:bodyPr/>
          <a:lstStyle>
            <a:extLst/>
          </a:lstStyle>
          <a:p>
            <a:r>
              <a:rPr kumimoji="0" lang="ru-RU" smtClean="0"/>
              <a:t>Образец заголовка</a:t>
            </a:r>
            <a:endParaRPr kumimoji="0" lang="en-US"/>
          </a:p>
        </p:txBody>
      </p:sp>
      <p:sp>
        <p:nvSpPr>
          <p:cNvPr id="3" name="Объект 2"/>
          <p:cNvSpPr>
            <a:spLocks noGrp="1"/>
          </p:cNvSpPr>
          <p:nvPr>
            <p:ph idx="1"/>
          </p:nvPr>
        </p:nvSpPr>
        <p:spPr/>
        <p:txBody>
          <a:bodyPr/>
          <a:lstStyle>
            <a:extLst/>
          </a:lstStyle>
          <a:p>
            <a:pPr lvl="0" eaLnBrk="1" latinLnBrk="0" hangingPunct="1"/>
            <a:r>
              <a:rPr lang="ru-RU" smtClean="0"/>
              <a:t>Образец текста</a:t>
            </a:r>
          </a:p>
          <a:p>
            <a:pPr lvl="1" eaLnBrk="1" latinLnBrk="0" hangingPunct="1"/>
            <a:r>
              <a:rPr lang="ru-RU" smtClean="0"/>
              <a:t>Второй уровень</a:t>
            </a:r>
          </a:p>
          <a:p>
            <a:pPr lvl="2" eaLnBrk="1" latinLnBrk="0" hangingPunct="1"/>
            <a:r>
              <a:rPr lang="ru-RU" smtClean="0"/>
              <a:t>Третий уровень</a:t>
            </a:r>
          </a:p>
          <a:p>
            <a:pPr lvl="3" eaLnBrk="1" latinLnBrk="0" hangingPunct="1"/>
            <a:r>
              <a:rPr lang="ru-RU" smtClean="0"/>
              <a:t>Четвертый уровень</a:t>
            </a:r>
          </a:p>
          <a:p>
            <a:pPr lvl="4" eaLnBrk="1" latinLnBrk="0" hangingPunct="1"/>
            <a:r>
              <a:rPr lang="ru-RU" smtClean="0"/>
              <a:t>Пятый уровень</a:t>
            </a:r>
            <a:endParaRPr kumimoji="0" lang="en-US"/>
          </a:p>
        </p:txBody>
      </p:sp>
      <p:sp>
        <p:nvSpPr>
          <p:cNvPr id="4" name="Дата 3"/>
          <p:cNvSpPr>
            <a:spLocks noGrp="1"/>
          </p:cNvSpPr>
          <p:nvPr>
            <p:ph type="dt" sz="half" idx="10"/>
          </p:nvPr>
        </p:nvSpPr>
        <p:spPr/>
        <p:txBody>
          <a:bodyPr/>
          <a:lstStyle>
            <a:extLst/>
          </a:lstStyle>
          <a:p>
            <a:fld id="{94DE4DAE-E3F3-4CFD-9908-AE7F79FF39A8}" type="datetimeFigureOut">
              <a:rPr lang="ru-RU" smtClean="0"/>
              <a:t>26.03.2018</a:t>
            </a:fld>
            <a:endParaRPr lang="ru-RU"/>
          </a:p>
        </p:txBody>
      </p:sp>
      <p:sp>
        <p:nvSpPr>
          <p:cNvPr id="5" name="Нижний колонтитул 4"/>
          <p:cNvSpPr>
            <a:spLocks noGrp="1"/>
          </p:cNvSpPr>
          <p:nvPr>
            <p:ph type="ftr" sz="quarter" idx="11"/>
          </p:nvPr>
        </p:nvSpPr>
        <p:spPr/>
        <p:txBody>
          <a:bodyPr/>
          <a:lstStyle>
            <a:extLst/>
          </a:lstStyle>
          <a:p>
            <a:endParaRPr lang="ru-RU"/>
          </a:p>
        </p:txBody>
      </p:sp>
      <p:sp>
        <p:nvSpPr>
          <p:cNvPr id="6" name="Номер слайда 5"/>
          <p:cNvSpPr>
            <a:spLocks noGrp="1"/>
          </p:cNvSpPr>
          <p:nvPr>
            <p:ph type="sldNum" sz="quarter" idx="12"/>
          </p:nvPr>
        </p:nvSpPr>
        <p:spPr/>
        <p:txBody>
          <a:bodyPr/>
          <a:lstStyle>
            <a:extLst/>
          </a:lstStyle>
          <a:p>
            <a:fld id="{A017DE2B-F130-44EE-8AF6-19E42C07F431}" type="slidenum">
              <a:rPr lang="ru-RU" smtClean="0"/>
              <a:t>‹#›</a:t>
            </a:fld>
            <a:endParaRPr lang="ru-RU"/>
          </a:p>
        </p:txBody>
      </p:sp>
    </p:spTree>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showMasterSp="0" type="secHead" preserve="1">
  <p:cSld name="Заголовок раздела">
    <p:spTree>
      <p:nvGrpSpPr>
        <p:cNvPr id="1" name=""/>
        <p:cNvGrpSpPr/>
        <p:nvPr/>
      </p:nvGrpSpPr>
      <p:grpSpPr>
        <a:xfrm>
          <a:off x="0" y="0"/>
          <a:ext cx="0" cy="0"/>
          <a:chOff x="0" y="0"/>
          <a:chExt cx="0" cy="0"/>
        </a:xfrm>
      </p:grpSpPr>
      <p:sp>
        <p:nvSpPr>
          <p:cNvPr id="7" name="Прямоугольник 6"/>
          <p:cNvSpPr/>
          <p:nvPr/>
        </p:nvSpPr>
        <p:spPr>
          <a:xfrm>
            <a:off x="2282890" y="-54"/>
            <a:ext cx="6858000" cy="6858054"/>
          </a:xfrm>
          <a:prstGeom prst="rect">
            <a:avLst/>
          </a:prstGeom>
          <a:solidFill>
            <a:schemeClr val="bg1"/>
          </a:solidFill>
          <a:ln w="25400" cap="rnd" cmpd="sng"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extLst/>
          </a:lstStyle>
          <a:p>
            <a:pPr algn="ctr" eaLnBrk="1" latinLnBrk="0" hangingPunct="1"/>
            <a:endParaRPr kumimoji="0" lang="en-US"/>
          </a:p>
        </p:txBody>
      </p:sp>
      <p:sp>
        <p:nvSpPr>
          <p:cNvPr id="2" name="Заголовок 1"/>
          <p:cNvSpPr>
            <a:spLocks noGrp="1"/>
          </p:cNvSpPr>
          <p:nvPr>
            <p:ph type="title"/>
          </p:nvPr>
        </p:nvSpPr>
        <p:spPr>
          <a:xfrm>
            <a:off x="2578392" y="2600325"/>
            <a:ext cx="6400800" cy="2286000"/>
          </a:xfrm>
        </p:spPr>
        <p:txBody>
          <a:bodyPr anchor="t"/>
          <a:lstStyle>
            <a:lvl1pPr algn="l">
              <a:lnSpc>
                <a:spcPts val="4500"/>
              </a:lnSpc>
              <a:buNone/>
              <a:defRPr sz="4000" b="1" cap="all"/>
            </a:lvl1pPr>
            <a:extLst/>
          </a:lstStyle>
          <a:p>
            <a:r>
              <a:rPr kumimoji="0" lang="ru-RU" smtClean="0"/>
              <a:t>Образец заголовка</a:t>
            </a:r>
            <a:endParaRPr kumimoji="0" lang="en-US"/>
          </a:p>
        </p:txBody>
      </p:sp>
      <p:sp>
        <p:nvSpPr>
          <p:cNvPr id="3" name="Текст 2"/>
          <p:cNvSpPr>
            <a:spLocks noGrp="1"/>
          </p:cNvSpPr>
          <p:nvPr>
            <p:ph type="body" idx="1"/>
          </p:nvPr>
        </p:nvSpPr>
        <p:spPr>
          <a:xfrm>
            <a:off x="2578392" y="1066800"/>
            <a:ext cx="6400800" cy="1509712"/>
          </a:xfrm>
        </p:spPr>
        <p:txBody>
          <a:bodyPr anchor="b"/>
          <a:lstStyle>
            <a:lvl1pPr marL="18288" indent="0">
              <a:lnSpc>
                <a:spcPts val="2300"/>
              </a:lnSpc>
              <a:spcBef>
                <a:spcPts val="0"/>
              </a:spcBef>
              <a:buNone/>
              <a:defRPr sz="2000">
                <a:solidFill>
                  <a:schemeClr val="tx2">
                    <a:shade val="30000"/>
                    <a:satMod val="150000"/>
                  </a:schemeClr>
                </a:solidFill>
              </a:defRPr>
            </a:lvl1pPr>
            <a:lvl2pPr>
              <a:buNone/>
              <a:defRPr sz="1800">
                <a:solidFill>
                  <a:schemeClr val="tx1">
                    <a:tint val="75000"/>
                  </a:schemeClr>
                </a:solidFill>
              </a:defRPr>
            </a:lvl2pPr>
            <a:lvl3pPr>
              <a:buNone/>
              <a:defRPr sz="1600">
                <a:solidFill>
                  <a:schemeClr val="tx1">
                    <a:tint val="75000"/>
                  </a:schemeClr>
                </a:solidFill>
              </a:defRPr>
            </a:lvl3pPr>
            <a:lvl4pPr>
              <a:buNone/>
              <a:defRPr sz="1400">
                <a:solidFill>
                  <a:schemeClr val="tx1">
                    <a:tint val="75000"/>
                  </a:schemeClr>
                </a:solidFill>
              </a:defRPr>
            </a:lvl4pPr>
            <a:lvl5pPr>
              <a:buNone/>
              <a:defRPr sz="1400">
                <a:solidFill>
                  <a:schemeClr val="tx1">
                    <a:tint val="75000"/>
                  </a:schemeClr>
                </a:solidFill>
              </a:defRPr>
            </a:lvl5pPr>
            <a:extLst/>
          </a:lstStyle>
          <a:p>
            <a:pPr lvl="0" eaLnBrk="1" latinLnBrk="0" hangingPunct="1"/>
            <a:r>
              <a:rPr kumimoji="0" lang="ru-RU" smtClean="0"/>
              <a:t>Образец текста</a:t>
            </a:r>
          </a:p>
        </p:txBody>
      </p:sp>
      <p:sp>
        <p:nvSpPr>
          <p:cNvPr id="4" name="Дата 3"/>
          <p:cNvSpPr>
            <a:spLocks noGrp="1"/>
          </p:cNvSpPr>
          <p:nvPr>
            <p:ph type="dt" sz="half" idx="10"/>
          </p:nvPr>
        </p:nvSpPr>
        <p:spPr/>
        <p:txBody>
          <a:bodyPr/>
          <a:lstStyle>
            <a:extLst/>
          </a:lstStyle>
          <a:p>
            <a:fld id="{94DE4DAE-E3F3-4CFD-9908-AE7F79FF39A8}" type="datetimeFigureOut">
              <a:rPr lang="ru-RU" smtClean="0"/>
              <a:t>26.03.2018</a:t>
            </a:fld>
            <a:endParaRPr lang="ru-RU"/>
          </a:p>
        </p:txBody>
      </p:sp>
      <p:sp>
        <p:nvSpPr>
          <p:cNvPr id="5" name="Нижний колонтитул 4"/>
          <p:cNvSpPr>
            <a:spLocks noGrp="1"/>
          </p:cNvSpPr>
          <p:nvPr>
            <p:ph type="ftr" sz="quarter" idx="11"/>
          </p:nvPr>
        </p:nvSpPr>
        <p:spPr/>
        <p:txBody>
          <a:bodyPr/>
          <a:lstStyle>
            <a:extLst/>
          </a:lstStyle>
          <a:p>
            <a:endParaRPr lang="ru-RU"/>
          </a:p>
        </p:txBody>
      </p:sp>
      <p:sp>
        <p:nvSpPr>
          <p:cNvPr id="6" name="Номер слайда 5"/>
          <p:cNvSpPr>
            <a:spLocks noGrp="1"/>
          </p:cNvSpPr>
          <p:nvPr>
            <p:ph type="sldNum" sz="quarter" idx="12"/>
          </p:nvPr>
        </p:nvSpPr>
        <p:spPr/>
        <p:txBody>
          <a:bodyPr/>
          <a:lstStyle>
            <a:extLst/>
          </a:lstStyle>
          <a:p>
            <a:fld id="{A017DE2B-F130-44EE-8AF6-19E42C07F431}" type="slidenum">
              <a:rPr lang="ru-RU" smtClean="0"/>
              <a:t>‹#›</a:t>
            </a:fld>
            <a:endParaRPr lang="ru-RU"/>
          </a:p>
        </p:txBody>
      </p:sp>
      <p:sp>
        <p:nvSpPr>
          <p:cNvPr id="10" name="Прямоугольник 9"/>
          <p:cNvSpPr/>
          <p:nvPr/>
        </p:nvSpPr>
        <p:spPr bwMode="invGray">
          <a:xfrm>
            <a:off x="2286000" y="0"/>
            <a:ext cx="76200" cy="6858054"/>
          </a:xfrm>
          <a:prstGeom prst="rect">
            <a:avLst/>
          </a:prstGeom>
          <a:solidFill>
            <a:schemeClr val="bg1"/>
          </a:solidFill>
          <a:ln w="25400" cap="rnd" cmpd="sng" algn="ctr">
            <a:noFill/>
            <a:prstDash val="solid"/>
          </a:ln>
          <a:effectLst>
            <a:outerShdw blurRad="38550" dist="38000" dir="10800000" algn="tl" rotWithShape="0">
              <a:schemeClr val="bg2">
                <a:shade val="20000"/>
                <a:satMod val="110000"/>
                <a:alpha val="25000"/>
              </a:schemeClr>
            </a:outerShdw>
          </a:effectLst>
        </p:spPr>
        <p:style>
          <a:lnRef idx="3">
            <a:schemeClr val="lt1"/>
          </a:lnRef>
          <a:fillRef idx="1">
            <a:schemeClr val="accent1"/>
          </a:fillRef>
          <a:effectRef idx="1">
            <a:schemeClr val="accent1"/>
          </a:effectRef>
          <a:fontRef idx="minor">
            <a:schemeClr val="lt1"/>
          </a:fontRef>
        </p:style>
        <p:txBody>
          <a:bodyPr anchor="ctr"/>
          <a:lstStyle>
            <a:extLst/>
          </a:lstStyle>
          <a:p>
            <a:pPr algn="ctr" eaLnBrk="1" latinLnBrk="0" hangingPunct="1"/>
            <a:endParaRPr kumimoji="0" lang="en-US"/>
          </a:p>
        </p:txBody>
      </p:sp>
      <p:sp>
        <p:nvSpPr>
          <p:cNvPr id="8" name="Овал 7"/>
          <p:cNvSpPr/>
          <p:nvPr/>
        </p:nvSpPr>
        <p:spPr>
          <a:xfrm>
            <a:off x="2172321" y="2814656"/>
            <a:ext cx="210312" cy="210312"/>
          </a:xfrm>
          <a:prstGeom prst="ellipse">
            <a:avLst/>
          </a:prstGeom>
          <a:gradFill rotWithShape="1">
            <a:gsLst>
              <a:gs pos="0">
                <a:schemeClr val="accent1">
                  <a:tint val="20000"/>
                  <a:satMod val="450000"/>
                  <a:alpha val="95000"/>
                </a:schemeClr>
              </a:gs>
              <a:gs pos="50000">
                <a:schemeClr val="accent1">
                  <a:tint val="38000"/>
                  <a:satMod val="250000"/>
                  <a:alpha val="90000"/>
                </a:schemeClr>
              </a:gs>
              <a:gs pos="95000">
                <a:schemeClr val="accent1">
                  <a:tint val="75000"/>
                  <a:satMod val="255000"/>
                  <a:alpha val="88000"/>
                </a:schemeClr>
              </a:gs>
              <a:gs pos="100000">
                <a:schemeClr val="accent1">
                  <a:tint val="100000"/>
                  <a:shade val="90000"/>
                  <a:satMod val="255000"/>
                  <a:alpha val="85000"/>
                </a:schemeClr>
              </a:gs>
            </a:gsLst>
            <a:path path="circle">
              <a:fillToRect l="25000" t="12500" r="75000" b="87500"/>
            </a:path>
          </a:gradFill>
          <a:ln w="2000" cap="rnd" cmpd="sng" algn="ctr">
            <a:solidFill>
              <a:schemeClr val="accent1">
                <a:shade val="90000"/>
                <a:satMod val="110000"/>
                <a:alpha val="60000"/>
              </a:schemeClr>
            </a:solidFill>
            <a:prstDash val="solid"/>
          </a:ln>
          <a:effectLst/>
        </p:spPr>
        <p:style>
          <a:lnRef idx="1">
            <a:schemeClr val="accent1"/>
          </a:lnRef>
          <a:fillRef idx="2">
            <a:schemeClr val="accent1"/>
          </a:fillRef>
          <a:effectRef idx="1">
            <a:schemeClr val="accent1"/>
          </a:effectRef>
          <a:fontRef idx="minor">
            <a:schemeClr val="dk1"/>
          </a:fontRef>
        </p:style>
        <p:txBody>
          <a:bodyPr anchor="ctr"/>
          <a:lstStyle>
            <a:extLst/>
          </a:lstStyle>
          <a:p>
            <a:pPr algn="ctr" eaLnBrk="1" latinLnBrk="0" hangingPunct="1"/>
            <a:endParaRPr kumimoji="0" lang="en-US"/>
          </a:p>
        </p:txBody>
      </p:sp>
      <p:sp>
        <p:nvSpPr>
          <p:cNvPr id="9" name="Овал 8"/>
          <p:cNvSpPr/>
          <p:nvPr/>
        </p:nvSpPr>
        <p:spPr>
          <a:xfrm>
            <a:off x="2408064" y="2745870"/>
            <a:ext cx="64008" cy="64008"/>
          </a:xfrm>
          <a:prstGeom prst="ellipse">
            <a:avLst/>
          </a:prstGeom>
          <a:noFill/>
          <a:ln w="12700" cap="rnd" cmpd="sng" algn="ctr">
            <a:solidFill>
              <a:schemeClr val="accent1">
                <a:shade val="75000"/>
                <a:alpha val="60000"/>
              </a:schemeClr>
            </a:solidFill>
            <a:prstDash val="solid"/>
          </a:ln>
          <a:effectLst/>
        </p:spPr>
        <p:style>
          <a:lnRef idx="1">
            <a:schemeClr val="accent1"/>
          </a:lnRef>
          <a:fillRef idx="2">
            <a:schemeClr val="accent1"/>
          </a:fillRef>
          <a:effectRef idx="1">
            <a:schemeClr val="accent1"/>
          </a:effectRef>
          <a:fontRef idx="minor">
            <a:schemeClr val="dk1"/>
          </a:fontRef>
        </p:style>
        <p:txBody>
          <a:bodyPr anchor="ctr"/>
          <a:lstStyle>
            <a:extLst/>
          </a:lstStyle>
          <a:p>
            <a:pPr algn="ctr" eaLnBrk="1" latinLnBrk="0" hangingPunct="1"/>
            <a:endParaRPr kumimoji="0" lang="en-US"/>
          </a:p>
        </p:txBody>
      </p:sp>
    </p:spTree>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Два объекта">
    <p:spTree>
      <p:nvGrpSpPr>
        <p:cNvPr id="1" name=""/>
        <p:cNvGrpSpPr/>
        <p:nvPr/>
      </p:nvGrpSpPr>
      <p:grpSpPr>
        <a:xfrm>
          <a:off x="0" y="0"/>
          <a:ext cx="0" cy="0"/>
          <a:chOff x="0" y="0"/>
          <a:chExt cx="0" cy="0"/>
        </a:xfrm>
      </p:grpSpPr>
      <p:sp>
        <p:nvSpPr>
          <p:cNvPr id="2" name="Заголовок 1"/>
          <p:cNvSpPr>
            <a:spLocks noGrp="1"/>
          </p:cNvSpPr>
          <p:nvPr>
            <p:ph type="title"/>
          </p:nvPr>
        </p:nvSpPr>
        <p:spPr>
          <a:xfrm>
            <a:off x="1435608" y="274320"/>
            <a:ext cx="7498080" cy="1143000"/>
          </a:xfrm>
        </p:spPr>
        <p:txBody>
          <a:bodyPr/>
          <a:lstStyle>
            <a:extLst/>
          </a:lstStyle>
          <a:p>
            <a:r>
              <a:rPr kumimoji="0" lang="ru-RU" smtClean="0"/>
              <a:t>Образец заголовка</a:t>
            </a:r>
            <a:endParaRPr kumimoji="0" lang="en-US"/>
          </a:p>
        </p:txBody>
      </p:sp>
      <p:sp>
        <p:nvSpPr>
          <p:cNvPr id="3" name="Объект 2"/>
          <p:cNvSpPr>
            <a:spLocks noGrp="1"/>
          </p:cNvSpPr>
          <p:nvPr>
            <p:ph sz="half" idx="1"/>
          </p:nvPr>
        </p:nvSpPr>
        <p:spPr>
          <a:xfrm>
            <a:off x="1435608" y="1524000"/>
            <a:ext cx="3657600" cy="4663440"/>
          </a:xfrm>
        </p:spPr>
        <p:txBody>
          <a:bodyPr/>
          <a:lstStyle>
            <a:lvl1pPr>
              <a:defRPr sz="2800"/>
            </a:lvl1pPr>
            <a:lvl2pPr>
              <a:defRPr sz="2400"/>
            </a:lvl2pPr>
            <a:lvl3pPr>
              <a:defRPr sz="2000"/>
            </a:lvl3pPr>
            <a:lvl4pPr>
              <a:defRPr sz="1800"/>
            </a:lvl4pPr>
            <a:lvl5pPr>
              <a:defRPr sz="1800"/>
            </a:lvl5pPr>
            <a:extLst/>
          </a:lstStyle>
          <a:p>
            <a:pPr lvl="0" eaLnBrk="1" latinLnBrk="0" hangingPunct="1"/>
            <a:r>
              <a:rPr lang="ru-RU" smtClean="0"/>
              <a:t>Образец текста</a:t>
            </a:r>
          </a:p>
          <a:p>
            <a:pPr lvl="1" eaLnBrk="1" latinLnBrk="0" hangingPunct="1"/>
            <a:r>
              <a:rPr lang="ru-RU" smtClean="0"/>
              <a:t>Второй уровень</a:t>
            </a:r>
          </a:p>
          <a:p>
            <a:pPr lvl="2" eaLnBrk="1" latinLnBrk="0" hangingPunct="1"/>
            <a:r>
              <a:rPr lang="ru-RU" smtClean="0"/>
              <a:t>Третий уровень</a:t>
            </a:r>
          </a:p>
          <a:p>
            <a:pPr lvl="3" eaLnBrk="1" latinLnBrk="0" hangingPunct="1"/>
            <a:r>
              <a:rPr lang="ru-RU" smtClean="0"/>
              <a:t>Четвертый уровень</a:t>
            </a:r>
          </a:p>
          <a:p>
            <a:pPr lvl="4" eaLnBrk="1" latinLnBrk="0" hangingPunct="1"/>
            <a:r>
              <a:rPr lang="ru-RU" smtClean="0"/>
              <a:t>Пятый уровень</a:t>
            </a:r>
            <a:endParaRPr kumimoji="0" lang="en-US"/>
          </a:p>
        </p:txBody>
      </p:sp>
      <p:sp>
        <p:nvSpPr>
          <p:cNvPr id="4" name="Объект 3"/>
          <p:cNvSpPr>
            <a:spLocks noGrp="1"/>
          </p:cNvSpPr>
          <p:nvPr>
            <p:ph sz="half" idx="2"/>
          </p:nvPr>
        </p:nvSpPr>
        <p:spPr>
          <a:xfrm>
            <a:off x="5276088" y="1524000"/>
            <a:ext cx="3657600" cy="4663440"/>
          </a:xfrm>
        </p:spPr>
        <p:txBody>
          <a:bodyPr/>
          <a:lstStyle>
            <a:lvl1pPr>
              <a:defRPr sz="2800"/>
            </a:lvl1pPr>
            <a:lvl2pPr>
              <a:defRPr sz="2400"/>
            </a:lvl2pPr>
            <a:lvl3pPr>
              <a:defRPr sz="2000"/>
            </a:lvl3pPr>
            <a:lvl4pPr>
              <a:defRPr sz="1800"/>
            </a:lvl4pPr>
            <a:lvl5pPr>
              <a:defRPr sz="1800"/>
            </a:lvl5pPr>
            <a:extLst/>
          </a:lstStyle>
          <a:p>
            <a:pPr lvl="0" eaLnBrk="1" latinLnBrk="0" hangingPunct="1"/>
            <a:r>
              <a:rPr lang="ru-RU" smtClean="0"/>
              <a:t>Образец текста</a:t>
            </a:r>
          </a:p>
          <a:p>
            <a:pPr lvl="1" eaLnBrk="1" latinLnBrk="0" hangingPunct="1"/>
            <a:r>
              <a:rPr lang="ru-RU" smtClean="0"/>
              <a:t>Второй уровень</a:t>
            </a:r>
          </a:p>
          <a:p>
            <a:pPr lvl="2" eaLnBrk="1" latinLnBrk="0" hangingPunct="1"/>
            <a:r>
              <a:rPr lang="ru-RU" smtClean="0"/>
              <a:t>Третий уровень</a:t>
            </a:r>
          </a:p>
          <a:p>
            <a:pPr lvl="3" eaLnBrk="1" latinLnBrk="0" hangingPunct="1"/>
            <a:r>
              <a:rPr lang="ru-RU" smtClean="0"/>
              <a:t>Четвертый уровень</a:t>
            </a:r>
          </a:p>
          <a:p>
            <a:pPr lvl="4" eaLnBrk="1" latinLnBrk="0" hangingPunct="1"/>
            <a:r>
              <a:rPr lang="ru-RU" smtClean="0"/>
              <a:t>Пятый уровень</a:t>
            </a:r>
            <a:endParaRPr kumimoji="0" lang="en-US"/>
          </a:p>
        </p:txBody>
      </p:sp>
      <p:sp>
        <p:nvSpPr>
          <p:cNvPr id="5" name="Дата 4"/>
          <p:cNvSpPr>
            <a:spLocks noGrp="1"/>
          </p:cNvSpPr>
          <p:nvPr>
            <p:ph type="dt" sz="half" idx="10"/>
          </p:nvPr>
        </p:nvSpPr>
        <p:spPr/>
        <p:txBody>
          <a:bodyPr/>
          <a:lstStyle>
            <a:extLst/>
          </a:lstStyle>
          <a:p>
            <a:fld id="{94DE4DAE-E3F3-4CFD-9908-AE7F79FF39A8}" type="datetimeFigureOut">
              <a:rPr lang="ru-RU" smtClean="0"/>
              <a:t>26.03.2018</a:t>
            </a:fld>
            <a:endParaRPr lang="ru-RU"/>
          </a:p>
        </p:txBody>
      </p:sp>
      <p:sp>
        <p:nvSpPr>
          <p:cNvPr id="6" name="Нижний колонтитул 5"/>
          <p:cNvSpPr>
            <a:spLocks noGrp="1"/>
          </p:cNvSpPr>
          <p:nvPr>
            <p:ph type="ftr" sz="quarter" idx="11"/>
          </p:nvPr>
        </p:nvSpPr>
        <p:spPr/>
        <p:txBody>
          <a:bodyPr/>
          <a:lstStyle>
            <a:extLst/>
          </a:lstStyle>
          <a:p>
            <a:endParaRPr lang="ru-RU"/>
          </a:p>
        </p:txBody>
      </p:sp>
      <p:sp>
        <p:nvSpPr>
          <p:cNvPr id="7" name="Номер слайда 6"/>
          <p:cNvSpPr>
            <a:spLocks noGrp="1"/>
          </p:cNvSpPr>
          <p:nvPr>
            <p:ph type="sldNum" sz="quarter" idx="12"/>
          </p:nvPr>
        </p:nvSpPr>
        <p:spPr/>
        <p:txBody>
          <a:bodyPr/>
          <a:lstStyle>
            <a:extLst/>
          </a:lstStyle>
          <a:p>
            <a:fld id="{A017DE2B-F130-44EE-8AF6-19E42C07F431}" type="slidenum">
              <a:rPr lang="ru-RU" smtClean="0"/>
              <a:t>‹#›</a:t>
            </a:fld>
            <a:endParaRPr lang="ru-RU"/>
          </a:p>
        </p:txBody>
      </p:sp>
    </p:spTree>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showMasterSp="0" type="twoTxTwoObj" preserve="1">
  <p:cSld name="Сравнение">
    <p:spTree>
      <p:nvGrpSpPr>
        <p:cNvPr id="1" name=""/>
        <p:cNvGrpSpPr/>
        <p:nvPr/>
      </p:nvGrpSpPr>
      <p:grpSpPr>
        <a:xfrm>
          <a:off x="0" y="0"/>
          <a:ext cx="0" cy="0"/>
          <a:chOff x="0" y="0"/>
          <a:chExt cx="0" cy="0"/>
        </a:xfrm>
      </p:grpSpPr>
      <p:sp>
        <p:nvSpPr>
          <p:cNvPr id="2" name="Заголовок 1"/>
          <p:cNvSpPr>
            <a:spLocks noGrp="1"/>
          </p:cNvSpPr>
          <p:nvPr>
            <p:ph type="title"/>
          </p:nvPr>
        </p:nvSpPr>
        <p:spPr>
          <a:xfrm>
            <a:off x="457200" y="5160336"/>
            <a:ext cx="8229600" cy="1143000"/>
          </a:xfrm>
        </p:spPr>
        <p:txBody>
          <a:bodyPr anchor="ctr"/>
          <a:lstStyle>
            <a:lvl1pPr algn="ctr">
              <a:defRPr sz="4500" b="1" cap="none" baseline="0"/>
            </a:lvl1pPr>
            <a:extLst/>
          </a:lstStyle>
          <a:p>
            <a:r>
              <a:rPr kumimoji="0" lang="ru-RU" smtClean="0"/>
              <a:t>Образец заголовка</a:t>
            </a:r>
            <a:endParaRPr kumimoji="0" lang="en-US"/>
          </a:p>
        </p:txBody>
      </p:sp>
      <p:sp>
        <p:nvSpPr>
          <p:cNvPr id="3" name="Текст 2"/>
          <p:cNvSpPr>
            <a:spLocks noGrp="1"/>
          </p:cNvSpPr>
          <p:nvPr>
            <p:ph type="body" idx="1"/>
          </p:nvPr>
        </p:nvSpPr>
        <p:spPr>
          <a:xfrm>
            <a:off x="457200" y="328278"/>
            <a:ext cx="4023360" cy="640080"/>
          </a:xfrm>
          <a:solidFill>
            <a:schemeClr val="bg1"/>
          </a:solidFill>
          <a:ln w="10795">
            <a:solidFill>
              <a:schemeClr val="bg1"/>
            </a:solidFill>
            <a:miter lim="800000"/>
          </a:ln>
        </p:spPr>
        <p:txBody>
          <a:bodyPr anchor="ctr"/>
          <a:lstStyle>
            <a:lvl1pPr marL="64008" indent="0" algn="l">
              <a:lnSpc>
                <a:spcPct val="100000"/>
              </a:lnSpc>
              <a:spcBef>
                <a:spcPts val="100"/>
              </a:spcBef>
              <a:buNone/>
              <a:defRPr sz="1900" b="0">
                <a:solidFill>
                  <a:schemeClr val="tx1"/>
                </a:solidFill>
              </a:defRPr>
            </a:lvl1pPr>
            <a:lvl2pPr>
              <a:buNone/>
              <a:defRPr sz="2000" b="1"/>
            </a:lvl2pPr>
            <a:lvl3pPr>
              <a:buNone/>
              <a:defRPr sz="1800" b="1"/>
            </a:lvl3pPr>
            <a:lvl4pPr>
              <a:buNone/>
              <a:defRPr sz="1600" b="1"/>
            </a:lvl4pPr>
            <a:lvl5pPr>
              <a:buNone/>
              <a:defRPr sz="1600" b="1"/>
            </a:lvl5pPr>
            <a:extLst/>
          </a:lstStyle>
          <a:p>
            <a:pPr lvl="0" eaLnBrk="1" latinLnBrk="0" hangingPunct="1"/>
            <a:r>
              <a:rPr kumimoji="0" lang="ru-RU" smtClean="0"/>
              <a:t>Образец текста</a:t>
            </a:r>
          </a:p>
        </p:txBody>
      </p:sp>
      <p:sp>
        <p:nvSpPr>
          <p:cNvPr id="4" name="Текст 3"/>
          <p:cNvSpPr>
            <a:spLocks noGrp="1"/>
          </p:cNvSpPr>
          <p:nvPr>
            <p:ph type="body" sz="half" idx="3"/>
          </p:nvPr>
        </p:nvSpPr>
        <p:spPr>
          <a:xfrm>
            <a:off x="4663440" y="328278"/>
            <a:ext cx="4023360" cy="640080"/>
          </a:xfrm>
          <a:solidFill>
            <a:schemeClr val="bg1"/>
          </a:solidFill>
          <a:ln w="10795">
            <a:solidFill>
              <a:schemeClr val="bg1"/>
            </a:solidFill>
            <a:miter lim="800000"/>
          </a:ln>
        </p:spPr>
        <p:txBody>
          <a:bodyPr anchor="ctr"/>
          <a:lstStyle>
            <a:lvl1pPr marL="64008" indent="0" algn="l">
              <a:lnSpc>
                <a:spcPct val="100000"/>
              </a:lnSpc>
              <a:spcBef>
                <a:spcPts val="100"/>
              </a:spcBef>
              <a:buNone/>
              <a:defRPr sz="1900" b="0">
                <a:solidFill>
                  <a:schemeClr val="tx1"/>
                </a:solidFill>
              </a:defRPr>
            </a:lvl1pPr>
            <a:lvl2pPr>
              <a:buNone/>
              <a:defRPr sz="2000" b="1"/>
            </a:lvl2pPr>
            <a:lvl3pPr>
              <a:buNone/>
              <a:defRPr sz="1800" b="1"/>
            </a:lvl3pPr>
            <a:lvl4pPr>
              <a:buNone/>
              <a:defRPr sz="1600" b="1"/>
            </a:lvl4pPr>
            <a:lvl5pPr>
              <a:buNone/>
              <a:defRPr sz="1600" b="1"/>
            </a:lvl5pPr>
            <a:extLst/>
          </a:lstStyle>
          <a:p>
            <a:pPr lvl="0" eaLnBrk="1" latinLnBrk="0" hangingPunct="1"/>
            <a:r>
              <a:rPr kumimoji="0" lang="ru-RU" smtClean="0"/>
              <a:t>Образец текста</a:t>
            </a:r>
          </a:p>
        </p:txBody>
      </p:sp>
      <p:sp>
        <p:nvSpPr>
          <p:cNvPr id="5" name="Объект 4"/>
          <p:cNvSpPr>
            <a:spLocks noGrp="1"/>
          </p:cNvSpPr>
          <p:nvPr>
            <p:ph sz="quarter" idx="2"/>
          </p:nvPr>
        </p:nvSpPr>
        <p:spPr>
          <a:xfrm>
            <a:off x="457200" y="969336"/>
            <a:ext cx="4023360" cy="4114800"/>
          </a:xfrm>
          <a:ln w="10795">
            <a:solidFill>
              <a:schemeClr val="bg1"/>
            </a:solidFill>
            <a:prstDash val="dash"/>
            <a:miter lim="800000"/>
          </a:ln>
        </p:spPr>
        <p:txBody>
          <a:bodyPr/>
          <a:lstStyle>
            <a:lvl1pPr marL="393192" indent="-274320">
              <a:lnSpc>
                <a:spcPct val="100000"/>
              </a:lnSpc>
              <a:spcBef>
                <a:spcPts val="700"/>
              </a:spcBef>
              <a:defRPr sz="2400"/>
            </a:lvl1pPr>
            <a:lvl2pPr>
              <a:lnSpc>
                <a:spcPct val="100000"/>
              </a:lnSpc>
              <a:spcBef>
                <a:spcPts val="700"/>
              </a:spcBef>
              <a:defRPr sz="2000"/>
            </a:lvl2pPr>
            <a:lvl3pPr>
              <a:lnSpc>
                <a:spcPct val="100000"/>
              </a:lnSpc>
              <a:spcBef>
                <a:spcPts val="700"/>
              </a:spcBef>
              <a:defRPr sz="1800"/>
            </a:lvl3pPr>
            <a:lvl4pPr>
              <a:lnSpc>
                <a:spcPct val="100000"/>
              </a:lnSpc>
              <a:spcBef>
                <a:spcPts val="700"/>
              </a:spcBef>
              <a:defRPr sz="1600"/>
            </a:lvl4pPr>
            <a:lvl5pPr>
              <a:lnSpc>
                <a:spcPct val="100000"/>
              </a:lnSpc>
              <a:spcBef>
                <a:spcPts val="700"/>
              </a:spcBef>
              <a:defRPr sz="1600"/>
            </a:lvl5pPr>
            <a:extLst/>
          </a:lstStyle>
          <a:p>
            <a:pPr lvl="0" eaLnBrk="1" latinLnBrk="0" hangingPunct="1"/>
            <a:r>
              <a:rPr lang="ru-RU" smtClean="0"/>
              <a:t>Образец текста</a:t>
            </a:r>
          </a:p>
          <a:p>
            <a:pPr lvl="1" eaLnBrk="1" latinLnBrk="0" hangingPunct="1"/>
            <a:r>
              <a:rPr lang="ru-RU" smtClean="0"/>
              <a:t>Второй уровень</a:t>
            </a:r>
          </a:p>
          <a:p>
            <a:pPr lvl="2" eaLnBrk="1" latinLnBrk="0" hangingPunct="1"/>
            <a:r>
              <a:rPr lang="ru-RU" smtClean="0"/>
              <a:t>Третий уровень</a:t>
            </a:r>
          </a:p>
          <a:p>
            <a:pPr lvl="3" eaLnBrk="1" latinLnBrk="0" hangingPunct="1"/>
            <a:r>
              <a:rPr lang="ru-RU" smtClean="0"/>
              <a:t>Четвертый уровень</a:t>
            </a:r>
          </a:p>
          <a:p>
            <a:pPr lvl="4" eaLnBrk="1" latinLnBrk="0" hangingPunct="1"/>
            <a:r>
              <a:rPr lang="ru-RU" smtClean="0"/>
              <a:t>Пятый уровень</a:t>
            </a:r>
            <a:endParaRPr kumimoji="0" lang="en-US"/>
          </a:p>
        </p:txBody>
      </p:sp>
      <p:sp>
        <p:nvSpPr>
          <p:cNvPr id="6" name="Объект 5"/>
          <p:cNvSpPr>
            <a:spLocks noGrp="1"/>
          </p:cNvSpPr>
          <p:nvPr>
            <p:ph sz="quarter" idx="4"/>
          </p:nvPr>
        </p:nvSpPr>
        <p:spPr>
          <a:xfrm>
            <a:off x="4663440" y="969336"/>
            <a:ext cx="4023360" cy="4114800"/>
          </a:xfrm>
          <a:ln w="10795">
            <a:solidFill>
              <a:schemeClr val="bg1"/>
            </a:solidFill>
            <a:prstDash val="dash"/>
            <a:miter lim="800000"/>
          </a:ln>
        </p:spPr>
        <p:txBody>
          <a:bodyPr/>
          <a:lstStyle>
            <a:lvl1pPr marL="393192" indent="-274320">
              <a:lnSpc>
                <a:spcPct val="100000"/>
              </a:lnSpc>
              <a:spcBef>
                <a:spcPts val="700"/>
              </a:spcBef>
              <a:defRPr sz="2400"/>
            </a:lvl1pPr>
            <a:lvl2pPr>
              <a:lnSpc>
                <a:spcPct val="100000"/>
              </a:lnSpc>
              <a:spcBef>
                <a:spcPts val="700"/>
              </a:spcBef>
              <a:defRPr sz="2000"/>
            </a:lvl2pPr>
            <a:lvl3pPr>
              <a:lnSpc>
                <a:spcPct val="100000"/>
              </a:lnSpc>
              <a:spcBef>
                <a:spcPts val="700"/>
              </a:spcBef>
              <a:defRPr sz="1800"/>
            </a:lvl3pPr>
            <a:lvl4pPr>
              <a:lnSpc>
                <a:spcPct val="100000"/>
              </a:lnSpc>
              <a:spcBef>
                <a:spcPts val="700"/>
              </a:spcBef>
              <a:defRPr sz="1600"/>
            </a:lvl4pPr>
            <a:lvl5pPr>
              <a:lnSpc>
                <a:spcPct val="100000"/>
              </a:lnSpc>
              <a:spcBef>
                <a:spcPts val="700"/>
              </a:spcBef>
              <a:defRPr sz="1600"/>
            </a:lvl5pPr>
            <a:extLst/>
          </a:lstStyle>
          <a:p>
            <a:pPr lvl="0" eaLnBrk="1" latinLnBrk="0" hangingPunct="1"/>
            <a:r>
              <a:rPr lang="ru-RU" smtClean="0"/>
              <a:t>Образец текста</a:t>
            </a:r>
          </a:p>
          <a:p>
            <a:pPr lvl="1" eaLnBrk="1" latinLnBrk="0" hangingPunct="1"/>
            <a:r>
              <a:rPr lang="ru-RU" smtClean="0"/>
              <a:t>Второй уровень</a:t>
            </a:r>
          </a:p>
          <a:p>
            <a:pPr lvl="2" eaLnBrk="1" latinLnBrk="0" hangingPunct="1"/>
            <a:r>
              <a:rPr lang="ru-RU" smtClean="0"/>
              <a:t>Третий уровень</a:t>
            </a:r>
          </a:p>
          <a:p>
            <a:pPr lvl="3" eaLnBrk="1" latinLnBrk="0" hangingPunct="1"/>
            <a:r>
              <a:rPr lang="ru-RU" smtClean="0"/>
              <a:t>Четвертый уровень</a:t>
            </a:r>
          </a:p>
          <a:p>
            <a:pPr lvl="4" eaLnBrk="1" latinLnBrk="0" hangingPunct="1"/>
            <a:r>
              <a:rPr lang="ru-RU" smtClean="0"/>
              <a:t>Пятый уровень</a:t>
            </a:r>
            <a:endParaRPr kumimoji="0" lang="en-US"/>
          </a:p>
        </p:txBody>
      </p:sp>
      <p:sp>
        <p:nvSpPr>
          <p:cNvPr id="7" name="Дата 6"/>
          <p:cNvSpPr>
            <a:spLocks noGrp="1"/>
          </p:cNvSpPr>
          <p:nvPr>
            <p:ph type="dt" sz="half" idx="10"/>
          </p:nvPr>
        </p:nvSpPr>
        <p:spPr/>
        <p:txBody>
          <a:bodyPr/>
          <a:lstStyle>
            <a:extLst/>
          </a:lstStyle>
          <a:p>
            <a:fld id="{94DE4DAE-E3F3-4CFD-9908-AE7F79FF39A8}" type="datetimeFigureOut">
              <a:rPr lang="ru-RU" smtClean="0"/>
              <a:t>26.03.2018</a:t>
            </a:fld>
            <a:endParaRPr lang="ru-RU"/>
          </a:p>
        </p:txBody>
      </p:sp>
      <p:sp>
        <p:nvSpPr>
          <p:cNvPr id="8" name="Нижний колонтитул 7"/>
          <p:cNvSpPr>
            <a:spLocks noGrp="1"/>
          </p:cNvSpPr>
          <p:nvPr>
            <p:ph type="ftr" sz="quarter" idx="11"/>
          </p:nvPr>
        </p:nvSpPr>
        <p:spPr/>
        <p:txBody>
          <a:bodyPr/>
          <a:lstStyle>
            <a:extLst/>
          </a:lstStyle>
          <a:p>
            <a:endParaRPr lang="ru-RU"/>
          </a:p>
        </p:txBody>
      </p:sp>
      <p:sp>
        <p:nvSpPr>
          <p:cNvPr id="9" name="Номер слайда 8"/>
          <p:cNvSpPr>
            <a:spLocks noGrp="1"/>
          </p:cNvSpPr>
          <p:nvPr>
            <p:ph type="sldNum" sz="quarter" idx="12"/>
          </p:nvPr>
        </p:nvSpPr>
        <p:spPr/>
        <p:txBody>
          <a:bodyPr/>
          <a:lstStyle>
            <a:extLst/>
          </a:lstStyle>
          <a:p>
            <a:fld id="{A017DE2B-F130-44EE-8AF6-19E42C07F431}" type="slidenum">
              <a:rPr lang="ru-RU" smtClean="0"/>
              <a:t>‹#›</a:t>
            </a:fld>
            <a:endParaRPr lang="ru-RU"/>
          </a:p>
        </p:txBody>
      </p:sp>
    </p:spTree>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Только заголовок">
    <p:spTree>
      <p:nvGrpSpPr>
        <p:cNvPr id="1" name=""/>
        <p:cNvGrpSpPr/>
        <p:nvPr/>
      </p:nvGrpSpPr>
      <p:grpSpPr>
        <a:xfrm>
          <a:off x="0" y="0"/>
          <a:ext cx="0" cy="0"/>
          <a:chOff x="0" y="0"/>
          <a:chExt cx="0" cy="0"/>
        </a:xfrm>
      </p:grpSpPr>
      <p:sp>
        <p:nvSpPr>
          <p:cNvPr id="2" name="Заголовок 1"/>
          <p:cNvSpPr>
            <a:spLocks noGrp="1"/>
          </p:cNvSpPr>
          <p:nvPr>
            <p:ph type="title"/>
          </p:nvPr>
        </p:nvSpPr>
        <p:spPr>
          <a:xfrm>
            <a:off x="1435608" y="274320"/>
            <a:ext cx="7498080" cy="1143000"/>
          </a:xfrm>
        </p:spPr>
        <p:txBody>
          <a:bodyPr anchor="ctr"/>
          <a:lstStyle>
            <a:extLst/>
          </a:lstStyle>
          <a:p>
            <a:r>
              <a:rPr kumimoji="0" lang="ru-RU" smtClean="0"/>
              <a:t>Образец заголовка</a:t>
            </a:r>
            <a:endParaRPr kumimoji="0" lang="en-US"/>
          </a:p>
        </p:txBody>
      </p:sp>
      <p:sp>
        <p:nvSpPr>
          <p:cNvPr id="3" name="Дата 2"/>
          <p:cNvSpPr>
            <a:spLocks noGrp="1"/>
          </p:cNvSpPr>
          <p:nvPr>
            <p:ph type="dt" sz="half" idx="10"/>
          </p:nvPr>
        </p:nvSpPr>
        <p:spPr/>
        <p:txBody>
          <a:bodyPr/>
          <a:lstStyle>
            <a:extLst/>
          </a:lstStyle>
          <a:p>
            <a:fld id="{94DE4DAE-E3F3-4CFD-9908-AE7F79FF39A8}" type="datetimeFigureOut">
              <a:rPr lang="ru-RU" smtClean="0"/>
              <a:t>26.03.2018</a:t>
            </a:fld>
            <a:endParaRPr lang="ru-RU"/>
          </a:p>
        </p:txBody>
      </p:sp>
      <p:sp>
        <p:nvSpPr>
          <p:cNvPr id="4" name="Нижний колонтитул 3"/>
          <p:cNvSpPr>
            <a:spLocks noGrp="1"/>
          </p:cNvSpPr>
          <p:nvPr>
            <p:ph type="ftr" sz="quarter" idx="11"/>
          </p:nvPr>
        </p:nvSpPr>
        <p:spPr/>
        <p:txBody>
          <a:bodyPr/>
          <a:lstStyle>
            <a:extLst/>
          </a:lstStyle>
          <a:p>
            <a:endParaRPr lang="ru-RU"/>
          </a:p>
        </p:txBody>
      </p:sp>
      <p:sp>
        <p:nvSpPr>
          <p:cNvPr id="5" name="Номер слайда 4"/>
          <p:cNvSpPr>
            <a:spLocks noGrp="1"/>
          </p:cNvSpPr>
          <p:nvPr>
            <p:ph type="sldNum" sz="quarter" idx="12"/>
          </p:nvPr>
        </p:nvSpPr>
        <p:spPr/>
        <p:txBody>
          <a:bodyPr/>
          <a:lstStyle>
            <a:extLst/>
          </a:lstStyle>
          <a:p>
            <a:fld id="{A017DE2B-F130-44EE-8AF6-19E42C07F431}" type="slidenum">
              <a:rPr lang="ru-RU" smtClean="0"/>
              <a:t>‹#›</a:t>
            </a:fld>
            <a:endParaRPr lang="ru-RU"/>
          </a:p>
        </p:txBody>
      </p:sp>
    </p:spTree>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showMasterSp="0" type="blank" preserve="1">
  <p:cSld name="Пустой слайд">
    <p:spTree>
      <p:nvGrpSpPr>
        <p:cNvPr id="1" name=""/>
        <p:cNvGrpSpPr/>
        <p:nvPr/>
      </p:nvGrpSpPr>
      <p:grpSpPr>
        <a:xfrm>
          <a:off x="0" y="0"/>
          <a:ext cx="0" cy="0"/>
          <a:chOff x="0" y="0"/>
          <a:chExt cx="0" cy="0"/>
        </a:xfrm>
      </p:grpSpPr>
      <p:sp>
        <p:nvSpPr>
          <p:cNvPr id="5" name="Прямоугольник 4"/>
          <p:cNvSpPr/>
          <p:nvPr/>
        </p:nvSpPr>
        <p:spPr>
          <a:xfrm>
            <a:off x="1014984" y="0"/>
            <a:ext cx="8129016" cy="6858000"/>
          </a:xfrm>
          <a:prstGeom prst="rect">
            <a:avLst/>
          </a:prstGeom>
          <a:solidFill>
            <a:schemeClr val="bg1"/>
          </a:solidFill>
          <a:ln w="25400" cap="rnd" cmpd="sng"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extLst/>
          </a:lstStyle>
          <a:p>
            <a:pPr algn="ctr" eaLnBrk="1" latinLnBrk="0" hangingPunct="1"/>
            <a:endParaRPr kumimoji="0" lang="en-US"/>
          </a:p>
        </p:txBody>
      </p:sp>
      <p:sp>
        <p:nvSpPr>
          <p:cNvPr id="2" name="Дата 1"/>
          <p:cNvSpPr>
            <a:spLocks noGrp="1"/>
          </p:cNvSpPr>
          <p:nvPr>
            <p:ph type="dt" sz="half" idx="10"/>
          </p:nvPr>
        </p:nvSpPr>
        <p:spPr/>
        <p:txBody>
          <a:bodyPr/>
          <a:lstStyle>
            <a:extLst/>
          </a:lstStyle>
          <a:p>
            <a:fld id="{94DE4DAE-E3F3-4CFD-9908-AE7F79FF39A8}" type="datetimeFigureOut">
              <a:rPr lang="ru-RU" smtClean="0"/>
              <a:t>26.03.2018</a:t>
            </a:fld>
            <a:endParaRPr lang="ru-RU"/>
          </a:p>
        </p:txBody>
      </p:sp>
      <p:sp>
        <p:nvSpPr>
          <p:cNvPr id="3" name="Нижний колонтитул 2"/>
          <p:cNvSpPr>
            <a:spLocks noGrp="1"/>
          </p:cNvSpPr>
          <p:nvPr>
            <p:ph type="ftr" sz="quarter" idx="11"/>
          </p:nvPr>
        </p:nvSpPr>
        <p:spPr/>
        <p:txBody>
          <a:bodyPr/>
          <a:lstStyle>
            <a:extLst/>
          </a:lstStyle>
          <a:p>
            <a:endParaRPr lang="ru-RU"/>
          </a:p>
        </p:txBody>
      </p:sp>
      <p:sp>
        <p:nvSpPr>
          <p:cNvPr id="4" name="Номер слайда 3"/>
          <p:cNvSpPr>
            <a:spLocks noGrp="1"/>
          </p:cNvSpPr>
          <p:nvPr>
            <p:ph type="sldNum" sz="quarter" idx="12"/>
          </p:nvPr>
        </p:nvSpPr>
        <p:spPr/>
        <p:txBody>
          <a:bodyPr/>
          <a:lstStyle>
            <a:extLst/>
          </a:lstStyle>
          <a:p>
            <a:fld id="{A017DE2B-F130-44EE-8AF6-19E42C07F431}" type="slidenum">
              <a:rPr lang="ru-RU" smtClean="0"/>
              <a:t>‹#›</a:t>
            </a:fld>
            <a:endParaRPr lang="ru-RU"/>
          </a:p>
        </p:txBody>
      </p:sp>
      <p:sp>
        <p:nvSpPr>
          <p:cNvPr id="6" name="Прямоугольник 5"/>
          <p:cNvSpPr/>
          <p:nvPr/>
        </p:nvSpPr>
        <p:spPr bwMode="invGray">
          <a:xfrm>
            <a:off x="1014984" y="-54"/>
            <a:ext cx="73152" cy="6858054"/>
          </a:xfrm>
          <a:prstGeom prst="rect">
            <a:avLst/>
          </a:prstGeom>
          <a:solidFill>
            <a:schemeClr val="bg1"/>
          </a:solidFill>
          <a:ln w="25400" cap="rnd" cmpd="sng" algn="ctr">
            <a:noFill/>
            <a:prstDash val="solid"/>
          </a:ln>
          <a:effectLst>
            <a:outerShdw blurRad="38550" dist="38000" dir="10800000" algn="tl" rotWithShape="0">
              <a:schemeClr val="bg2">
                <a:shade val="20000"/>
                <a:satMod val="110000"/>
                <a:alpha val="25000"/>
              </a:schemeClr>
            </a:outerShdw>
          </a:effectLst>
        </p:spPr>
        <p:style>
          <a:lnRef idx="3">
            <a:schemeClr val="lt1"/>
          </a:lnRef>
          <a:fillRef idx="1">
            <a:schemeClr val="accent1"/>
          </a:fillRef>
          <a:effectRef idx="1">
            <a:schemeClr val="accent1"/>
          </a:effectRef>
          <a:fontRef idx="minor">
            <a:schemeClr val="lt1"/>
          </a:fontRef>
        </p:style>
        <p:txBody>
          <a:bodyPr anchor="ctr"/>
          <a:lstStyle>
            <a:extLst/>
          </a:lstStyle>
          <a:p>
            <a:pPr algn="ctr" eaLnBrk="1" latinLnBrk="0" hangingPunct="1"/>
            <a:endParaRPr kumimoji="0" lang="en-US"/>
          </a:p>
        </p:txBody>
      </p:sp>
    </p:spTree>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showMasterSp="0" type="objTx" preserve="1">
  <p:cSld name="Объект с подписью">
    <p:spTree>
      <p:nvGrpSpPr>
        <p:cNvPr id="1" name=""/>
        <p:cNvGrpSpPr/>
        <p:nvPr/>
      </p:nvGrpSpPr>
      <p:grpSpPr>
        <a:xfrm>
          <a:off x="0" y="0"/>
          <a:ext cx="0" cy="0"/>
          <a:chOff x="0" y="0"/>
          <a:chExt cx="0" cy="0"/>
        </a:xfrm>
      </p:grpSpPr>
      <p:sp>
        <p:nvSpPr>
          <p:cNvPr id="2" name="Заголовок 1"/>
          <p:cNvSpPr>
            <a:spLocks noGrp="1"/>
          </p:cNvSpPr>
          <p:nvPr>
            <p:ph type="title"/>
          </p:nvPr>
        </p:nvSpPr>
        <p:spPr>
          <a:xfrm>
            <a:off x="457200" y="216778"/>
            <a:ext cx="3810000" cy="1162050"/>
          </a:xfrm>
          <a:ln>
            <a:noFill/>
          </a:ln>
        </p:spPr>
        <p:txBody>
          <a:bodyPr anchor="b"/>
          <a:lstStyle>
            <a:lvl1pPr algn="l">
              <a:lnSpc>
                <a:spcPts val="2000"/>
              </a:lnSpc>
              <a:buNone/>
              <a:defRPr sz="2200" b="1" cap="all" baseline="0"/>
            </a:lvl1pPr>
            <a:extLst/>
          </a:lstStyle>
          <a:p>
            <a:r>
              <a:rPr kumimoji="0" lang="ru-RU" smtClean="0"/>
              <a:t>Образец заголовка</a:t>
            </a:r>
            <a:endParaRPr kumimoji="0" lang="en-US"/>
          </a:p>
        </p:txBody>
      </p:sp>
      <p:sp>
        <p:nvSpPr>
          <p:cNvPr id="3" name="Текст 2"/>
          <p:cNvSpPr>
            <a:spLocks noGrp="1"/>
          </p:cNvSpPr>
          <p:nvPr>
            <p:ph type="body" idx="2"/>
          </p:nvPr>
        </p:nvSpPr>
        <p:spPr>
          <a:xfrm>
            <a:off x="457200" y="1406964"/>
            <a:ext cx="3810000" cy="698500"/>
          </a:xfrm>
        </p:spPr>
        <p:txBody>
          <a:bodyPr/>
          <a:lstStyle>
            <a:lvl1pPr marL="45720" indent="0">
              <a:lnSpc>
                <a:spcPct val="100000"/>
              </a:lnSpc>
              <a:spcBef>
                <a:spcPts val="0"/>
              </a:spcBef>
              <a:buNone/>
              <a:defRPr sz="1400"/>
            </a:lvl1pPr>
            <a:lvl2pPr>
              <a:buNone/>
              <a:defRPr sz="1200"/>
            </a:lvl2pPr>
            <a:lvl3pPr>
              <a:buNone/>
              <a:defRPr sz="1000"/>
            </a:lvl3pPr>
            <a:lvl4pPr>
              <a:buNone/>
              <a:defRPr sz="900"/>
            </a:lvl4pPr>
            <a:lvl5pPr>
              <a:buNone/>
              <a:defRPr sz="900"/>
            </a:lvl5pPr>
            <a:extLst/>
          </a:lstStyle>
          <a:p>
            <a:pPr lvl="0" eaLnBrk="1" latinLnBrk="0" hangingPunct="1"/>
            <a:r>
              <a:rPr kumimoji="0" lang="ru-RU" smtClean="0"/>
              <a:t>Образец текста</a:t>
            </a:r>
          </a:p>
        </p:txBody>
      </p:sp>
      <p:sp>
        <p:nvSpPr>
          <p:cNvPr id="4" name="Объект 3"/>
          <p:cNvSpPr>
            <a:spLocks noGrp="1"/>
          </p:cNvSpPr>
          <p:nvPr>
            <p:ph sz="half" idx="1"/>
          </p:nvPr>
        </p:nvSpPr>
        <p:spPr>
          <a:xfrm>
            <a:off x="457200" y="2133600"/>
            <a:ext cx="8153400" cy="3992563"/>
          </a:xfrm>
        </p:spPr>
        <p:txBody>
          <a:bodyPr/>
          <a:lstStyle>
            <a:lvl1pPr>
              <a:defRPr sz="3200"/>
            </a:lvl1pPr>
            <a:lvl2pPr>
              <a:defRPr sz="2800"/>
            </a:lvl2pPr>
            <a:lvl3pPr>
              <a:defRPr sz="2400"/>
            </a:lvl3pPr>
            <a:lvl4pPr>
              <a:defRPr sz="2000"/>
            </a:lvl4pPr>
            <a:lvl5pPr>
              <a:defRPr sz="2000"/>
            </a:lvl5pPr>
            <a:extLst/>
          </a:lstStyle>
          <a:p>
            <a:pPr lvl="0" eaLnBrk="1" latinLnBrk="0" hangingPunct="1"/>
            <a:r>
              <a:rPr lang="ru-RU" smtClean="0"/>
              <a:t>Образец текста</a:t>
            </a:r>
          </a:p>
          <a:p>
            <a:pPr lvl="1" eaLnBrk="1" latinLnBrk="0" hangingPunct="1"/>
            <a:r>
              <a:rPr lang="ru-RU" smtClean="0"/>
              <a:t>Второй уровень</a:t>
            </a:r>
          </a:p>
          <a:p>
            <a:pPr lvl="2" eaLnBrk="1" latinLnBrk="0" hangingPunct="1"/>
            <a:r>
              <a:rPr lang="ru-RU" smtClean="0"/>
              <a:t>Третий уровень</a:t>
            </a:r>
          </a:p>
          <a:p>
            <a:pPr lvl="3" eaLnBrk="1" latinLnBrk="0" hangingPunct="1"/>
            <a:r>
              <a:rPr lang="ru-RU" smtClean="0"/>
              <a:t>Четвертый уровень</a:t>
            </a:r>
          </a:p>
          <a:p>
            <a:pPr lvl="4" eaLnBrk="1" latinLnBrk="0" hangingPunct="1"/>
            <a:r>
              <a:rPr lang="ru-RU" smtClean="0"/>
              <a:t>Пятый уровень</a:t>
            </a:r>
            <a:endParaRPr kumimoji="0" lang="en-US"/>
          </a:p>
        </p:txBody>
      </p:sp>
      <p:sp>
        <p:nvSpPr>
          <p:cNvPr id="5" name="Дата 4"/>
          <p:cNvSpPr>
            <a:spLocks noGrp="1"/>
          </p:cNvSpPr>
          <p:nvPr>
            <p:ph type="dt" sz="half" idx="10"/>
          </p:nvPr>
        </p:nvSpPr>
        <p:spPr/>
        <p:txBody>
          <a:bodyPr/>
          <a:lstStyle>
            <a:extLst/>
          </a:lstStyle>
          <a:p>
            <a:fld id="{94DE4DAE-E3F3-4CFD-9908-AE7F79FF39A8}" type="datetimeFigureOut">
              <a:rPr lang="ru-RU" smtClean="0"/>
              <a:t>26.03.2018</a:t>
            </a:fld>
            <a:endParaRPr lang="ru-RU"/>
          </a:p>
        </p:txBody>
      </p:sp>
      <p:sp>
        <p:nvSpPr>
          <p:cNvPr id="6" name="Нижний колонтитул 5"/>
          <p:cNvSpPr>
            <a:spLocks noGrp="1"/>
          </p:cNvSpPr>
          <p:nvPr>
            <p:ph type="ftr" sz="quarter" idx="11"/>
          </p:nvPr>
        </p:nvSpPr>
        <p:spPr/>
        <p:txBody>
          <a:bodyPr/>
          <a:lstStyle>
            <a:extLst/>
          </a:lstStyle>
          <a:p>
            <a:endParaRPr lang="ru-RU"/>
          </a:p>
        </p:txBody>
      </p:sp>
      <p:sp>
        <p:nvSpPr>
          <p:cNvPr id="7" name="Номер слайда 6"/>
          <p:cNvSpPr>
            <a:spLocks noGrp="1"/>
          </p:cNvSpPr>
          <p:nvPr>
            <p:ph type="sldNum" sz="quarter" idx="12"/>
          </p:nvPr>
        </p:nvSpPr>
        <p:spPr/>
        <p:txBody>
          <a:bodyPr/>
          <a:lstStyle>
            <a:extLst/>
          </a:lstStyle>
          <a:p>
            <a:fld id="{A017DE2B-F130-44EE-8AF6-19E42C07F431}" type="slidenum">
              <a:rPr lang="ru-RU" smtClean="0"/>
              <a:t>‹#›</a:t>
            </a:fld>
            <a:endParaRPr lang="ru-RU"/>
          </a:p>
        </p:txBody>
      </p:sp>
    </p:spTree>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showMasterSp="0" type="picTx" preserve="1">
  <p:cSld name="Рисунок с подписью">
    <p:spTree>
      <p:nvGrpSpPr>
        <p:cNvPr id="1" name=""/>
        <p:cNvGrpSpPr/>
        <p:nvPr/>
      </p:nvGrpSpPr>
      <p:grpSpPr>
        <a:xfrm>
          <a:off x="0" y="0"/>
          <a:ext cx="0" cy="0"/>
          <a:chOff x="0" y="0"/>
          <a:chExt cx="0" cy="0"/>
        </a:xfrm>
      </p:grpSpPr>
      <p:sp>
        <p:nvSpPr>
          <p:cNvPr id="2" name="Заголовок 1"/>
          <p:cNvSpPr>
            <a:spLocks noGrp="1"/>
          </p:cNvSpPr>
          <p:nvPr>
            <p:ph type="title"/>
          </p:nvPr>
        </p:nvSpPr>
        <p:spPr>
          <a:xfrm>
            <a:off x="5886896" y="1066800"/>
            <a:ext cx="2743200" cy="1981200"/>
          </a:xfrm>
        </p:spPr>
        <p:txBody>
          <a:bodyPr anchor="b">
            <a:noAutofit/>
          </a:bodyPr>
          <a:lstStyle>
            <a:lvl1pPr algn="l">
              <a:buNone/>
              <a:defRPr sz="2100" b="1">
                <a:effectLst/>
              </a:defRPr>
            </a:lvl1pPr>
            <a:extLst/>
          </a:lstStyle>
          <a:p>
            <a:r>
              <a:rPr kumimoji="0" lang="ru-RU" smtClean="0"/>
              <a:t>Образец заголовка</a:t>
            </a:r>
            <a:endParaRPr kumimoji="0" lang="en-US"/>
          </a:p>
        </p:txBody>
      </p:sp>
      <p:sp>
        <p:nvSpPr>
          <p:cNvPr id="5" name="Дата 4"/>
          <p:cNvSpPr>
            <a:spLocks noGrp="1"/>
          </p:cNvSpPr>
          <p:nvPr>
            <p:ph type="dt" sz="half" idx="10"/>
          </p:nvPr>
        </p:nvSpPr>
        <p:spPr/>
        <p:txBody>
          <a:bodyPr/>
          <a:lstStyle>
            <a:extLst/>
          </a:lstStyle>
          <a:p>
            <a:fld id="{94DE4DAE-E3F3-4CFD-9908-AE7F79FF39A8}" type="datetimeFigureOut">
              <a:rPr lang="ru-RU" smtClean="0"/>
              <a:t>26.03.2018</a:t>
            </a:fld>
            <a:endParaRPr lang="ru-RU"/>
          </a:p>
        </p:txBody>
      </p:sp>
      <p:sp>
        <p:nvSpPr>
          <p:cNvPr id="6" name="Нижний колонтитул 5"/>
          <p:cNvSpPr>
            <a:spLocks noGrp="1"/>
          </p:cNvSpPr>
          <p:nvPr>
            <p:ph type="ftr" sz="quarter" idx="11"/>
          </p:nvPr>
        </p:nvSpPr>
        <p:spPr/>
        <p:txBody>
          <a:bodyPr/>
          <a:lstStyle>
            <a:extLst/>
          </a:lstStyle>
          <a:p>
            <a:endParaRPr lang="ru-RU"/>
          </a:p>
        </p:txBody>
      </p:sp>
      <p:sp>
        <p:nvSpPr>
          <p:cNvPr id="7" name="Номер слайда 6"/>
          <p:cNvSpPr>
            <a:spLocks noGrp="1"/>
          </p:cNvSpPr>
          <p:nvPr>
            <p:ph type="sldNum" sz="quarter" idx="12"/>
          </p:nvPr>
        </p:nvSpPr>
        <p:spPr/>
        <p:txBody>
          <a:bodyPr/>
          <a:lstStyle>
            <a:extLst/>
          </a:lstStyle>
          <a:p>
            <a:fld id="{A017DE2B-F130-44EE-8AF6-19E42C07F431}" type="slidenum">
              <a:rPr lang="ru-RU" smtClean="0"/>
              <a:t>‹#›</a:t>
            </a:fld>
            <a:endParaRPr lang="ru-RU"/>
          </a:p>
        </p:txBody>
      </p:sp>
      <p:sp>
        <p:nvSpPr>
          <p:cNvPr id="8" name="Прямоугольник 7"/>
          <p:cNvSpPr/>
          <p:nvPr/>
        </p:nvSpPr>
        <p:spPr>
          <a:xfrm>
            <a:off x="762000" y="1066800"/>
            <a:ext cx="4572000" cy="4572000"/>
          </a:xfrm>
          <a:prstGeom prst="rect">
            <a:avLst/>
          </a:prstGeom>
          <a:solidFill>
            <a:srgbClr val="FFFFFF"/>
          </a:solidFill>
          <a:ln w="88900" cap="sq">
            <a:solidFill>
              <a:srgbClr val="FFFFFF"/>
            </a:solidFill>
            <a:miter lim="800000"/>
          </a:ln>
          <a:effectLst>
            <a:outerShdw blurRad="55500" dist="18500" dir="5400000" algn="tl" rotWithShape="0">
              <a:srgbClr val="000000">
                <a:alpha val="35000"/>
              </a:srgbClr>
            </a:outerShdw>
          </a:effectLst>
          <a:scene3d>
            <a:camera prst="orthographicFront"/>
            <a:lightRig rig="twoPt" dir="t">
              <a:rot lat="0" lon="0" rev="7200000"/>
            </a:lightRig>
          </a:scene3d>
          <a:sp3d contourW="635">
            <a:bevelT w="25400" h="19050"/>
            <a:contourClr>
              <a:srgbClr val="969696"/>
            </a:contourClr>
          </a:sp3d>
        </p:spPr>
        <p:txBody>
          <a:bodyPr lIns="91440" tIns="274320" rtlCol="0" anchor="t">
            <a:normAutofit/>
          </a:bodyPr>
          <a:lstStyle>
            <a:extLst/>
          </a:lstStyle>
          <a:p>
            <a:pPr marL="0" indent="-283464" algn="l" rtl="0" eaLnBrk="1" latinLnBrk="0" hangingPunct="1">
              <a:lnSpc>
                <a:spcPts val="3000"/>
              </a:lnSpc>
              <a:spcBef>
                <a:spcPts val="600"/>
              </a:spcBef>
              <a:buClr>
                <a:schemeClr val="accent1"/>
              </a:buClr>
              <a:buSzPct val="80000"/>
              <a:buFont typeface="Wingdings 2"/>
              <a:buNone/>
            </a:pPr>
            <a:endParaRPr kumimoji="0" lang="en-US" sz="3200" kern="1200">
              <a:solidFill>
                <a:schemeClr val="tx1"/>
              </a:solidFill>
              <a:latin typeface="+mn-lt"/>
              <a:ea typeface="+mn-ea"/>
              <a:cs typeface="+mn-cs"/>
            </a:endParaRPr>
          </a:p>
        </p:txBody>
      </p:sp>
      <p:sp>
        <p:nvSpPr>
          <p:cNvPr id="3" name="Рисунок 2"/>
          <p:cNvSpPr>
            <a:spLocks noGrp="1"/>
          </p:cNvSpPr>
          <p:nvPr>
            <p:ph type="pic" idx="1"/>
          </p:nvPr>
        </p:nvSpPr>
        <p:spPr>
          <a:xfrm>
            <a:off x="838200" y="1143003"/>
            <a:ext cx="4419600" cy="3514531"/>
          </a:xfrm>
          <a:prstGeom prst="roundRect">
            <a:avLst>
              <a:gd name="adj" fmla="val 783"/>
            </a:avLst>
          </a:prstGeom>
          <a:solidFill>
            <a:schemeClr val="bg2"/>
          </a:solidFill>
          <a:ln w="127000">
            <a:noFill/>
            <a:miter lim="800000"/>
          </a:ln>
          <a:effectLst/>
        </p:spPr>
        <p:txBody>
          <a:bodyPr lIns="91440" tIns="274320" anchor="t"/>
          <a:lstStyle>
            <a:lvl1pPr indent="0">
              <a:buNone/>
              <a:defRPr sz="3200"/>
            </a:lvl1pPr>
            <a:extLst/>
          </a:lstStyle>
          <a:p>
            <a:pPr marL="0" algn="l" eaLnBrk="1" latinLnBrk="0" hangingPunct="1"/>
            <a:r>
              <a:rPr kumimoji="0" lang="ru-RU" smtClean="0"/>
              <a:t>Вставка рисунка</a:t>
            </a:r>
            <a:endParaRPr kumimoji="0" lang="en-US" dirty="0"/>
          </a:p>
        </p:txBody>
      </p:sp>
      <p:sp>
        <p:nvSpPr>
          <p:cNvPr id="9" name="Блок-схема: процесс 8"/>
          <p:cNvSpPr/>
          <p:nvPr/>
        </p:nvSpPr>
        <p:spPr>
          <a:xfrm rot="19468671">
            <a:off x="396725" y="954341"/>
            <a:ext cx="685800" cy="204310"/>
          </a:xfrm>
          <a:prstGeom prst="flowChartProcess">
            <a:avLst/>
          </a:prstGeom>
          <a:solidFill>
            <a:srgbClr val="FBFBFB">
              <a:alpha val="45098"/>
            </a:srgbClr>
          </a:solidFill>
          <a:ln w="6350" cap="rnd" cmpd="sng" algn="ctr">
            <a:solidFill>
              <a:srgbClr val="FFFFFF">
                <a:alpha val="100000"/>
              </a:srgbClr>
            </a:solidFill>
            <a:prstDash val="solid"/>
          </a:ln>
          <a:effectLst>
            <a:outerShdw blurRad="25400" dist="25400" dir="3300000" sx="96000" sy="96000" algn="tl" rotWithShape="0">
              <a:schemeClr val="bg2">
                <a:shade val="90000"/>
                <a:satMod val="200000"/>
                <a:alpha val="40000"/>
              </a:schemeClr>
            </a:outerShdw>
          </a:effectLst>
        </p:spPr>
        <p:style>
          <a:lnRef idx="3">
            <a:schemeClr val="lt1"/>
          </a:lnRef>
          <a:fillRef idx="1">
            <a:schemeClr val="accent1"/>
          </a:fillRef>
          <a:effectRef idx="1">
            <a:schemeClr val="accent1"/>
          </a:effectRef>
          <a:fontRef idx="minor">
            <a:schemeClr val="lt1"/>
          </a:fontRef>
        </p:style>
        <p:txBody>
          <a:bodyPr anchor="ctr"/>
          <a:lstStyle>
            <a:extLst/>
          </a:lstStyle>
          <a:p>
            <a:pPr algn="ctr" eaLnBrk="1" latinLnBrk="0" hangingPunct="1"/>
            <a:endParaRPr kumimoji="0" lang="en-US"/>
          </a:p>
        </p:txBody>
      </p:sp>
      <p:sp>
        <p:nvSpPr>
          <p:cNvPr id="10" name="Блок-схема: процесс 9"/>
          <p:cNvSpPr/>
          <p:nvPr/>
        </p:nvSpPr>
        <p:spPr>
          <a:xfrm rot="2103354" flipH="1">
            <a:off x="5003667" y="936786"/>
            <a:ext cx="649224" cy="204310"/>
          </a:xfrm>
          <a:prstGeom prst="flowChartProcess">
            <a:avLst/>
          </a:prstGeom>
          <a:solidFill>
            <a:srgbClr val="FBFBFB">
              <a:alpha val="45098"/>
            </a:srgbClr>
          </a:solidFill>
          <a:ln w="6350" cap="rnd" cmpd="sng" algn="ctr">
            <a:solidFill>
              <a:srgbClr val="FFFFFF">
                <a:alpha val="100000"/>
              </a:srgbClr>
            </a:solidFill>
            <a:prstDash val="solid"/>
          </a:ln>
          <a:effectLst>
            <a:outerShdw blurRad="25400" dist="25400" dir="3300000" sx="96000" sy="96000" algn="tl" rotWithShape="0">
              <a:schemeClr val="bg2">
                <a:alpha val="20000"/>
              </a:schemeClr>
            </a:outerShdw>
          </a:effectLst>
        </p:spPr>
        <p:style>
          <a:lnRef idx="3">
            <a:schemeClr val="lt1"/>
          </a:lnRef>
          <a:fillRef idx="1">
            <a:schemeClr val="accent1"/>
          </a:fillRef>
          <a:effectRef idx="1">
            <a:schemeClr val="accent1"/>
          </a:effectRef>
          <a:fontRef idx="minor">
            <a:schemeClr val="lt1"/>
          </a:fontRef>
        </p:style>
        <p:txBody>
          <a:bodyPr anchor="ctr"/>
          <a:lstStyle>
            <a:extLst/>
          </a:lstStyle>
          <a:p>
            <a:pPr algn="ctr" eaLnBrk="1" latinLnBrk="0" hangingPunct="1"/>
            <a:endParaRPr kumimoji="0" lang="en-US" dirty="0"/>
          </a:p>
        </p:txBody>
      </p:sp>
      <p:sp>
        <p:nvSpPr>
          <p:cNvPr id="4" name="Текст 3"/>
          <p:cNvSpPr>
            <a:spLocks noGrp="1"/>
          </p:cNvSpPr>
          <p:nvPr>
            <p:ph type="body" sz="half" idx="2"/>
          </p:nvPr>
        </p:nvSpPr>
        <p:spPr>
          <a:xfrm>
            <a:off x="838200" y="4800600"/>
            <a:ext cx="4419600" cy="762000"/>
          </a:xfrm>
        </p:spPr>
        <p:txBody>
          <a:bodyPr anchor="ctr"/>
          <a:lstStyle>
            <a:lvl1pPr marL="0" indent="0" algn="l">
              <a:lnSpc>
                <a:spcPts val="1600"/>
              </a:lnSpc>
              <a:spcBef>
                <a:spcPts val="0"/>
              </a:spcBef>
              <a:buNone/>
              <a:defRPr sz="1400">
                <a:solidFill>
                  <a:srgbClr val="777777"/>
                </a:solidFill>
              </a:defRPr>
            </a:lvl1pPr>
            <a:lvl2pPr>
              <a:defRPr sz="1200"/>
            </a:lvl2pPr>
            <a:lvl3pPr>
              <a:defRPr sz="1000"/>
            </a:lvl3pPr>
            <a:lvl4pPr>
              <a:defRPr sz="900"/>
            </a:lvl4pPr>
            <a:lvl5pPr>
              <a:defRPr sz="900"/>
            </a:lvl5pPr>
            <a:extLst/>
          </a:lstStyle>
          <a:p>
            <a:pPr lvl="0" eaLnBrk="1" latinLnBrk="0" hangingPunct="1"/>
            <a:r>
              <a:rPr kumimoji="0" lang="ru-RU" smtClean="0"/>
              <a:t>Образец текста</a:t>
            </a:r>
          </a:p>
        </p:txBody>
      </p:sp>
    </p:spTree>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Заголовок и вертикальный текст">
    <p:spTree>
      <p:nvGrpSpPr>
        <p:cNvPr id="1" name=""/>
        <p:cNvGrpSpPr/>
        <p:nvPr/>
      </p:nvGrpSpPr>
      <p:grpSpPr>
        <a:xfrm>
          <a:off x="0" y="0"/>
          <a:ext cx="0" cy="0"/>
          <a:chOff x="0" y="0"/>
          <a:chExt cx="0" cy="0"/>
        </a:xfrm>
      </p:grpSpPr>
      <p:sp>
        <p:nvSpPr>
          <p:cNvPr id="2" name="Заголовок 1"/>
          <p:cNvSpPr>
            <a:spLocks noGrp="1"/>
          </p:cNvSpPr>
          <p:nvPr>
            <p:ph type="title"/>
          </p:nvPr>
        </p:nvSpPr>
        <p:spPr/>
        <p:txBody>
          <a:bodyPr/>
          <a:lstStyle>
            <a:extLst/>
          </a:lstStyle>
          <a:p>
            <a:r>
              <a:rPr kumimoji="0" lang="ru-RU" smtClean="0"/>
              <a:t>Образец заголовка</a:t>
            </a:r>
            <a:endParaRPr kumimoji="0" lang="en-US"/>
          </a:p>
        </p:txBody>
      </p:sp>
      <p:sp>
        <p:nvSpPr>
          <p:cNvPr id="3" name="Вертикальный текст 2"/>
          <p:cNvSpPr>
            <a:spLocks noGrp="1"/>
          </p:cNvSpPr>
          <p:nvPr>
            <p:ph type="body" orient="vert" idx="1"/>
          </p:nvPr>
        </p:nvSpPr>
        <p:spPr/>
        <p:txBody>
          <a:bodyPr vert="eaVert"/>
          <a:lstStyle>
            <a:extLst/>
          </a:lstStyle>
          <a:p>
            <a:pPr lvl="0" eaLnBrk="1" latinLnBrk="0" hangingPunct="1"/>
            <a:r>
              <a:rPr lang="ru-RU" smtClean="0"/>
              <a:t>Образец текста</a:t>
            </a:r>
          </a:p>
          <a:p>
            <a:pPr lvl="1" eaLnBrk="1" latinLnBrk="0" hangingPunct="1"/>
            <a:r>
              <a:rPr lang="ru-RU" smtClean="0"/>
              <a:t>Второй уровень</a:t>
            </a:r>
          </a:p>
          <a:p>
            <a:pPr lvl="2" eaLnBrk="1" latinLnBrk="0" hangingPunct="1"/>
            <a:r>
              <a:rPr lang="ru-RU" smtClean="0"/>
              <a:t>Третий уровень</a:t>
            </a:r>
          </a:p>
          <a:p>
            <a:pPr lvl="3" eaLnBrk="1" latinLnBrk="0" hangingPunct="1"/>
            <a:r>
              <a:rPr lang="ru-RU" smtClean="0"/>
              <a:t>Четвертый уровень</a:t>
            </a:r>
          </a:p>
          <a:p>
            <a:pPr lvl="4" eaLnBrk="1" latinLnBrk="0" hangingPunct="1"/>
            <a:r>
              <a:rPr lang="ru-RU" smtClean="0"/>
              <a:t>Пятый уровень</a:t>
            </a:r>
            <a:endParaRPr kumimoji="0" lang="en-US"/>
          </a:p>
        </p:txBody>
      </p:sp>
      <p:sp>
        <p:nvSpPr>
          <p:cNvPr id="4" name="Дата 3"/>
          <p:cNvSpPr>
            <a:spLocks noGrp="1"/>
          </p:cNvSpPr>
          <p:nvPr>
            <p:ph type="dt" sz="half" idx="10"/>
          </p:nvPr>
        </p:nvSpPr>
        <p:spPr/>
        <p:txBody>
          <a:bodyPr/>
          <a:lstStyle>
            <a:extLst/>
          </a:lstStyle>
          <a:p>
            <a:fld id="{94DE4DAE-E3F3-4CFD-9908-AE7F79FF39A8}" type="datetimeFigureOut">
              <a:rPr lang="ru-RU" smtClean="0"/>
              <a:t>26.03.2018</a:t>
            </a:fld>
            <a:endParaRPr lang="ru-RU"/>
          </a:p>
        </p:txBody>
      </p:sp>
      <p:sp>
        <p:nvSpPr>
          <p:cNvPr id="5" name="Нижний колонтитул 4"/>
          <p:cNvSpPr>
            <a:spLocks noGrp="1"/>
          </p:cNvSpPr>
          <p:nvPr>
            <p:ph type="ftr" sz="quarter" idx="11"/>
          </p:nvPr>
        </p:nvSpPr>
        <p:spPr/>
        <p:txBody>
          <a:bodyPr/>
          <a:lstStyle>
            <a:extLst/>
          </a:lstStyle>
          <a:p>
            <a:endParaRPr lang="ru-RU"/>
          </a:p>
        </p:txBody>
      </p:sp>
      <p:sp>
        <p:nvSpPr>
          <p:cNvPr id="6" name="Номер слайда 5"/>
          <p:cNvSpPr>
            <a:spLocks noGrp="1"/>
          </p:cNvSpPr>
          <p:nvPr>
            <p:ph type="sldNum" sz="quarter" idx="12"/>
          </p:nvPr>
        </p:nvSpPr>
        <p:spPr/>
        <p:txBody>
          <a:bodyPr/>
          <a:lstStyle>
            <a:extLst/>
          </a:lstStyle>
          <a:p>
            <a:fld id="{A017DE2B-F130-44EE-8AF6-19E42C07F431}" type="slidenum">
              <a:rPr lang="ru-RU" smtClean="0"/>
              <a:t>‹#›</a:t>
            </a:fld>
            <a:endParaRPr lang="ru-RU"/>
          </a:p>
        </p:txBody>
      </p:sp>
    </p:spTree>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Вертикальный заголовок и текст">
    <p:spTree>
      <p:nvGrpSpPr>
        <p:cNvPr id="1" name=""/>
        <p:cNvGrpSpPr/>
        <p:nvPr/>
      </p:nvGrpSpPr>
      <p:grpSpPr>
        <a:xfrm>
          <a:off x="0" y="0"/>
          <a:ext cx="0" cy="0"/>
          <a:chOff x="0" y="0"/>
          <a:chExt cx="0" cy="0"/>
        </a:xfrm>
      </p:grpSpPr>
      <p:sp>
        <p:nvSpPr>
          <p:cNvPr id="2" name="Вертикальный заголовок 1"/>
          <p:cNvSpPr>
            <a:spLocks noGrp="1"/>
          </p:cNvSpPr>
          <p:nvPr>
            <p:ph type="title" orient="vert"/>
          </p:nvPr>
        </p:nvSpPr>
        <p:spPr>
          <a:xfrm>
            <a:off x="6858000" y="274639"/>
            <a:ext cx="1828800" cy="5851525"/>
          </a:xfrm>
        </p:spPr>
        <p:txBody>
          <a:bodyPr vert="eaVert"/>
          <a:lstStyle>
            <a:extLst/>
          </a:lstStyle>
          <a:p>
            <a:r>
              <a:rPr kumimoji="0" lang="ru-RU" smtClean="0"/>
              <a:t>Образец заголовка</a:t>
            </a:r>
            <a:endParaRPr kumimoji="0" lang="en-US"/>
          </a:p>
        </p:txBody>
      </p:sp>
      <p:sp>
        <p:nvSpPr>
          <p:cNvPr id="3" name="Вертикальный текст 2"/>
          <p:cNvSpPr>
            <a:spLocks noGrp="1"/>
          </p:cNvSpPr>
          <p:nvPr>
            <p:ph type="body" orient="vert" idx="1"/>
          </p:nvPr>
        </p:nvSpPr>
        <p:spPr>
          <a:xfrm>
            <a:off x="1143000" y="274640"/>
            <a:ext cx="5562600" cy="5851525"/>
          </a:xfrm>
        </p:spPr>
        <p:txBody>
          <a:bodyPr vert="eaVert"/>
          <a:lstStyle>
            <a:extLst/>
          </a:lstStyle>
          <a:p>
            <a:pPr lvl="0" eaLnBrk="1" latinLnBrk="0" hangingPunct="1"/>
            <a:r>
              <a:rPr lang="ru-RU" smtClean="0"/>
              <a:t>Образец текста</a:t>
            </a:r>
          </a:p>
          <a:p>
            <a:pPr lvl="1" eaLnBrk="1" latinLnBrk="0" hangingPunct="1"/>
            <a:r>
              <a:rPr lang="ru-RU" smtClean="0"/>
              <a:t>Второй уровень</a:t>
            </a:r>
          </a:p>
          <a:p>
            <a:pPr lvl="2" eaLnBrk="1" latinLnBrk="0" hangingPunct="1"/>
            <a:r>
              <a:rPr lang="ru-RU" smtClean="0"/>
              <a:t>Третий уровень</a:t>
            </a:r>
          </a:p>
          <a:p>
            <a:pPr lvl="3" eaLnBrk="1" latinLnBrk="0" hangingPunct="1"/>
            <a:r>
              <a:rPr lang="ru-RU" smtClean="0"/>
              <a:t>Четвертый уровень</a:t>
            </a:r>
          </a:p>
          <a:p>
            <a:pPr lvl="4" eaLnBrk="1" latinLnBrk="0" hangingPunct="1"/>
            <a:r>
              <a:rPr lang="ru-RU" smtClean="0"/>
              <a:t>Пятый уровень</a:t>
            </a:r>
            <a:endParaRPr kumimoji="0" lang="en-US"/>
          </a:p>
        </p:txBody>
      </p:sp>
      <p:sp>
        <p:nvSpPr>
          <p:cNvPr id="4" name="Дата 3"/>
          <p:cNvSpPr>
            <a:spLocks noGrp="1"/>
          </p:cNvSpPr>
          <p:nvPr>
            <p:ph type="dt" sz="half" idx="10"/>
          </p:nvPr>
        </p:nvSpPr>
        <p:spPr/>
        <p:txBody>
          <a:bodyPr/>
          <a:lstStyle>
            <a:extLst/>
          </a:lstStyle>
          <a:p>
            <a:fld id="{94DE4DAE-E3F3-4CFD-9908-AE7F79FF39A8}" type="datetimeFigureOut">
              <a:rPr lang="ru-RU" smtClean="0"/>
              <a:t>26.03.2018</a:t>
            </a:fld>
            <a:endParaRPr lang="ru-RU"/>
          </a:p>
        </p:txBody>
      </p:sp>
      <p:sp>
        <p:nvSpPr>
          <p:cNvPr id="5" name="Нижний колонтитул 4"/>
          <p:cNvSpPr>
            <a:spLocks noGrp="1"/>
          </p:cNvSpPr>
          <p:nvPr>
            <p:ph type="ftr" sz="quarter" idx="11"/>
          </p:nvPr>
        </p:nvSpPr>
        <p:spPr/>
        <p:txBody>
          <a:bodyPr/>
          <a:lstStyle>
            <a:extLst/>
          </a:lstStyle>
          <a:p>
            <a:endParaRPr lang="ru-RU"/>
          </a:p>
        </p:txBody>
      </p:sp>
      <p:sp>
        <p:nvSpPr>
          <p:cNvPr id="6" name="Номер слайда 5"/>
          <p:cNvSpPr>
            <a:spLocks noGrp="1"/>
          </p:cNvSpPr>
          <p:nvPr>
            <p:ph type="sldNum" sz="quarter" idx="12"/>
          </p:nvPr>
        </p:nvSpPr>
        <p:spPr/>
        <p:txBody>
          <a:bodyPr/>
          <a:lstStyle>
            <a:extLst/>
          </a:lstStyle>
          <a:p>
            <a:fld id="{A017DE2B-F130-44EE-8AF6-19E42C07F431}" type="slidenum">
              <a:rPr lang="ru-RU" smtClean="0"/>
              <a:t>‹#›</a:t>
            </a:fld>
            <a:endParaRPr lang="ru-RU"/>
          </a:p>
        </p:txBody>
      </p:sp>
    </p:spTree>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3">
        <a:schemeClr val="bg2"/>
      </p:bgRef>
    </p:bg>
    <p:spTree>
      <p:nvGrpSpPr>
        <p:cNvPr id="1" name=""/>
        <p:cNvGrpSpPr/>
        <p:nvPr/>
      </p:nvGrpSpPr>
      <p:grpSpPr>
        <a:xfrm>
          <a:off x="0" y="0"/>
          <a:ext cx="0" cy="0"/>
          <a:chOff x="0" y="0"/>
          <a:chExt cx="0" cy="0"/>
        </a:xfrm>
      </p:grpSpPr>
      <p:sp>
        <p:nvSpPr>
          <p:cNvPr id="7" name="Пирог 6"/>
          <p:cNvSpPr/>
          <p:nvPr/>
        </p:nvSpPr>
        <p:spPr>
          <a:xfrm>
            <a:off x="-815927" y="-815922"/>
            <a:ext cx="1638887" cy="1638887"/>
          </a:xfrm>
          <a:prstGeom prst="pie">
            <a:avLst>
              <a:gd name="adj1" fmla="val 0"/>
              <a:gd name="adj2" fmla="val 5402120"/>
            </a:avLst>
          </a:prstGeom>
          <a:solidFill>
            <a:schemeClr val="bg2">
              <a:tint val="18000"/>
              <a:satMod val="220000"/>
              <a:alpha val="33000"/>
            </a:schemeClr>
          </a:solidFill>
          <a:ln w="3175" cap="rnd" cmpd="sng" algn="ctr">
            <a:solidFill>
              <a:schemeClr val="bg2">
                <a:shade val="70000"/>
                <a:satMod val="200000"/>
                <a:alpha val="100000"/>
              </a:schemeClr>
            </a:solidFill>
            <a:prstDash val="solid"/>
          </a:ln>
          <a:effectLst/>
        </p:spPr>
        <p:style>
          <a:lnRef idx="3">
            <a:schemeClr val="lt1"/>
          </a:lnRef>
          <a:fillRef idx="1">
            <a:schemeClr val="accent1"/>
          </a:fillRef>
          <a:effectRef idx="1">
            <a:schemeClr val="accent1"/>
          </a:effectRef>
          <a:fontRef idx="minor">
            <a:schemeClr val="lt1"/>
          </a:fontRef>
        </p:style>
        <p:txBody>
          <a:bodyPr anchor="ctr"/>
          <a:lstStyle>
            <a:extLst/>
          </a:lstStyle>
          <a:p>
            <a:pPr algn="ctr" eaLnBrk="1" latinLnBrk="0" hangingPunct="1"/>
            <a:endParaRPr kumimoji="0" lang="en-US"/>
          </a:p>
        </p:txBody>
      </p:sp>
      <p:sp>
        <p:nvSpPr>
          <p:cNvPr id="8" name="Овал 7"/>
          <p:cNvSpPr/>
          <p:nvPr/>
        </p:nvSpPr>
        <p:spPr>
          <a:xfrm>
            <a:off x="168816" y="21102"/>
            <a:ext cx="1702191" cy="1702191"/>
          </a:xfrm>
          <a:prstGeom prst="ellipse">
            <a:avLst/>
          </a:prstGeom>
          <a:noFill/>
          <a:ln w="27305" cap="rnd" cmpd="sng" algn="ctr">
            <a:solidFill>
              <a:schemeClr val="bg2">
                <a:tint val="45000"/>
                <a:satMod val="325000"/>
                <a:alpha val="100000"/>
              </a:schemeClr>
            </a:solidFill>
            <a:prstDash val="solid"/>
          </a:ln>
          <a:effectLst>
            <a:outerShdw blurRad="25400" dist="25400" dir="5400000" algn="tl" rotWithShape="0">
              <a:schemeClr val="bg2">
                <a:shade val="50000"/>
                <a:satMod val="150000"/>
                <a:alpha val="85000"/>
              </a:schemeClr>
            </a:outerShdw>
          </a:effectLst>
        </p:spPr>
        <p:style>
          <a:lnRef idx="3">
            <a:schemeClr val="lt1"/>
          </a:lnRef>
          <a:fillRef idx="1">
            <a:schemeClr val="accent1"/>
          </a:fillRef>
          <a:effectRef idx="1">
            <a:schemeClr val="accent1"/>
          </a:effectRef>
          <a:fontRef idx="minor">
            <a:schemeClr val="lt1"/>
          </a:fontRef>
        </p:style>
        <p:txBody>
          <a:bodyPr anchor="ctr"/>
          <a:lstStyle>
            <a:extLst/>
          </a:lstStyle>
          <a:p>
            <a:pPr algn="ctr" eaLnBrk="1" latinLnBrk="0" hangingPunct="1"/>
            <a:endParaRPr kumimoji="0" lang="en-US"/>
          </a:p>
        </p:txBody>
      </p:sp>
      <p:sp>
        <p:nvSpPr>
          <p:cNvPr id="11" name="Кольцо 10"/>
          <p:cNvSpPr/>
          <p:nvPr/>
        </p:nvSpPr>
        <p:spPr>
          <a:xfrm rot="2315675">
            <a:off x="182881" y="1055077"/>
            <a:ext cx="1125717" cy="1102624"/>
          </a:xfrm>
          <a:prstGeom prst="donut">
            <a:avLst>
              <a:gd name="adj" fmla="val 11833"/>
            </a:avLst>
          </a:prstGeom>
          <a:gradFill rotWithShape="1">
            <a:gsLst>
              <a:gs pos="0">
                <a:schemeClr val="bg2">
                  <a:tint val="10000"/>
                  <a:shade val="99000"/>
                  <a:satMod val="355000"/>
                  <a:alpha val="70000"/>
                </a:schemeClr>
              </a:gs>
              <a:gs pos="70000">
                <a:schemeClr val="bg2">
                  <a:tint val="6000"/>
                  <a:shade val="100000"/>
                  <a:satMod val="400000"/>
                  <a:alpha val="55000"/>
                </a:schemeClr>
              </a:gs>
              <a:gs pos="100000">
                <a:schemeClr val="bg2">
                  <a:tint val="100000"/>
                  <a:shade val="75000"/>
                  <a:satMod val="370000"/>
                  <a:alpha val="60000"/>
                </a:schemeClr>
              </a:gs>
            </a:gsLst>
            <a:path path="circle">
              <a:fillToRect l="-407500" t="-50000" r="507500" b="150000"/>
            </a:path>
          </a:gradFill>
          <a:ln w="7350" cap="rnd" cmpd="sng" algn="ctr">
            <a:solidFill>
              <a:schemeClr val="bg2">
                <a:shade val="60000"/>
                <a:satMod val="220000"/>
                <a:alpha val="100000"/>
              </a:schemeClr>
            </a:solidFill>
            <a:prstDash val="solid"/>
          </a:ln>
          <a:effectLst>
            <a:outerShdw blurRad="12700" dist="15000" dir="4500000" algn="tl" rotWithShape="0">
              <a:schemeClr val="bg2">
                <a:shade val="10000"/>
                <a:satMod val="200000"/>
                <a:alpha val="35000"/>
              </a:schemeClr>
            </a:outerShdw>
          </a:effectLst>
        </p:spPr>
        <p:style>
          <a:lnRef idx="3">
            <a:schemeClr val="lt1"/>
          </a:lnRef>
          <a:fillRef idx="1">
            <a:schemeClr val="accent1"/>
          </a:fillRef>
          <a:effectRef idx="1">
            <a:schemeClr val="accent1"/>
          </a:effectRef>
          <a:fontRef idx="minor">
            <a:schemeClr val="lt1"/>
          </a:fontRef>
        </p:style>
        <p:txBody>
          <a:bodyPr anchor="ctr"/>
          <a:lstStyle>
            <a:extLst/>
          </a:lstStyle>
          <a:p>
            <a:pPr algn="ctr" eaLnBrk="1" latinLnBrk="0" hangingPunct="1"/>
            <a:endParaRPr kumimoji="0" lang="en-US"/>
          </a:p>
        </p:txBody>
      </p:sp>
      <p:sp>
        <p:nvSpPr>
          <p:cNvPr id="12" name="Прямоугольник 11"/>
          <p:cNvSpPr/>
          <p:nvPr/>
        </p:nvSpPr>
        <p:spPr>
          <a:xfrm>
            <a:off x="1012873" y="-54"/>
            <a:ext cx="8131127" cy="6858054"/>
          </a:xfrm>
          <a:prstGeom prst="rect">
            <a:avLst/>
          </a:prstGeom>
          <a:solidFill>
            <a:schemeClr val="bg1"/>
          </a:solidFill>
          <a:ln w="25400" cap="rnd" cmpd="sng"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extLst/>
          </a:lstStyle>
          <a:p>
            <a:pPr algn="ctr" eaLnBrk="1" latinLnBrk="0" hangingPunct="1"/>
            <a:endParaRPr kumimoji="0" lang="en-US"/>
          </a:p>
        </p:txBody>
      </p:sp>
      <p:sp>
        <p:nvSpPr>
          <p:cNvPr id="5" name="Заголовок 4"/>
          <p:cNvSpPr>
            <a:spLocks noGrp="1"/>
          </p:cNvSpPr>
          <p:nvPr>
            <p:ph type="title"/>
          </p:nvPr>
        </p:nvSpPr>
        <p:spPr>
          <a:xfrm>
            <a:off x="1435608" y="274638"/>
            <a:ext cx="7498080" cy="1143000"/>
          </a:xfrm>
          <a:prstGeom prst="rect">
            <a:avLst/>
          </a:prstGeom>
        </p:spPr>
        <p:txBody>
          <a:bodyPr anchor="ctr">
            <a:normAutofit/>
          </a:bodyPr>
          <a:lstStyle>
            <a:extLst/>
          </a:lstStyle>
          <a:p>
            <a:r>
              <a:rPr kumimoji="0" lang="ru-RU" smtClean="0"/>
              <a:t>Образец заголовка</a:t>
            </a:r>
            <a:endParaRPr kumimoji="0" lang="en-US"/>
          </a:p>
        </p:txBody>
      </p:sp>
      <p:sp>
        <p:nvSpPr>
          <p:cNvPr id="9" name="Текст 8"/>
          <p:cNvSpPr>
            <a:spLocks noGrp="1"/>
          </p:cNvSpPr>
          <p:nvPr>
            <p:ph type="body" idx="1"/>
          </p:nvPr>
        </p:nvSpPr>
        <p:spPr>
          <a:xfrm>
            <a:off x="1435608" y="1447800"/>
            <a:ext cx="7498080" cy="4800600"/>
          </a:xfrm>
          <a:prstGeom prst="rect">
            <a:avLst/>
          </a:prstGeom>
        </p:spPr>
        <p:txBody>
          <a:bodyPr>
            <a:normAutofit/>
          </a:bodyPr>
          <a:lstStyle>
            <a:extLst/>
          </a:lstStyle>
          <a:p>
            <a:pPr lvl="0" eaLnBrk="1" latinLnBrk="0" hangingPunct="1"/>
            <a:r>
              <a:rPr kumimoji="0" lang="ru-RU" smtClean="0"/>
              <a:t>Образец текста</a:t>
            </a:r>
          </a:p>
          <a:p>
            <a:pPr lvl="1" eaLnBrk="1" latinLnBrk="0" hangingPunct="1"/>
            <a:r>
              <a:rPr kumimoji="0" lang="ru-RU" smtClean="0"/>
              <a:t>Второй уровень</a:t>
            </a:r>
          </a:p>
          <a:p>
            <a:pPr lvl="2" eaLnBrk="1" latinLnBrk="0" hangingPunct="1"/>
            <a:r>
              <a:rPr kumimoji="0" lang="ru-RU" smtClean="0"/>
              <a:t>Третий уровень</a:t>
            </a:r>
          </a:p>
          <a:p>
            <a:pPr lvl="3" eaLnBrk="1" latinLnBrk="0" hangingPunct="1"/>
            <a:r>
              <a:rPr kumimoji="0" lang="ru-RU" smtClean="0"/>
              <a:t>Четвертый уровень</a:t>
            </a:r>
          </a:p>
          <a:p>
            <a:pPr lvl="4" eaLnBrk="1" latinLnBrk="0" hangingPunct="1"/>
            <a:r>
              <a:rPr kumimoji="0" lang="ru-RU" smtClean="0"/>
              <a:t>Пятый уровень</a:t>
            </a:r>
            <a:endParaRPr kumimoji="0" lang="en-US"/>
          </a:p>
        </p:txBody>
      </p:sp>
      <p:sp>
        <p:nvSpPr>
          <p:cNvPr id="24" name="Дата 23"/>
          <p:cNvSpPr>
            <a:spLocks noGrp="1"/>
          </p:cNvSpPr>
          <p:nvPr>
            <p:ph type="dt" sz="half" idx="2"/>
          </p:nvPr>
        </p:nvSpPr>
        <p:spPr>
          <a:xfrm>
            <a:off x="3581400" y="6305550"/>
            <a:ext cx="2133600" cy="476250"/>
          </a:xfrm>
          <a:prstGeom prst="rect">
            <a:avLst/>
          </a:prstGeom>
        </p:spPr>
        <p:txBody>
          <a:bodyPr anchor="b"/>
          <a:lstStyle>
            <a:lvl1pPr algn="r" eaLnBrk="1" latinLnBrk="0" hangingPunct="1">
              <a:defRPr kumimoji="0" sz="1200">
                <a:solidFill>
                  <a:schemeClr val="bg2">
                    <a:shade val="50000"/>
                    <a:satMod val="200000"/>
                  </a:schemeClr>
                </a:solidFill>
              </a:defRPr>
            </a:lvl1pPr>
            <a:extLst/>
          </a:lstStyle>
          <a:p>
            <a:fld id="{94DE4DAE-E3F3-4CFD-9908-AE7F79FF39A8}" type="datetimeFigureOut">
              <a:rPr lang="ru-RU" smtClean="0"/>
              <a:t>26.03.2018</a:t>
            </a:fld>
            <a:endParaRPr lang="ru-RU"/>
          </a:p>
        </p:txBody>
      </p:sp>
      <p:sp>
        <p:nvSpPr>
          <p:cNvPr id="10" name="Нижний колонтитул 9"/>
          <p:cNvSpPr>
            <a:spLocks noGrp="1"/>
          </p:cNvSpPr>
          <p:nvPr>
            <p:ph type="ftr" sz="quarter" idx="3"/>
          </p:nvPr>
        </p:nvSpPr>
        <p:spPr>
          <a:xfrm>
            <a:off x="5715000" y="6305550"/>
            <a:ext cx="2895600" cy="476250"/>
          </a:xfrm>
          <a:prstGeom prst="rect">
            <a:avLst/>
          </a:prstGeom>
        </p:spPr>
        <p:txBody>
          <a:bodyPr anchor="b"/>
          <a:lstStyle>
            <a:lvl1pPr eaLnBrk="1" latinLnBrk="0" hangingPunct="1">
              <a:defRPr kumimoji="0" sz="1200">
                <a:solidFill>
                  <a:schemeClr val="bg2">
                    <a:shade val="50000"/>
                    <a:satMod val="200000"/>
                  </a:schemeClr>
                </a:solidFill>
                <a:effectLst/>
              </a:defRPr>
            </a:lvl1pPr>
            <a:extLst/>
          </a:lstStyle>
          <a:p>
            <a:endParaRPr lang="ru-RU"/>
          </a:p>
        </p:txBody>
      </p:sp>
      <p:sp>
        <p:nvSpPr>
          <p:cNvPr id="22" name="Номер слайда 21"/>
          <p:cNvSpPr>
            <a:spLocks noGrp="1"/>
          </p:cNvSpPr>
          <p:nvPr>
            <p:ph type="sldNum" sz="quarter" idx="4"/>
          </p:nvPr>
        </p:nvSpPr>
        <p:spPr>
          <a:xfrm>
            <a:off x="8613648" y="6305550"/>
            <a:ext cx="457200" cy="476250"/>
          </a:xfrm>
          <a:prstGeom prst="rect">
            <a:avLst/>
          </a:prstGeom>
        </p:spPr>
        <p:txBody>
          <a:bodyPr anchor="b"/>
          <a:lstStyle>
            <a:lvl1pPr algn="ctr" eaLnBrk="1" latinLnBrk="0" hangingPunct="1">
              <a:defRPr kumimoji="0" sz="1200">
                <a:solidFill>
                  <a:schemeClr val="bg2">
                    <a:shade val="50000"/>
                    <a:satMod val="200000"/>
                  </a:schemeClr>
                </a:solidFill>
                <a:effectLst/>
              </a:defRPr>
            </a:lvl1pPr>
            <a:extLst/>
          </a:lstStyle>
          <a:p>
            <a:fld id="{A017DE2B-F130-44EE-8AF6-19E42C07F431}" type="slidenum">
              <a:rPr lang="ru-RU" smtClean="0"/>
              <a:t>‹#›</a:t>
            </a:fld>
            <a:endParaRPr lang="ru-RU"/>
          </a:p>
        </p:txBody>
      </p:sp>
      <p:sp>
        <p:nvSpPr>
          <p:cNvPr id="15" name="Прямоугольник 14"/>
          <p:cNvSpPr/>
          <p:nvPr/>
        </p:nvSpPr>
        <p:spPr bwMode="invGray">
          <a:xfrm>
            <a:off x="1014984" y="-54"/>
            <a:ext cx="73152" cy="6858054"/>
          </a:xfrm>
          <a:prstGeom prst="rect">
            <a:avLst/>
          </a:prstGeom>
          <a:solidFill>
            <a:schemeClr val="bg1"/>
          </a:solidFill>
          <a:ln w="25400" cap="rnd" cmpd="sng" algn="ctr">
            <a:noFill/>
            <a:prstDash val="solid"/>
          </a:ln>
          <a:effectLst>
            <a:outerShdw blurRad="38550" dist="38000" dir="10800000" algn="tl" rotWithShape="0">
              <a:schemeClr val="bg2">
                <a:shade val="20000"/>
                <a:satMod val="110000"/>
                <a:alpha val="25000"/>
              </a:schemeClr>
            </a:outerShdw>
          </a:effectLst>
        </p:spPr>
        <p:style>
          <a:lnRef idx="3">
            <a:schemeClr val="lt1"/>
          </a:lnRef>
          <a:fillRef idx="1">
            <a:schemeClr val="accent1"/>
          </a:fillRef>
          <a:effectRef idx="1">
            <a:schemeClr val="accent1"/>
          </a:effectRef>
          <a:fontRef idx="minor">
            <a:schemeClr val="lt1"/>
          </a:fontRef>
        </p:style>
        <p:txBody>
          <a:bodyPr anchor="ctr"/>
          <a:lstStyle>
            <a:extLst/>
          </a:lstStyle>
          <a:p>
            <a:pPr algn="ctr" eaLnBrk="1" latinLnBrk="0" hangingPunct="1"/>
            <a:endParaRPr kumimoji="0" lang="en-US"/>
          </a:p>
        </p:txBody>
      </p:sp>
    </p:spTree>
  </p:cSld>
  <p:clrMap bg1="lt1" tx1="dk1" bg2="lt2" tx2="dk2" accent1="accent1" accent2="accent2" accent3="accent3" accent4="accent4" accent5="accent5" accent6="accent6" hlink="hlink" folHlink="folHlink"/>
  <p:sldLayoutIdLst>
    <p:sldLayoutId id="2147483793" r:id="rId1"/>
    <p:sldLayoutId id="2147483794" r:id="rId2"/>
    <p:sldLayoutId id="2147483795" r:id="rId3"/>
    <p:sldLayoutId id="2147483796" r:id="rId4"/>
    <p:sldLayoutId id="2147483797" r:id="rId5"/>
    <p:sldLayoutId id="2147483798" r:id="rId6"/>
    <p:sldLayoutId id="2147483799" r:id="rId7"/>
    <p:sldLayoutId id="2147483800" r:id="rId8"/>
    <p:sldLayoutId id="2147483801" r:id="rId9"/>
    <p:sldLayoutId id="2147483802" r:id="rId10"/>
    <p:sldLayoutId id="2147483803" r:id="rId11"/>
  </p:sldLayoutIdLst>
  <p:txStyles>
    <p:titleStyle>
      <a:lvl1pPr algn="l" rtl="0" eaLnBrk="1" latinLnBrk="0" hangingPunct="1">
        <a:spcBef>
          <a:spcPct val="0"/>
        </a:spcBef>
        <a:buNone/>
        <a:defRPr kumimoji="0" sz="4300" kern="1200">
          <a:solidFill>
            <a:schemeClr val="tx2">
              <a:satMod val="130000"/>
            </a:schemeClr>
          </a:solidFill>
          <a:effectLst>
            <a:outerShdw blurRad="50000" dist="30000" dir="5400000" algn="tl" rotWithShape="0">
              <a:srgbClr val="000000">
                <a:alpha val="30000"/>
              </a:srgbClr>
            </a:outerShdw>
          </a:effectLst>
          <a:latin typeface="+mj-lt"/>
          <a:ea typeface="+mj-ea"/>
          <a:cs typeface="+mj-cs"/>
        </a:defRPr>
      </a:lvl1pPr>
      <a:extLst/>
    </p:titleStyle>
    <p:bodyStyle>
      <a:lvl1pPr marL="365760" indent="-283464" algn="l" rtl="0" eaLnBrk="1" latinLnBrk="0" hangingPunct="1">
        <a:lnSpc>
          <a:spcPct val="100000"/>
        </a:lnSpc>
        <a:spcBef>
          <a:spcPts val="600"/>
        </a:spcBef>
        <a:buClr>
          <a:schemeClr val="accent1"/>
        </a:buClr>
        <a:buSzPct val="80000"/>
        <a:buFont typeface="Wingdings 2"/>
        <a:buChar char=""/>
        <a:defRPr kumimoji="0" sz="3200" kern="1200">
          <a:solidFill>
            <a:schemeClr val="tx1"/>
          </a:solidFill>
          <a:latin typeface="+mn-lt"/>
          <a:ea typeface="+mn-ea"/>
          <a:cs typeface="+mn-cs"/>
        </a:defRPr>
      </a:lvl1pPr>
      <a:lvl2pPr marL="640080" indent="-237744" algn="l" rtl="0" eaLnBrk="1" latinLnBrk="0" hangingPunct="1">
        <a:lnSpc>
          <a:spcPct val="100000"/>
        </a:lnSpc>
        <a:spcBef>
          <a:spcPts val="550"/>
        </a:spcBef>
        <a:buClr>
          <a:schemeClr val="accent1"/>
        </a:buClr>
        <a:buFont typeface="Verdana"/>
        <a:buChar char="◦"/>
        <a:defRPr kumimoji="0" sz="2800" kern="1200">
          <a:solidFill>
            <a:schemeClr val="tx1"/>
          </a:solidFill>
          <a:latin typeface="+mn-lt"/>
          <a:ea typeface="+mn-ea"/>
          <a:cs typeface="+mn-cs"/>
        </a:defRPr>
      </a:lvl2pPr>
      <a:lvl3pPr marL="886968" indent="-228600" algn="l" rtl="0" eaLnBrk="1" latinLnBrk="0" hangingPunct="1">
        <a:lnSpc>
          <a:spcPct val="100000"/>
        </a:lnSpc>
        <a:spcBef>
          <a:spcPct val="20000"/>
        </a:spcBef>
        <a:buClr>
          <a:schemeClr val="accent2"/>
        </a:buClr>
        <a:buFont typeface="Wingdings 2"/>
        <a:buChar char=""/>
        <a:defRPr kumimoji="0" sz="2400" kern="1200">
          <a:solidFill>
            <a:schemeClr val="tx1"/>
          </a:solidFill>
          <a:latin typeface="+mn-lt"/>
          <a:ea typeface="+mn-ea"/>
          <a:cs typeface="+mn-cs"/>
        </a:defRPr>
      </a:lvl3pPr>
      <a:lvl4pPr marL="1097280" indent="-173736" algn="l" rtl="0" eaLnBrk="1" latinLnBrk="0" hangingPunct="1">
        <a:lnSpc>
          <a:spcPct val="100000"/>
        </a:lnSpc>
        <a:spcBef>
          <a:spcPct val="20000"/>
        </a:spcBef>
        <a:buClr>
          <a:schemeClr val="accent3"/>
        </a:buClr>
        <a:buFont typeface="Wingdings 2"/>
        <a:buChar char=""/>
        <a:defRPr kumimoji="0" sz="2000" kern="1200">
          <a:solidFill>
            <a:schemeClr val="tx1"/>
          </a:solidFill>
          <a:latin typeface="+mn-lt"/>
          <a:ea typeface="+mn-ea"/>
          <a:cs typeface="+mn-cs"/>
        </a:defRPr>
      </a:lvl4pPr>
      <a:lvl5pPr marL="1298448" indent="-182880" algn="l" rtl="0" eaLnBrk="1" latinLnBrk="0" hangingPunct="1">
        <a:lnSpc>
          <a:spcPct val="100000"/>
        </a:lnSpc>
        <a:spcBef>
          <a:spcPct val="20000"/>
        </a:spcBef>
        <a:buClr>
          <a:schemeClr val="accent4"/>
        </a:buClr>
        <a:buFont typeface="Wingdings 2"/>
        <a:buChar char=""/>
        <a:defRPr kumimoji="0" sz="2000" kern="1200">
          <a:solidFill>
            <a:schemeClr val="tx1"/>
          </a:solidFill>
          <a:latin typeface="+mn-lt"/>
          <a:ea typeface="+mn-ea"/>
          <a:cs typeface="+mn-cs"/>
        </a:defRPr>
      </a:lvl5pPr>
      <a:lvl6pPr marL="1508760" indent="-182880" algn="l" rtl="0" eaLnBrk="1" latinLnBrk="0" hangingPunct="1">
        <a:lnSpc>
          <a:spcPct val="100000"/>
        </a:lnSpc>
        <a:spcBef>
          <a:spcPct val="20000"/>
        </a:spcBef>
        <a:buClr>
          <a:schemeClr val="accent5"/>
        </a:buClr>
        <a:buFont typeface="Wingdings 2"/>
        <a:buChar char=""/>
        <a:defRPr kumimoji="0" sz="2000" kern="1200">
          <a:solidFill>
            <a:schemeClr val="tx1"/>
          </a:solidFill>
          <a:latin typeface="+mn-lt"/>
          <a:ea typeface="+mn-ea"/>
          <a:cs typeface="+mn-cs"/>
        </a:defRPr>
      </a:lvl6pPr>
      <a:lvl7pPr marL="1719072" indent="-182880" algn="l" rtl="0" eaLnBrk="1" latinLnBrk="0" hangingPunct="1">
        <a:lnSpc>
          <a:spcPct val="100000"/>
        </a:lnSpc>
        <a:spcBef>
          <a:spcPct val="20000"/>
        </a:spcBef>
        <a:buClr>
          <a:schemeClr val="accent6"/>
        </a:buClr>
        <a:buFont typeface="Wingdings 2"/>
        <a:buChar char=""/>
        <a:defRPr kumimoji="0" sz="2000" kern="1200">
          <a:solidFill>
            <a:schemeClr val="tx1"/>
          </a:solidFill>
          <a:latin typeface="+mn-lt"/>
          <a:ea typeface="+mn-ea"/>
          <a:cs typeface="+mn-cs"/>
        </a:defRPr>
      </a:lvl7pPr>
      <a:lvl8pPr marL="1920240" indent="-182880" algn="l" rtl="0" eaLnBrk="1" latinLnBrk="0" hangingPunct="1">
        <a:lnSpc>
          <a:spcPct val="100000"/>
        </a:lnSpc>
        <a:spcBef>
          <a:spcPct val="20000"/>
        </a:spcBef>
        <a:buClr>
          <a:schemeClr val="accent6"/>
        </a:buClr>
        <a:buFont typeface="Wingdings 2"/>
        <a:buChar char=""/>
        <a:defRPr kumimoji="0" sz="2000" kern="1200">
          <a:solidFill>
            <a:schemeClr val="tx1"/>
          </a:solidFill>
          <a:latin typeface="+mn-lt"/>
          <a:ea typeface="+mn-ea"/>
          <a:cs typeface="+mn-cs"/>
        </a:defRPr>
      </a:lvl8pPr>
      <a:lvl9pPr marL="2130552" indent="-182880" algn="l" rtl="0" eaLnBrk="1" latinLnBrk="0" hangingPunct="1">
        <a:lnSpc>
          <a:spcPct val="100000"/>
        </a:lnSpc>
        <a:spcBef>
          <a:spcPct val="20000"/>
        </a:spcBef>
        <a:buClr>
          <a:schemeClr val="accent6"/>
        </a:buClr>
        <a:buFont typeface="Wingdings 2"/>
        <a:buChar char=""/>
        <a:defRPr kumimoji="0" sz="2000" kern="1200">
          <a:solidFill>
            <a:schemeClr val="tx1"/>
          </a:solidFill>
          <a:latin typeface="+mn-lt"/>
          <a:ea typeface="+mn-ea"/>
          <a:cs typeface="+mn-cs"/>
        </a:defRPr>
      </a:lvl9pPr>
      <a:extLst/>
    </p:bodyStyle>
    <p:otherStyle>
      <a:lvl1pPr marL="0" algn="l" rtl="0" eaLnBrk="1" latinLnBrk="0" hangingPunct="1">
        <a:defRPr kumimoji="0" kern="1200">
          <a:solidFill>
            <a:schemeClr val="tx1"/>
          </a:solidFill>
          <a:latin typeface="+mn-lt"/>
          <a:ea typeface="+mn-ea"/>
          <a:cs typeface="+mn-cs"/>
        </a:defRPr>
      </a:lvl1pPr>
      <a:lvl2pPr marL="457200" algn="l" rtl="0" eaLnBrk="1" latinLnBrk="0" hangingPunct="1">
        <a:defRPr kumimoji="0" kern="1200">
          <a:solidFill>
            <a:schemeClr val="tx1"/>
          </a:solidFill>
          <a:latin typeface="+mn-lt"/>
          <a:ea typeface="+mn-ea"/>
          <a:cs typeface="+mn-cs"/>
        </a:defRPr>
      </a:lvl2pPr>
      <a:lvl3pPr marL="914400" algn="l" rtl="0" eaLnBrk="1" latinLnBrk="0" hangingPunct="1">
        <a:defRPr kumimoji="0" kern="1200">
          <a:solidFill>
            <a:schemeClr val="tx1"/>
          </a:solidFill>
          <a:latin typeface="+mn-lt"/>
          <a:ea typeface="+mn-ea"/>
          <a:cs typeface="+mn-cs"/>
        </a:defRPr>
      </a:lvl3pPr>
      <a:lvl4pPr marL="1371600" algn="l" rtl="0" eaLnBrk="1" latinLnBrk="0" hangingPunct="1">
        <a:defRPr kumimoji="0" kern="1200">
          <a:solidFill>
            <a:schemeClr val="tx1"/>
          </a:solidFill>
          <a:latin typeface="+mn-lt"/>
          <a:ea typeface="+mn-ea"/>
          <a:cs typeface="+mn-cs"/>
        </a:defRPr>
      </a:lvl4pPr>
      <a:lvl5pPr marL="1828800" algn="l" rtl="0" eaLnBrk="1" latinLnBrk="0" hangingPunct="1">
        <a:defRPr kumimoji="0" kern="1200">
          <a:solidFill>
            <a:schemeClr val="tx1"/>
          </a:solidFill>
          <a:latin typeface="+mn-lt"/>
          <a:ea typeface="+mn-ea"/>
          <a:cs typeface="+mn-cs"/>
        </a:defRPr>
      </a:lvl5pPr>
      <a:lvl6pPr marL="2286000" algn="l" rtl="0" eaLnBrk="1" latinLnBrk="0" hangingPunct="1">
        <a:defRPr kumimoji="0" kern="1200">
          <a:solidFill>
            <a:schemeClr val="tx1"/>
          </a:solidFill>
          <a:latin typeface="+mn-lt"/>
          <a:ea typeface="+mn-ea"/>
          <a:cs typeface="+mn-cs"/>
        </a:defRPr>
      </a:lvl6pPr>
      <a:lvl7pPr marL="2743200" algn="l" rtl="0" eaLnBrk="1" latinLnBrk="0" hangingPunct="1">
        <a:defRPr kumimoji="0" kern="1200">
          <a:solidFill>
            <a:schemeClr val="tx1"/>
          </a:solidFill>
          <a:latin typeface="+mn-lt"/>
          <a:ea typeface="+mn-ea"/>
          <a:cs typeface="+mn-cs"/>
        </a:defRPr>
      </a:lvl7pPr>
      <a:lvl8pPr marL="3200400" algn="l" rtl="0" eaLnBrk="1" latinLnBrk="0" hangingPunct="1">
        <a:defRPr kumimoji="0" kern="1200">
          <a:solidFill>
            <a:schemeClr val="tx1"/>
          </a:solidFill>
          <a:latin typeface="+mn-lt"/>
          <a:ea typeface="+mn-ea"/>
          <a:cs typeface="+mn-cs"/>
        </a:defRPr>
      </a:lvl8pPr>
      <a:lvl9pPr marL="3657600" algn="l" rtl="0" eaLnBrk="1" latinLnBrk="0" hangingPunct="1">
        <a:defRPr kumimoji="0" kern="1200">
          <a:solidFill>
            <a:schemeClr val="tx1"/>
          </a:solidFill>
          <a:latin typeface="+mn-lt"/>
          <a:ea typeface="+mn-ea"/>
          <a:cs typeface="+mn-cs"/>
        </a:defRPr>
      </a:lvl9pPr>
      <a:extLst/>
    </p:otherStyle>
  </p:txStyles>
</p:sldMaster>
</file>

<file path=ppt/slides/_rels/slide1.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4.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Заголовок 1"/>
          <p:cNvSpPr>
            <a:spLocks noGrp="1"/>
          </p:cNvSpPr>
          <p:nvPr>
            <p:ph type="ctrTitle"/>
          </p:nvPr>
        </p:nvSpPr>
        <p:spPr>
          <a:xfrm>
            <a:off x="683568" y="620688"/>
            <a:ext cx="7772400" cy="1152128"/>
          </a:xfrm>
        </p:spPr>
        <p:txBody>
          <a:bodyPr>
            <a:normAutofit fontScale="90000"/>
          </a:bodyPr>
          <a:lstStyle/>
          <a:p>
            <a:pPr algn="ctr"/>
            <a:r>
              <a:rPr lang="en-AU" sz="4000" b="1" dirty="0" err="1">
                <a:effectLst/>
                <a:latin typeface="Times New Roman" pitchFamily="18" charset="0"/>
                <a:cs typeface="Times New Roman" pitchFamily="18" charset="0"/>
              </a:rPr>
              <a:t>Termo</a:t>
            </a:r>
            <a:r>
              <a:rPr lang="en-US" sz="4000" b="1" dirty="0">
                <a:effectLst/>
                <a:latin typeface="Times New Roman" pitchFamily="18" charset="0"/>
                <a:cs typeface="Times New Roman" pitchFamily="18" charset="0"/>
              </a:rPr>
              <a:t>-</a:t>
            </a:r>
            <a:r>
              <a:rPr lang="en-AU" sz="4000" b="1" dirty="0" err="1">
                <a:effectLst/>
                <a:latin typeface="Times New Roman" pitchFamily="18" charset="0"/>
                <a:cs typeface="Times New Roman" pitchFamily="18" charset="0"/>
              </a:rPr>
              <a:t>mexanik</a:t>
            </a:r>
            <a:r>
              <a:rPr lang="en-AU" sz="4000" b="1" dirty="0">
                <a:effectLst/>
                <a:latin typeface="Times New Roman" pitchFamily="18" charset="0"/>
                <a:cs typeface="Times New Roman" pitchFamily="18" charset="0"/>
              </a:rPr>
              <a:t> </a:t>
            </a:r>
            <a:r>
              <a:rPr lang="en-AU" sz="4000" b="1" dirty="0" err="1">
                <a:effectLst/>
                <a:latin typeface="Times New Roman" pitchFamily="18" charset="0"/>
                <a:cs typeface="Times New Roman" pitchFamily="18" charset="0"/>
              </a:rPr>
              <a:t>va</a:t>
            </a:r>
            <a:r>
              <a:rPr lang="en-AU" sz="4000" b="1" dirty="0">
                <a:effectLst/>
                <a:latin typeface="Times New Roman" pitchFamily="18" charset="0"/>
                <a:cs typeface="Times New Roman" pitchFamily="18" charset="0"/>
              </a:rPr>
              <a:t> </a:t>
            </a:r>
            <a:r>
              <a:rPr lang="en-AU" sz="4000" b="1" dirty="0" err="1">
                <a:effectLst/>
                <a:latin typeface="Times New Roman" pitchFamily="18" charset="0"/>
                <a:cs typeface="Times New Roman" pitchFamily="18" charset="0"/>
              </a:rPr>
              <a:t>mexanik</a:t>
            </a:r>
            <a:r>
              <a:rPr lang="en-AU" sz="4000" b="1" dirty="0">
                <a:effectLst/>
                <a:latin typeface="Times New Roman" pitchFamily="18" charset="0"/>
                <a:cs typeface="Times New Roman" pitchFamily="18" charset="0"/>
              </a:rPr>
              <a:t> </a:t>
            </a:r>
            <a:r>
              <a:rPr lang="en-AU" sz="4000" b="1" dirty="0" err="1">
                <a:effectLst/>
                <a:latin typeface="Times New Roman" pitchFamily="18" charset="0"/>
                <a:cs typeface="Times New Roman" pitchFamily="18" charset="0"/>
              </a:rPr>
              <a:t>payvandlash</a:t>
            </a:r>
            <a:endParaRPr lang="ru-RU" sz="4000" dirty="0">
              <a:effectLst/>
              <a:latin typeface="Times New Roman" pitchFamily="18" charset="0"/>
              <a:cs typeface="Times New Roman" pitchFamily="18" charset="0"/>
            </a:endParaRPr>
          </a:p>
        </p:txBody>
      </p:sp>
      <p:sp>
        <p:nvSpPr>
          <p:cNvPr id="3" name="Подзаголовок 2"/>
          <p:cNvSpPr>
            <a:spLocks noGrp="1"/>
          </p:cNvSpPr>
          <p:nvPr>
            <p:ph type="subTitle" idx="1"/>
          </p:nvPr>
        </p:nvSpPr>
        <p:spPr>
          <a:xfrm>
            <a:off x="827584" y="2492896"/>
            <a:ext cx="7920880" cy="3384376"/>
          </a:xfrm>
        </p:spPr>
        <p:txBody>
          <a:bodyPr>
            <a:normAutofit fontScale="85000" lnSpcReduction="20000"/>
          </a:bodyPr>
          <a:lstStyle/>
          <a:p>
            <a:pPr algn="ctr"/>
            <a:r>
              <a:rPr lang="en-US" b="1" dirty="0" err="1">
                <a:latin typeface="Times New Roman" pitchFamily="18" charset="0"/>
                <a:cs typeface="Times New Roman" pitchFamily="18" charset="0"/>
              </a:rPr>
              <a:t>Reja</a:t>
            </a:r>
            <a:r>
              <a:rPr lang="en-US" b="1" dirty="0">
                <a:latin typeface="Times New Roman" pitchFamily="18" charset="0"/>
                <a:cs typeface="Times New Roman" pitchFamily="18" charset="0"/>
              </a:rPr>
              <a:t>.</a:t>
            </a:r>
            <a:endParaRPr lang="ru-RU" dirty="0">
              <a:latin typeface="Times New Roman" pitchFamily="18" charset="0"/>
              <a:cs typeface="Times New Roman" pitchFamily="18" charset="0"/>
            </a:endParaRPr>
          </a:p>
          <a:p>
            <a:pPr algn="ctr"/>
            <a:r>
              <a:rPr lang="en-US" dirty="0">
                <a:latin typeface="Times New Roman" pitchFamily="18" charset="0"/>
                <a:cs typeface="Times New Roman" pitchFamily="18" charset="0"/>
              </a:rPr>
              <a:t>1. </a:t>
            </a:r>
            <a:r>
              <a:rPr lang="en-US" dirty="0" err="1">
                <a:latin typeface="Times New Roman" pitchFamily="18" charset="0"/>
                <a:cs typeface="Times New Roman" pitchFamily="18" charset="0"/>
              </a:rPr>
              <a:t>Elektr</a:t>
            </a:r>
            <a:r>
              <a:rPr lang="en-US" dirty="0">
                <a:latin typeface="Times New Roman" pitchFamily="18" charset="0"/>
                <a:cs typeface="Times New Roman" pitchFamily="18" charset="0"/>
              </a:rPr>
              <a:t> – </a:t>
            </a:r>
            <a:r>
              <a:rPr lang="en-US" dirty="0" err="1">
                <a:latin typeface="Times New Roman" pitchFamily="18" charset="0"/>
                <a:cs typeface="Times New Roman" pitchFamily="18" charset="0"/>
              </a:rPr>
              <a:t>kontakt</a:t>
            </a:r>
            <a:r>
              <a:rPr lang="en-US" dirty="0">
                <a:latin typeface="Times New Roman" pitchFamily="18" charset="0"/>
                <a:cs typeface="Times New Roman" pitchFamily="18" charset="0"/>
              </a:rPr>
              <a:t> </a:t>
            </a:r>
            <a:r>
              <a:rPr lang="en-US" dirty="0" err="1">
                <a:latin typeface="Times New Roman" pitchFamily="18" charset="0"/>
                <a:cs typeface="Times New Roman" pitchFamily="18" charset="0"/>
              </a:rPr>
              <a:t>usulida</a:t>
            </a:r>
            <a:r>
              <a:rPr lang="en-US" dirty="0">
                <a:latin typeface="Times New Roman" pitchFamily="18" charset="0"/>
                <a:cs typeface="Times New Roman" pitchFamily="18" charset="0"/>
              </a:rPr>
              <a:t> </a:t>
            </a:r>
            <a:r>
              <a:rPr lang="en-US" dirty="0" err="1">
                <a:latin typeface="Times New Roman" pitchFamily="18" charset="0"/>
                <a:cs typeface="Times New Roman" pitchFamily="18" charset="0"/>
              </a:rPr>
              <a:t>payvandlash</a:t>
            </a:r>
            <a:r>
              <a:rPr lang="en-US" dirty="0">
                <a:latin typeface="Times New Roman" pitchFamily="18" charset="0"/>
                <a:cs typeface="Times New Roman" pitchFamily="18" charset="0"/>
              </a:rPr>
              <a:t>.</a:t>
            </a:r>
            <a:endParaRPr lang="ru-RU" dirty="0">
              <a:latin typeface="Times New Roman" pitchFamily="18" charset="0"/>
              <a:cs typeface="Times New Roman" pitchFamily="18" charset="0"/>
            </a:endParaRPr>
          </a:p>
          <a:p>
            <a:pPr algn="ctr"/>
            <a:r>
              <a:rPr lang="en-US" dirty="0">
                <a:latin typeface="Times New Roman" pitchFamily="18" charset="0"/>
                <a:cs typeface="Times New Roman" pitchFamily="18" charset="0"/>
              </a:rPr>
              <a:t>2. </a:t>
            </a:r>
            <a:r>
              <a:rPr lang="en-AU" dirty="0" err="1">
                <a:latin typeface="Times New Roman" pitchFamily="18" charset="0"/>
                <a:cs typeface="Times New Roman" pitchFamily="18" charset="0"/>
              </a:rPr>
              <a:t>Uchma-uch</a:t>
            </a:r>
            <a:r>
              <a:rPr lang="en-AU" dirty="0">
                <a:latin typeface="Times New Roman" pitchFamily="18" charset="0"/>
                <a:cs typeface="Times New Roman" pitchFamily="18" charset="0"/>
              </a:rPr>
              <a:t>, </a:t>
            </a:r>
            <a:r>
              <a:rPr lang="en-AU" dirty="0" err="1">
                <a:latin typeface="Times New Roman" pitchFamily="18" charset="0"/>
                <a:cs typeface="Times New Roman" pitchFamily="18" charset="0"/>
              </a:rPr>
              <a:t>nuqtaviy</a:t>
            </a:r>
            <a:r>
              <a:rPr lang="en-AU" dirty="0">
                <a:latin typeface="Times New Roman" pitchFamily="18" charset="0"/>
                <a:cs typeface="Times New Roman" pitchFamily="18" charset="0"/>
              </a:rPr>
              <a:t>, </a:t>
            </a:r>
            <a:r>
              <a:rPr lang="en-AU" dirty="0" err="1">
                <a:latin typeface="Times New Roman" pitchFamily="18" charset="0"/>
                <a:cs typeface="Times New Roman" pitchFamily="18" charset="0"/>
              </a:rPr>
              <a:t>rolukaviy</a:t>
            </a:r>
            <a:r>
              <a:rPr lang="en-AU" dirty="0">
                <a:latin typeface="Times New Roman" pitchFamily="18" charset="0"/>
                <a:cs typeface="Times New Roman" pitchFamily="18" charset="0"/>
              </a:rPr>
              <a:t> </a:t>
            </a:r>
            <a:r>
              <a:rPr lang="en-AU" dirty="0" err="1">
                <a:latin typeface="Times New Roman" pitchFamily="18" charset="0"/>
                <a:cs typeface="Times New Roman" pitchFamily="18" charset="0"/>
              </a:rPr>
              <a:t>payvandlash</a:t>
            </a:r>
            <a:r>
              <a:rPr lang="en-AU" dirty="0">
                <a:latin typeface="Times New Roman" pitchFamily="18" charset="0"/>
                <a:cs typeface="Times New Roman" pitchFamily="18" charset="0"/>
              </a:rPr>
              <a:t>.</a:t>
            </a:r>
            <a:r>
              <a:rPr lang="en-US" dirty="0">
                <a:latin typeface="Times New Roman" pitchFamily="18" charset="0"/>
                <a:cs typeface="Times New Roman" pitchFamily="18" charset="0"/>
              </a:rPr>
              <a:t>.</a:t>
            </a:r>
            <a:endParaRPr lang="ru-RU" dirty="0">
              <a:latin typeface="Times New Roman" pitchFamily="18" charset="0"/>
              <a:cs typeface="Times New Roman" pitchFamily="18" charset="0"/>
            </a:endParaRPr>
          </a:p>
          <a:p>
            <a:pPr algn="ctr"/>
            <a:r>
              <a:rPr lang="en-US" dirty="0">
                <a:latin typeface="Times New Roman" pitchFamily="18" charset="0"/>
                <a:cs typeface="Times New Roman" pitchFamily="18" charset="0"/>
              </a:rPr>
              <a:t>3. </a:t>
            </a:r>
            <a:r>
              <a:rPr lang="en-AU" dirty="0" err="1">
                <a:latin typeface="Times New Roman" pitchFamily="18" charset="0"/>
                <a:cs typeface="Times New Roman" pitchFamily="18" charset="0"/>
              </a:rPr>
              <a:t>Har</a:t>
            </a:r>
            <a:r>
              <a:rPr lang="en-AU" dirty="0">
                <a:latin typeface="Times New Roman" pitchFamily="18" charset="0"/>
                <a:cs typeface="Times New Roman" pitchFamily="18" charset="0"/>
              </a:rPr>
              <a:t> </a:t>
            </a:r>
            <a:r>
              <a:rPr lang="en-AU" dirty="0" err="1">
                <a:latin typeface="Times New Roman" pitchFamily="18" charset="0"/>
                <a:cs typeface="Times New Roman" pitchFamily="18" charset="0"/>
              </a:rPr>
              <a:t>xil</a:t>
            </a:r>
            <a:r>
              <a:rPr lang="en-AU" dirty="0">
                <a:latin typeface="Times New Roman" pitchFamily="18" charset="0"/>
                <a:cs typeface="Times New Roman" pitchFamily="18" charset="0"/>
              </a:rPr>
              <a:t> </a:t>
            </a:r>
            <a:r>
              <a:rPr lang="en-AU" dirty="0" err="1">
                <a:latin typeface="Times New Roman" pitchFamily="18" charset="0"/>
                <a:cs typeface="Times New Roman" pitchFamily="18" charset="0"/>
              </a:rPr>
              <a:t>metall</a:t>
            </a:r>
            <a:r>
              <a:rPr lang="en-AU" dirty="0">
                <a:latin typeface="Times New Roman" pitchFamily="18" charset="0"/>
                <a:cs typeface="Times New Roman" pitchFamily="18" charset="0"/>
              </a:rPr>
              <a:t> </a:t>
            </a:r>
            <a:r>
              <a:rPr lang="en-AU" dirty="0" err="1">
                <a:latin typeface="Times New Roman" pitchFamily="18" charset="0"/>
                <a:cs typeface="Times New Roman" pitchFamily="18" charset="0"/>
              </a:rPr>
              <a:t>va</a:t>
            </a:r>
            <a:r>
              <a:rPr lang="en-AU" dirty="0">
                <a:latin typeface="Times New Roman" pitchFamily="18" charset="0"/>
                <a:cs typeface="Times New Roman" pitchFamily="18" charset="0"/>
              </a:rPr>
              <a:t> </a:t>
            </a:r>
            <a:r>
              <a:rPr lang="en-AU" dirty="0" err="1">
                <a:latin typeface="Times New Roman" pitchFamily="18" charset="0"/>
                <a:cs typeface="Times New Roman" pitchFamily="18" charset="0"/>
              </a:rPr>
              <a:t>qotishmalarni</a:t>
            </a:r>
            <a:r>
              <a:rPr lang="en-AU" dirty="0">
                <a:latin typeface="Times New Roman" pitchFamily="18" charset="0"/>
                <a:cs typeface="Times New Roman" pitchFamily="18" charset="0"/>
              </a:rPr>
              <a:t> </a:t>
            </a:r>
            <a:r>
              <a:rPr lang="en-AU" dirty="0" err="1">
                <a:latin typeface="Times New Roman" pitchFamily="18" charset="0"/>
                <a:cs typeface="Times New Roman" pitchFamily="18" charset="0"/>
              </a:rPr>
              <a:t>payvandlash</a:t>
            </a:r>
            <a:r>
              <a:rPr lang="en-AU" dirty="0">
                <a:latin typeface="Times New Roman" pitchFamily="18" charset="0"/>
                <a:cs typeface="Times New Roman" pitchFamily="18" charset="0"/>
              </a:rPr>
              <a:t> </a:t>
            </a:r>
            <a:r>
              <a:rPr lang="en-AU" dirty="0" err="1">
                <a:latin typeface="Times New Roman" pitchFamily="18" charset="0"/>
                <a:cs typeface="Times New Roman" pitchFamily="18" charset="0"/>
              </a:rPr>
              <a:t>texnologiyasi</a:t>
            </a:r>
            <a:r>
              <a:rPr lang="en-AU" dirty="0">
                <a:latin typeface="Times New Roman" pitchFamily="18" charset="0"/>
                <a:cs typeface="Times New Roman" pitchFamily="18" charset="0"/>
              </a:rPr>
              <a:t>.</a:t>
            </a:r>
            <a:r>
              <a:rPr lang="en-US" dirty="0">
                <a:latin typeface="Times New Roman" pitchFamily="18" charset="0"/>
                <a:cs typeface="Times New Roman" pitchFamily="18" charset="0"/>
              </a:rPr>
              <a:t>.</a:t>
            </a:r>
            <a:endParaRPr lang="ru-RU" dirty="0">
              <a:latin typeface="Times New Roman" pitchFamily="18" charset="0"/>
              <a:cs typeface="Times New Roman" pitchFamily="18" charset="0"/>
            </a:endParaRPr>
          </a:p>
          <a:p>
            <a:pPr algn="ctr"/>
            <a:r>
              <a:rPr lang="en-US" dirty="0">
                <a:latin typeface="Times New Roman" pitchFamily="18" charset="0"/>
                <a:cs typeface="Times New Roman" pitchFamily="18" charset="0"/>
              </a:rPr>
              <a:t>4</a:t>
            </a:r>
            <a:r>
              <a:rPr lang="en-AU" dirty="0">
                <a:latin typeface="Times New Roman" pitchFamily="18" charset="0"/>
                <a:cs typeface="Times New Roman" pitchFamily="18" charset="0"/>
              </a:rPr>
              <a:t> </a:t>
            </a:r>
            <a:r>
              <a:rPr lang="en-AU" dirty="0" err="1">
                <a:latin typeface="Times New Roman" pitchFamily="18" charset="0"/>
                <a:cs typeface="Times New Roman" pitchFamily="18" charset="0"/>
              </a:rPr>
              <a:t>Payvand</a:t>
            </a:r>
            <a:r>
              <a:rPr lang="en-AU" dirty="0">
                <a:latin typeface="Times New Roman" pitchFamily="18" charset="0"/>
                <a:cs typeface="Times New Roman" pitchFamily="18" charset="0"/>
              </a:rPr>
              <a:t> </a:t>
            </a:r>
            <a:r>
              <a:rPr lang="en-AU" dirty="0" err="1">
                <a:latin typeface="Times New Roman" pitchFamily="18" charset="0"/>
                <a:cs typeface="Times New Roman" pitchFamily="18" charset="0"/>
              </a:rPr>
              <a:t>choklarida</a:t>
            </a:r>
            <a:r>
              <a:rPr lang="en-AU" dirty="0">
                <a:latin typeface="Times New Roman" pitchFamily="18" charset="0"/>
                <a:cs typeface="Times New Roman" pitchFamily="18" charset="0"/>
              </a:rPr>
              <a:t> </a:t>
            </a:r>
            <a:r>
              <a:rPr lang="en-AU" dirty="0" err="1">
                <a:latin typeface="Times New Roman" pitchFamily="18" charset="0"/>
                <a:cs typeface="Times New Roman" pitchFamily="18" charset="0"/>
              </a:rPr>
              <a:t>uchraydigan</a:t>
            </a:r>
            <a:r>
              <a:rPr lang="en-AU" dirty="0">
                <a:latin typeface="Times New Roman" pitchFamily="18" charset="0"/>
                <a:cs typeface="Times New Roman" pitchFamily="18" charset="0"/>
              </a:rPr>
              <a:t> </a:t>
            </a:r>
            <a:r>
              <a:rPr lang="en-AU" dirty="0" err="1">
                <a:latin typeface="Times New Roman" pitchFamily="18" charset="0"/>
                <a:cs typeface="Times New Roman" pitchFamily="18" charset="0"/>
              </a:rPr>
              <a:t>nuqsonlar</a:t>
            </a:r>
            <a:r>
              <a:rPr lang="en-AU" dirty="0">
                <a:latin typeface="Times New Roman" pitchFamily="18" charset="0"/>
                <a:cs typeface="Times New Roman" pitchFamily="18" charset="0"/>
              </a:rPr>
              <a:t>, </a:t>
            </a:r>
            <a:r>
              <a:rPr lang="en-AU" dirty="0" err="1">
                <a:latin typeface="Times New Roman" pitchFamily="18" charset="0"/>
                <a:cs typeface="Times New Roman" pitchFamily="18" charset="0"/>
              </a:rPr>
              <a:t>hosil</a:t>
            </a:r>
            <a:r>
              <a:rPr lang="en-AU" dirty="0">
                <a:latin typeface="Times New Roman" pitchFamily="18" charset="0"/>
                <a:cs typeface="Times New Roman" pitchFamily="18" charset="0"/>
              </a:rPr>
              <a:t> </a:t>
            </a:r>
            <a:r>
              <a:rPr lang="en-AU" dirty="0" err="1">
                <a:latin typeface="Times New Roman" pitchFamily="18" charset="0"/>
                <a:cs typeface="Times New Roman" pitchFamily="18" charset="0"/>
              </a:rPr>
              <a:t>bo‘lish</a:t>
            </a:r>
            <a:r>
              <a:rPr lang="en-AU" dirty="0">
                <a:latin typeface="Times New Roman" pitchFamily="18" charset="0"/>
                <a:cs typeface="Times New Roman" pitchFamily="18" charset="0"/>
              </a:rPr>
              <a:t> </a:t>
            </a:r>
            <a:r>
              <a:rPr lang="en-AU" dirty="0" err="1">
                <a:latin typeface="Times New Roman" pitchFamily="18" charset="0"/>
                <a:cs typeface="Times New Roman" pitchFamily="18" charset="0"/>
              </a:rPr>
              <a:t>sabablari</a:t>
            </a:r>
            <a:r>
              <a:rPr lang="en-AU" dirty="0">
                <a:latin typeface="Times New Roman" pitchFamily="18" charset="0"/>
                <a:cs typeface="Times New Roman" pitchFamily="18" charset="0"/>
              </a:rPr>
              <a:t> </a:t>
            </a:r>
            <a:r>
              <a:rPr lang="en-AU" dirty="0" err="1">
                <a:latin typeface="Times New Roman" pitchFamily="18" charset="0"/>
                <a:cs typeface="Times New Roman" pitchFamily="18" charset="0"/>
              </a:rPr>
              <a:t>va</a:t>
            </a:r>
            <a:r>
              <a:rPr lang="en-AU" dirty="0">
                <a:latin typeface="Times New Roman" pitchFamily="18" charset="0"/>
                <a:cs typeface="Times New Roman" pitchFamily="18" charset="0"/>
              </a:rPr>
              <a:t> </a:t>
            </a:r>
            <a:r>
              <a:rPr lang="en-AU" dirty="0" err="1">
                <a:latin typeface="Times New Roman" pitchFamily="18" charset="0"/>
                <a:cs typeface="Times New Roman" pitchFamily="18" charset="0"/>
              </a:rPr>
              <a:t>oldini</a:t>
            </a:r>
            <a:r>
              <a:rPr lang="en-AU" dirty="0">
                <a:latin typeface="Times New Roman" pitchFamily="18" charset="0"/>
                <a:cs typeface="Times New Roman" pitchFamily="18" charset="0"/>
              </a:rPr>
              <a:t> </a:t>
            </a:r>
            <a:r>
              <a:rPr lang="en-AU" dirty="0" err="1">
                <a:latin typeface="Times New Roman" pitchFamily="18" charset="0"/>
                <a:cs typeface="Times New Roman" pitchFamily="18" charset="0"/>
              </a:rPr>
              <a:t>olish</a:t>
            </a:r>
            <a:r>
              <a:rPr lang="en-AU" dirty="0">
                <a:latin typeface="Times New Roman" pitchFamily="18" charset="0"/>
                <a:cs typeface="Times New Roman" pitchFamily="18" charset="0"/>
              </a:rPr>
              <a:t> </a:t>
            </a:r>
            <a:r>
              <a:rPr lang="en-AU" dirty="0" err="1">
                <a:latin typeface="Times New Roman" pitchFamily="18" charset="0"/>
                <a:cs typeface="Times New Roman" pitchFamily="18" charset="0"/>
              </a:rPr>
              <a:t>tadbirlari</a:t>
            </a:r>
            <a:r>
              <a:rPr lang="en-AU" dirty="0">
                <a:latin typeface="Times New Roman" pitchFamily="18" charset="0"/>
                <a:cs typeface="Times New Roman" pitchFamily="18" charset="0"/>
              </a:rPr>
              <a:t>.</a:t>
            </a:r>
            <a:r>
              <a:rPr lang="en-US" dirty="0">
                <a:latin typeface="Times New Roman" pitchFamily="18" charset="0"/>
                <a:cs typeface="Times New Roman" pitchFamily="18" charset="0"/>
              </a:rPr>
              <a:t>.</a:t>
            </a:r>
            <a:endParaRPr lang="ru-RU" dirty="0">
              <a:latin typeface="Times New Roman" pitchFamily="18" charset="0"/>
              <a:cs typeface="Times New Roman" pitchFamily="18" charset="0"/>
            </a:endParaRPr>
          </a:p>
          <a:p>
            <a:pPr algn="ctr" fontAlgn="base" hangingPunct="0"/>
            <a:r>
              <a:rPr lang="en-US" dirty="0">
                <a:latin typeface="Times New Roman" pitchFamily="18" charset="0"/>
                <a:cs typeface="Times New Roman" pitchFamily="18" charset="0"/>
              </a:rPr>
              <a:t>5.  </a:t>
            </a:r>
            <a:r>
              <a:rPr lang="uz-Cyrl-UZ" dirty="0">
                <a:latin typeface="Times New Roman" pitchFamily="18" charset="0"/>
                <a:cs typeface="Times New Roman" pitchFamily="18" charset="0"/>
              </a:rPr>
              <a:t>Аlyuminiy vа uning qоtishmаlаrini pаyvаndlаsh</a:t>
            </a:r>
            <a:endParaRPr lang="ru-RU" dirty="0">
              <a:latin typeface="Times New Roman" pitchFamily="18" charset="0"/>
              <a:cs typeface="Times New Roman" pitchFamily="18" charset="0"/>
            </a:endParaRPr>
          </a:p>
          <a:p>
            <a:pPr algn="ctr" fontAlgn="base" hangingPunct="0"/>
            <a:r>
              <a:rPr lang="en-US" dirty="0">
                <a:latin typeface="Times New Roman" pitchFamily="18" charset="0"/>
                <a:cs typeface="Times New Roman" pitchFamily="18" charset="0"/>
              </a:rPr>
              <a:t>6.  </a:t>
            </a:r>
            <a:r>
              <a:rPr lang="uz-Cyrl-UZ" dirty="0">
                <a:latin typeface="Times New Roman" pitchFamily="18" charset="0"/>
                <a:cs typeface="Times New Roman" pitchFamily="18" charset="0"/>
              </a:rPr>
              <a:t>Mis vа uning qоtishmаlаrini pаyvаndlаsh</a:t>
            </a:r>
            <a:endParaRPr lang="ru-RU" dirty="0">
              <a:latin typeface="Times New Roman" pitchFamily="18" charset="0"/>
              <a:cs typeface="Times New Roman" pitchFamily="18" charset="0"/>
            </a:endParaRPr>
          </a:p>
          <a:p>
            <a:pPr algn="ctr" fontAlgn="base" hangingPunct="0"/>
            <a:r>
              <a:rPr lang="en-US" dirty="0">
                <a:latin typeface="Times New Roman" pitchFamily="18" charset="0"/>
                <a:cs typeface="Times New Roman" pitchFamily="18" charset="0"/>
              </a:rPr>
              <a:t>.</a:t>
            </a:r>
            <a:endParaRPr lang="ru-RU" dirty="0">
              <a:latin typeface="Times New Roman" pitchFamily="18" charset="0"/>
              <a:cs typeface="Times New Roman" pitchFamily="18" charset="0"/>
            </a:endParaRPr>
          </a:p>
          <a:p>
            <a:pPr algn="ctr" fontAlgn="base" hangingPunct="0"/>
            <a:r>
              <a:rPr lang="en-US" dirty="0">
                <a:latin typeface="Times New Roman" pitchFamily="18" charset="0"/>
                <a:cs typeface="Times New Roman" pitchFamily="18" charset="0"/>
              </a:rPr>
              <a:t> </a:t>
            </a:r>
            <a:endParaRPr lang="ru-RU" dirty="0">
              <a:latin typeface="Times New Roman" pitchFamily="18" charset="0"/>
              <a:cs typeface="Times New Roman" pitchFamily="18" charset="0"/>
            </a:endParaRPr>
          </a:p>
        </p:txBody>
      </p:sp>
    </p:spTree>
    <p:extLst>
      <p:ext uri="{BB962C8B-B14F-4D97-AF65-F5344CB8AC3E}">
        <p14:creationId xmlns:p14="http://schemas.microsoft.com/office/powerpoint/2010/main" val="2446936740"/>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53" presetClass="entr" presetSubtype="16" fill="hold" grpId="0" nodeType="clickEffect">
                                  <p:stCondLst>
                                    <p:cond delay="0"/>
                                  </p:stCondLst>
                                  <p:childTnLst>
                                    <p:set>
                                      <p:cBhvr>
                                        <p:cTn id="6" dur="1" fill="hold">
                                          <p:stCondLst>
                                            <p:cond delay="0"/>
                                          </p:stCondLst>
                                        </p:cTn>
                                        <p:tgtEl>
                                          <p:spTgt spid="2"/>
                                        </p:tgtEl>
                                        <p:attrNameLst>
                                          <p:attrName>style.visibility</p:attrName>
                                        </p:attrNameLst>
                                      </p:cBhvr>
                                      <p:to>
                                        <p:strVal val="visible"/>
                                      </p:to>
                                    </p:set>
                                    <p:anim calcmode="lin" valueType="num">
                                      <p:cBhvr>
                                        <p:cTn id="7" dur="500" fill="hold"/>
                                        <p:tgtEl>
                                          <p:spTgt spid="2"/>
                                        </p:tgtEl>
                                        <p:attrNameLst>
                                          <p:attrName>ppt_w</p:attrName>
                                        </p:attrNameLst>
                                      </p:cBhvr>
                                      <p:tavLst>
                                        <p:tav tm="0">
                                          <p:val>
                                            <p:fltVal val="0"/>
                                          </p:val>
                                        </p:tav>
                                        <p:tav tm="100000">
                                          <p:val>
                                            <p:strVal val="#ppt_w"/>
                                          </p:val>
                                        </p:tav>
                                      </p:tavLst>
                                    </p:anim>
                                    <p:anim calcmode="lin" valueType="num">
                                      <p:cBhvr>
                                        <p:cTn id="8" dur="500" fill="hold"/>
                                        <p:tgtEl>
                                          <p:spTgt spid="2"/>
                                        </p:tgtEl>
                                        <p:attrNameLst>
                                          <p:attrName>ppt_h</p:attrName>
                                        </p:attrNameLst>
                                      </p:cBhvr>
                                      <p:tavLst>
                                        <p:tav tm="0">
                                          <p:val>
                                            <p:fltVal val="0"/>
                                          </p:val>
                                        </p:tav>
                                        <p:tav tm="100000">
                                          <p:val>
                                            <p:strVal val="#ppt_h"/>
                                          </p:val>
                                        </p:tav>
                                      </p:tavLst>
                                    </p:anim>
                                    <p:animEffect transition="in" filter="fade">
                                      <p:cBhvr>
                                        <p:cTn id="9" dur="500"/>
                                        <p:tgtEl>
                                          <p:spTgt spid="2"/>
                                        </p:tgtEl>
                                      </p:cBhvr>
                                    </p:animEffect>
                                  </p:childTnLst>
                                </p:cTn>
                              </p:par>
                            </p:childTnLst>
                          </p:cTn>
                        </p:par>
                      </p:childTnLst>
                    </p:cTn>
                  </p:par>
                  <p:par>
                    <p:cTn id="10" fill="hold">
                      <p:stCondLst>
                        <p:cond delay="indefinite"/>
                      </p:stCondLst>
                      <p:childTnLst>
                        <p:par>
                          <p:cTn id="11" fill="hold">
                            <p:stCondLst>
                              <p:cond delay="0"/>
                            </p:stCondLst>
                            <p:childTnLst>
                              <p:par>
                                <p:cTn id="12" presetID="2" presetClass="entr" presetSubtype="4" fill="hold" grpId="0" nodeType="clickEffect">
                                  <p:stCondLst>
                                    <p:cond delay="0"/>
                                  </p:stCondLst>
                                  <p:childTnLst>
                                    <p:set>
                                      <p:cBhvr>
                                        <p:cTn id="13" dur="1" fill="hold">
                                          <p:stCondLst>
                                            <p:cond delay="0"/>
                                          </p:stCondLst>
                                        </p:cTn>
                                        <p:tgtEl>
                                          <p:spTgt spid="3">
                                            <p:txEl>
                                              <p:pRg st="0" end="0"/>
                                            </p:txEl>
                                          </p:spTgt>
                                        </p:tgtEl>
                                        <p:attrNameLst>
                                          <p:attrName>style.visibility</p:attrName>
                                        </p:attrNameLst>
                                      </p:cBhvr>
                                      <p:to>
                                        <p:strVal val="visible"/>
                                      </p:to>
                                    </p:set>
                                    <p:anim calcmode="lin" valueType="num">
                                      <p:cBhvr additive="base">
                                        <p:cTn id="14" dur="500" fill="hold"/>
                                        <p:tgtEl>
                                          <p:spTgt spid="3">
                                            <p:txEl>
                                              <p:pRg st="0" end="0"/>
                                            </p:txEl>
                                          </p:spTgt>
                                        </p:tgtEl>
                                        <p:attrNameLst>
                                          <p:attrName>ppt_x</p:attrName>
                                        </p:attrNameLst>
                                      </p:cBhvr>
                                      <p:tavLst>
                                        <p:tav tm="0">
                                          <p:val>
                                            <p:strVal val="#ppt_x"/>
                                          </p:val>
                                        </p:tav>
                                        <p:tav tm="100000">
                                          <p:val>
                                            <p:strVal val="#ppt_x"/>
                                          </p:val>
                                        </p:tav>
                                      </p:tavLst>
                                    </p:anim>
                                    <p:anim calcmode="lin" valueType="num">
                                      <p:cBhvr additive="base">
                                        <p:cTn id="15" dur="500" fill="hold"/>
                                        <p:tgtEl>
                                          <p:spTgt spid="3">
                                            <p:txEl>
                                              <p:pRg st="0" end="0"/>
                                            </p:txEl>
                                          </p:spTgt>
                                        </p:tgtEl>
                                        <p:attrNameLst>
                                          <p:attrName>ppt_y</p:attrName>
                                        </p:attrNameLst>
                                      </p:cBhvr>
                                      <p:tavLst>
                                        <p:tav tm="0">
                                          <p:val>
                                            <p:strVal val="1+#ppt_h/2"/>
                                          </p:val>
                                        </p:tav>
                                        <p:tav tm="100000">
                                          <p:val>
                                            <p:strVal val="#ppt_y"/>
                                          </p:val>
                                        </p:tav>
                                      </p:tavLst>
                                    </p:anim>
                                  </p:childTnLst>
                                </p:cTn>
                              </p:par>
                            </p:childTnLst>
                          </p:cTn>
                        </p:par>
                      </p:childTnLst>
                    </p:cTn>
                  </p:par>
                  <p:par>
                    <p:cTn id="16" fill="hold">
                      <p:stCondLst>
                        <p:cond delay="indefinite"/>
                      </p:stCondLst>
                      <p:childTnLst>
                        <p:par>
                          <p:cTn id="17" fill="hold">
                            <p:stCondLst>
                              <p:cond delay="0"/>
                            </p:stCondLst>
                            <p:childTnLst>
                              <p:par>
                                <p:cTn id="18" presetID="2" presetClass="entr" presetSubtype="4" fill="hold" grpId="0" nodeType="clickEffect">
                                  <p:stCondLst>
                                    <p:cond delay="0"/>
                                  </p:stCondLst>
                                  <p:childTnLst>
                                    <p:set>
                                      <p:cBhvr>
                                        <p:cTn id="19" dur="1" fill="hold">
                                          <p:stCondLst>
                                            <p:cond delay="0"/>
                                          </p:stCondLst>
                                        </p:cTn>
                                        <p:tgtEl>
                                          <p:spTgt spid="3">
                                            <p:txEl>
                                              <p:pRg st="1" end="1"/>
                                            </p:txEl>
                                          </p:spTgt>
                                        </p:tgtEl>
                                        <p:attrNameLst>
                                          <p:attrName>style.visibility</p:attrName>
                                        </p:attrNameLst>
                                      </p:cBhvr>
                                      <p:to>
                                        <p:strVal val="visible"/>
                                      </p:to>
                                    </p:set>
                                    <p:anim calcmode="lin" valueType="num">
                                      <p:cBhvr additive="base">
                                        <p:cTn id="20" dur="500" fill="hold"/>
                                        <p:tgtEl>
                                          <p:spTgt spid="3">
                                            <p:txEl>
                                              <p:pRg st="1" end="1"/>
                                            </p:txEl>
                                          </p:spTgt>
                                        </p:tgtEl>
                                        <p:attrNameLst>
                                          <p:attrName>ppt_x</p:attrName>
                                        </p:attrNameLst>
                                      </p:cBhvr>
                                      <p:tavLst>
                                        <p:tav tm="0">
                                          <p:val>
                                            <p:strVal val="#ppt_x"/>
                                          </p:val>
                                        </p:tav>
                                        <p:tav tm="100000">
                                          <p:val>
                                            <p:strVal val="#ppt_x"/>
                                          </p:val>
                                        </p:tav>
                                      </p:tavLst>
                                    </p:anim>
                                    <p:anim calcmode="lin" valueType="num">
                                      <p:cBhvr additive="base">
                                        <p:cTn id="21" dur="500" fill="hold"/>
                                        <p:tgtEl>
                                          <p:spTgt spid="3">
                                            <p:txEl>
                                              <p:pRg st="1" end="1"/>
                                            </p:txEl>
                                          </p:spTgt>
                                        </p:tgtEl>
                                        <p:attrNameLst>
                                          <p:attrName>ppt_y</p:attrName>
                                        </p:attrNameLst>
                                      </p:cBhvr>
                                      <p:tavLst>
                                        <p:tav tm="0">
                                          <p:val>
                                            <p:strVal val="1+#ppt_h/2"/>
                                          </p:val>
                                        </p:tav>
                                        <p:tav tm="100000">
                                          <p:val>
                                            <p:strVal val="#ppt_y"/>
                                          </p:val>
                                        </p:tav>
                                      </p:tavLst>
                                    </p:anim>
                                  </p:childTnLst>
                                </p:cTn>
                              </p:par>
                            </p:childTnLst>
                          </p:cTn>
                        </p:par>
                      </p:childTnLst>
                    </p:cTn>
                  </p:par>
                  <p:par>
                    <p:cTn id="22" fill="hold">
                      <p:stCondLst>
                        <p:cond delay="indefinite"/>
                      </p:stCondLst>
                      <p:childTnLst>
                        <p:par>
                          <p:cTn id="23" fill="hold">
                            <p:stCondLst>
                              <p:cond delay="0"/>
                            </p:stCondLst>
                            <p:childTnLst>
                              <p:par>
                                <p:cTn id="24" presetID="2" presetClass="entr" presetSubtype="4" fill="hold" grpId="0" nodeType="clickEffect">
                                  <p:stCondLst>
                                    <p:cond delay="0"/>
                                  </p:stCondLst>
                                  <p:childTnLst>
                                    <p:set>
                                      <p:cBhvr>
                                        <p:cTn id="25" dur="1" fill="hold">
                                          <p:stCondLst>
                                            <p:cond delay="0"/>
                                          </p:stCondLst>
                                        </p:cTn>
                                        <p:tgtEl>
                                          <p:spTgt spid="3">
                                            <p:txEl>
                                              <p:pRg st="2" end="2"/>
                                            </p:txEl>
                                          </p:spTgt>
                                        </p:tgtEl>
                                        <p:attrNameLst>
                                          <p:attrName>style.visibility</p:attrName>
                                        </p:attrNameLst>
                                      </p:cBhvr>
                                      <p:to>
                                        <p:strVal val="visible"/>
                                      </p:to>
                                    </p:set>
                                    <p:anim calcmode="lin" valueType="num">
                                      <p:cBhvr additive="base">
                                        <p:cTn id="26" dur="500" fill="hold"/>
                                        <p:tgtEl>
                                          <p:spTgt spid="3">
                                            <p:txEl>
                                              <p:pRg st="2" end="2"/>
                                            </p:txEl>
                                          </p:spTgt>
                                        </p:tgtEl>
                                        <p:attrNameLst>
                                          <p:attrName>ppt_x</p:attrName>
                                        </p:attrNameLst>
                                      </p:cBhvr>
                                      <p:tavLst>
                                        <p:tav tm="0">
                                          <p:val>
                                            <p:strVal val="#ppt_x"/>
                                          </p:val>
                                        </p:tav>
                                        <p:tav tm="100000">
                                          <p:val>
                                            <p:strVal val="#ppt_x"/>
                                          </p:val>
                                        </p:tav>
                                      </p:tavLst>
                                    </p:anim>
                                    <p:anim calcmode="lin" valueType="num">
                                      <p:cBhvr additive="base">
                                        <p:cTn id="27" dur="500" fill="hold"/>
                                        <p:tgtEl>
                                          <p:spTgt spid="3">
                                            <p:txEl>
                                              <p:pRg st="2" end="2"/>
                                            </p:txEl>
                                          </p:spTgt>
                                        </p:tgtEl>
                                        <p:attrNameLst>
                                          <p:attrName>ppt_y</p:attrName>
                                        </p:attrNameLst>
                                      </p:cBhvr>
                                      <p:tavLst>
                                        <p:tav tm="0">
                                          <p:val>
                                            <p:strVal val="1+#ppt_h/2"/>
                                          </p:val>
                                        </p:tav>
                                        <p:tav tm="100000">
                                          <p:val>
                                            <p:strVal val="#ppt_y"/>
                                          </p:val>
                                        </p:tav>
                                      </p:tavLst>
                                    </p:anim>
                                  </p:childTnLst>
                                </p:cTn>
                              </p:par>
                            </p:childTnLst>
                          </p:cTn>
                        </p:par>
                      </p:childTnLst>
                    </p:cTn>
                  </p:par>
                  <p:par>
                    <p:cTn id="28" fill="hold">
                      <p:stCondLst>
                        <p:cond delay="indefinite"/>
                      </p:stCondLst>
                      <p:childTnLst>
                        <p:par>
                          <p:cTn id="29" fill="hold">
                            <p:stCondLst>
                              <p:cond delay="0"/>
                            </p:stCondLst>
                            <p:childTnLst>
                              <p:par>
                                <p:cTn id="30" presetID="2" presetClass="entr" presetSubtype="4" fill="hold" grpId="0" nodeType="clickEffect">
                                  <p:stCondLst>
                                    <p:cond delay="0"/>
                                  </p:stCondLst>
                                  <p:childTnLst>
                                    <p:set>
                                      <p:cBhvr>
                                        <p:cTn id="31" dur="1" fill="hold">
                                          <p:stCondLst>
                                            <p:cond delay="0"/>
                                          </p:stCondLst>
                                        </p:cTn>
                                        <p:tgtEl>
                                          <p:spTgt spid="3">
                                            <p:txEl>
                                              <p:pRg st="3" end="3"/>
                                            </p:txEl>
                                          </p:spTgt>
                                        </p:tgtEl>
                                        <p:attrNameLst>
                                          <p:attrName>style.visibility</p:attrName>
                                        </p:attrNameLst>
                                      </p:cBhvr>
                                      <p:to>
                                        <p:strVal val="visible"/>
                                      </p:to>
                                    </p:set>
                                    <p:anim calcmode="lin" valueType="num">
                                      <p:cBhvr additive="base">
                                        <p:cTn id="32" dur="500" fill="hold"/>
                                        <p:tgtEl>
                                          <p:spTgt spid="3">
                                            <p:txEl>
                                              <p:pRg st="3" end="3"/>
                                            </p:txEl>
                                          </p:spTgt>
                                        </p:tgtEl>
                                        <p:attrNameLst>
                                          <p:attrName>ppt_x</p:attrName>
                                        </p:attrNameLst>
                                      </p:cBhvr>
                                      <p:tavLst>
                                        <p:tav tm="0">
                                          <p:val>
                                            <p:strVal val="#ppt_x"/>
                                          </p:val>
                                        </p:tav>
                                        <p:tav tm="100000">
                                          <p:val>
                                            <p:strVal val="#ppt_x"/>
                                          </p:val>
                                        </p:tav>
                                      </p:tavLst>
                                    </p:anim>
                                    <p:anim calcmode="lin" valueType="num">
                                      <p:cBhvr additive="base">
                                        <p:cTn id="33" dur="500" fill="hold"/>
                                        <p:tgtEl>
                                          <p:spTgt spid="3">
                                            <p:txEl>
                                              <p:pRg st="3" end="3"/>
                                            </p:txEl>
                                          </p:spTgt>
                                        </p:tgtEl>
                                        <p:attrNameLst>
                                          <p:attrName>ppt_y</p:attrName>
                                        </p:attrNameLst>
                                      </p:cBhvr>
                                      <p:tavLst>
                                        <p:tav tm="0">
                                          <p:val>
                                            <p:strVal val="1+#ppt_h/2"/>
                                          </p:val>
                                        </p:tav>
                                        <p:tav tm="100000">
                                          <p:val>
                                            <p:strVal val="#ppt_y"/>
                                          </p:val>
                                        </p:tav>
                                      </p:tavLst>
                                    </p:anim>
                                  </p:childTnLst>
                                </p:cTn>
                              </p:par>
                            </p:childTnLst>
                          </p:cTn>
                        </p:par>
                      </p:childTnLst>
                    </p:cTn>
                  </p:par>
                  <p:par>
                    <p:cTn id="34" fill="hold">
                      <p:stCondLst>
                        <p:cond delay="indefinite"/>
                      </p:stCondLst>
                      <p:childTnLst>
                        <p:par>
                          <p:cTn id="35" fill="hold">
                            <p:stCondLst>
                              <p:cond delay="0"/>
                            </p:stCondLst>
                            <p:childTnLst>
                              <p:par>
                                <p:cTn id="36" presetID="2" presetClass="entr" presetSubtype="4" fill="hold" grpId="0" nodeType="clickEffect">
                                  <p:stCondLst>
                                    <p:cond delay="0"/>
                                  </p:stCondLst>
                                  <p:childTnLst>
                                    <p:set>
                                      <p:cBhvr>
                                        <p:cTn id="37" dur="1" fill="hold">
                                          <p:stCondLst>
                                            <p:cond delay="0"/>
                                          </p:stCondLst>
                                        </p:cTn>
                                        <p:tgtEl>
                                          <p:spTgt spid="3">
                                            <p:txEl>
                                              <p:pRg st="4" end="4"/>
                                            </p:txEl>
                                          </p:spTgt>
                                        </p:tgtEl>
                                        <p:attrNameLst>
                                          <p:attrName>style.visibility</p:attrName>
                                        </p:attrNameLst>
                                      </p:cBhvr>
                                      <p:to>
                                        <p:strVal val="visible"/>
                                      </p:to>
                                    </p:set>
                                    <p:anim calcmode="lin" valueType="num">
                                      <p:cBhvr additive="base">
                                        <p:cTn id="38" dur="500" fill="hold"/>
                                        <p:tgtEl>
                                          <p:spTgt spid="3">
                                            <p:txEl>
                                              <p:pRg st="4" end="4"/>
                                            </p:txEl>
                                          </p:spTgt>
                                        </p:tgtEl>
                                        <p:attrNameLst>
                                          <p:attrName>ppt_x</p:attrName>
                                        </p:attrNameLst>
                                      </p:cBhvr>
                                      <p:tavLst>
                                        <p:tav tm="0">
                                          <p:val>
                                            <p:strVal val="#ppt_x"/>
                                          </p:val>
                                        </p:tav>
                                        <p:tav tm="100000">
                                          <p:val>
                                            <p:strVal val="#ppt_x"/>
                                          </p:val>
                                        </p:tav>
                                      </p:tavLst>
                                    </p:anim>
                                    <p:anim calcmode="lin" valueType="num">
                                      <p:cBhvr additive="base">
                                        <p:cTn id="39" dur="500" fill="hold"/>
                                        <p:tgtEl>
                                          <p:spTgt spid="3">
                                            <p:txEl>
                                              <p:pRg st="4" end="4"/>
                                            </p:txEl>
                                          </p:spTgt>
                                        </p:tgtEl>
                                        <p:attrNameLst>
                                          <p:attrName>ppt_y</p:attrName>
                                        </p:attrNameLst>
                                      </p:cBhvr>
                                      <p:tavLst>
                                        <p:tav tm="0">
                                          <p:val>
                                            <p:strVal val="1+#ppt_h/2"/>
                                          </p:val>
                                        </p:tav>
                                        <p:tav tm="100000">
                                          <p:val>
                                            <p:strVal val="#ppt_y"/>
                                          </p:val>
                                        </p:tav>
                                      </p:tavLst>
                                    </p:anim>
                                  </p:childTnLst>
                                </p:cTn>
                              </p:par>
                            </p:childTnLst>
                          </p:cTn>
                        </p:par>
                      </p:childTnLst>
                    </p:cTn>
                  </p:par>
                  <p:par>
                    <p:cTn id="40" fill="hold">
                      <p:stCondLst>
                        <p:cond delay="indefinite"/>
                      </p:stCondLst>
                      <p:childTnLst>
                        <p:par>
                          <p:cTn id="41" fill="hold">
                            <p:stCondLst>
                              <p:cond delay="0"/>
                            </p:stCondLst>
                            <p:childTnLst>
                              <p:par>
                                <p:cTn id="42" presetID="2" presetClass="entr" presetSubtype="4" fill="hold" grpId="0" nodeType="clickEffect">
                                  <p:stCondLst>
                                    <p:cond delay="0"/>
                                  </p:stCondLst>
                                  <p:childTnLst>
                                    <p:set>
                                      <p:cBhvr>
                                        <p:cTn id="43" dur="1" fill="hold">
                                          <p:stCondLst>
                                            <p:cond delay="0"/>
                                          </p:stCondLst>
                                        </p:cTn>
                                        <p:tgtEl>
                                          <p:spTgt spid="3">
                                            <p:txEl>
                                              <p:pRg st="5" end="5"/>
                                            </p:txEl>
                                          </p:spTgt>
                                        </p:tgtEl>
                                        <p:attrNameLst>
                                          <p:attrName>style.visibility</p:attrName>
                                        </p:attrNameLst>
                                      </p:cBhvr>
                                      <p:to>
                                        <p:strVal val="visible"/>
                                      </p:to>
                                    </p:set>
                                    <p:anim calcmode="lin" valueType="num">
                                      <p:cBhvr additive="base">
                                        <p:cTn id="44" dur="500" fill="hold"/>
                                        <p:tgtEl>
                                          <p:spTgt spid="3">
                                            <p:txEl>
                                              <p:pRg st="5" end="5"/>
                                            </p:txEl>
                                          </p:spTgt>
                                        </p:tgtEl>
                                        <p:attrNameLst>
                                          <p:attrName>ppt_x</p:attrName>
                                        </p:attrNameLst>
                                      </p:cBhvr>
                                      <p:tavLst>
                                        <p:tav tm="0">
                                          <p:val>
                                            <p:strVal val="#ppt_x"/>
                                          </p:val>
                                        </p:tav>
                                        <p:tav tm="100000">
                                          <p:val>
                                            <p:strVal val="#ppt_x"/>
                                          </p:val>
                                        </p:tav>
                                      </p:tavLst>
                                    </p:anim>
                                    <p:anim calcmode="lin" valueType="num">
                                      <p:cBhvr additive="base">
                                        <p:cTn id="45" dur="500" fill="hold"/>
                                        <p:tgtEl>
                                          <p:spTgt spid="3">
                                            <p:txEl>
                                              <p:pRg st="5" end="5"/>
                                            </p:txEl>
                                          </p:spTgt>
                                        </p:tgtEl>
                                        <p:attrNameLst>
                                          <p:attrName>ppt_y</p:attrName>
                                        </p:attrNameLst>
                                      </p:cBhvr>
                                      <p:tavLst>
                                        <p:tav tm="0">
                                          <p:val>
                                            <p:strVal val="1+#ppt_h/2"/>
                                          </p:val>
                                        </p:tav>
                                        <p:tav tm="100000">
                                          <p:val>
                                            <p:strVal val="#ppt_y"/>
                                          </p:val>
                                        </p:tav>
                                      </p:tavLst>
                                    </p:anim>
                                  </p:childTnLst>
                                </p:cTn>
                              </p:par>
                            </p:childTnLst>
                          </p:cTn>
                        </p:par>
                      </p:childTnLst>
                    </p:cTn>
                  </p:par>
                  <p:par>
                    <p:cTn id="46" fill="hold">
                      <p:stCondLst>
                        <p:cond delay="indefinite"/>
                      </p:stCondLst>
                      <p:childTnLst>
                        <p:par>
                          <p:cTn id="47" fill="hold">
                            <p:stCondLst>
                              <p:cond delay="0"/>
                            </p:stCondLst>
                            <p:childTnLst>
                              <p:par>
                                <p:cTn id="48" presetID="2" presetClass="entr" presetSubtype="4" fill="hold" grpId="0" nodeType="clickEffect">
                                  <p:stCondLst>
                                    <p:cond delay="0"/>
                                  </p:stCondLst>
                                  <p:childTnLst>
                                    <p:set>
                                      <p:cBhvr>
                                        <p:cTn id="49" dur="1" fill="hold">
                                          <p:stCondLst>
                                            <p:cond delay="0"/>
                                          </p:stCondLst>
                                        </p:cTn>
                                        <p:tgtEl>
                                          <p:spTgt spid="3">
                                            <p:txEl>
                                              <p:pRg st="6" end="6"/>
                                            </p:txEl>
                                          </p:spTgt>
                                        </p:tgtEl>
                                        <p:attrNameLst>
                                          <p:attrName>style.visibility</p:attrName>
                                        </p:attrNameLst>
                                      </p:cBhvr>
                                      <p:to>
                                        <p:strVal val="visible"/>
                                      </p:to>
                                    </p:set>
                                    <p:anim calcmode="lin" valueType="num">
                                      <p:cBhvr additive="base">
                                        <p:cTn id="50" dur="500" fill="hold"/>
                                        <p:tgtEl>
                                          <p:spTgt spid="3">
                                            <p:txEl>
                                              <p:pRg st="6" end="6"/>
                                            </p:txEl>
                                          </p:spTgt>
                                        </p:tgtEl>
                                        <p:attrNameLst>
                                          <p:attrName>ppt_x</p:attrName>
                                        </p:attrNameLst>
                                      </p:cBhvr>
                                      <p:tavLst>
                                        <p:tav tm="0">
                                          <p:val>
                                            <p:strVal val="#ppt_x"/>
                                          </p:val>
                                        </p:tav>
                                        <p:tav tm="100000">
                                          <p:val>
                                            <p:strVal val="#ppt_x"/>
                                          </p:val>
                                        </p:tav>
                                      </p:tavLst>
                                    </p:anim>
                                    <p:anim calcmode="lin" valueType="num">
                                      <p:cBhvr additive="base">
                                        <p:cTn id="51" dur="500" fill="hold"/>
                                        <p:tgtEl>
                                          <p:spTgt spid="3">
                                            <p:txEl>
                                              <p:pRg st="6" end="6"/>
                                            </p:txEl>
                                          </p:spTgt>
                                        </p:tgtEl>
                                        <p:attrNameLst>
                                          <p:attrName>ppt_y</p:attrName>
                                        </p:attrNameLst>
                                      </p:cBhvr>
                                      <p:tavLst>
                                        <p:tav tm="0">
                                          <p:val>
                                            <p:strVal val="1+#ppt_h/2"/>
                                          </p:val>
                                        </p:tav>
                                        <p:tav tm="100000">
                                          <p:val>
                                            <p:strVal val="#ppt_y"/>
                                          </p:val>
                                        </p:tav>
                                      </p:tavLst>
                                    </p:anim>
                                  </p:childTnLst>
                                </p:cTn>
                              </p:par>
                            </p:childTnLst>
                          </p:cTn>
                        </p:par>
                      </p:childTnLst>
                    </p:cTn>
                  </p:par>
                  <p:par>
                    <p:cTn id="52" fill="hold">
                      <p:stCondLst>
                        <p:cond delay="indefinite"/>
                      </p:stCondLst>
                      <p:childTnLst>
                        <p:par>
                          <p:cTn id="53" fill="hold">
                            <p:stCondLst>
                              <p:cond delay="0"/>
                            </p:stCondLst>
                            <p:childTnLst>
                              <p:par>
                                <p:cTn id="54" presetID="2" presetClass="entr" presetSubtype="4" fill="hold" grpId="0" nodeType="clickEffect">
                                  <p:stCondLst>
                                    <p:cond delay="0"/>
                                  </p:stCondLst>
                                  <p:childTnLst>
                                    <p:set>
                                      <p:cBhvr>
                                        <p:cTn id="55" dur="1" fill="hold">
                                          <p:stCondLst>
                                            <p:cond delay="0"/>
                                          </p:stCondLst>
                                        </p:cTn>
                                        <p:tgtEl>
                                          <p:spTgt spid="3">
                                            <p:txEl>
                                              <p:pRg st="7" end="7"/>
                                            </p:txEl>
                                          </p:spTgt>
                                        </p:tgtEl>
                                        <p:attrNameLst>
                                          <p:attrName>style.visibility</p:attrName>
                                        </p:attrNameLst>
                                      </p:cBhvr>
                                      <p:to>
                                        <p:strVal val="visible"/>
                                      </p:to>
                                    </p:set>
                                    <p:anim calcmode="lin" valueType="num">
                                      <p:cBhvr additive="base">
                                        <p:cTn id="56" dur="500" fill="hold"/>
                                        <p:tgtEl>
                                          <p:spTgt spid="3">
                                            <p:txEl>
                                              <p:pRg st="7" end="7"/>
                                            </p:txEl>
                                          </p:spTgt>
                                        </p:tgtEl>
                                        <p:attrNameLst>
                                          <p:attrName>ppt_x</p:attrName>
                                        </p:attrNameLst>
                                      </p:cBhvr>
                                      <p:tavLst>
                                        <p:tav tm="0">
                                          <p:val>
                                            <p:strVal val="#ppt_x"/>
                                          </p:val>
                                        </p:tav>
                                        <p:tav tm="100000">
                                          <p:val>
                                            <p:strVal val="#ppt_x"/>
                                          </p:val>
                                        </p:tav>
                                      </p:tavLst>
                                    </p:anim>
                                    <p:anim calcmode="lin" valueType="num">
                                      <p:cBhvr additive="base">
                                        <p:cTn id="57" dur="500" fill="hold"/>
                                        <p:tgtEl>
                                          <p:spTgt spid="3">
                                            <p:txEl>
                                              <p:pRg st="7" end="7"/>
                                            </p:txEl>
                                          </p:spTgt>
                                        </p:tgtEl>
                                        <p:attrNameLst>
                                          <p:attrName>ppt_y</p:attrName>
                                        </p:attrNameLst>
                                      </p:cBhvr>
                                      <p:tavLst>
                                        <p:tav tm="0">
                                          <p:val>
                                            <p:strVal val="1+#ppt_h/2"/>
                                          </p:val>
                                        </p:tav>
                                        <p:tav tm="100000">
                                          <p:val>
                                            <p:strVal val="#ppt_y"/>
                                          </p:val>
                                        </p:tav>
                                      </p:tavLst>
                                    </p:anim>
                                  </p:childTnLst>
                                </p:cTn>
                              </p:par>
                            </p:childTnLst>
                          </p:cTn>
                        </p:par>
                      </p:childTnLst>
                    </p:cTn>
                  </p:par>
                  <p:par>
                    <p:cTn id="58" fill="hold">
                      <p:stCondLst>
                        <p:cond delay="indefinite"/>
                      </p:stCondLst>
                      <p:childTnLst>
                        <p:par>
                          <p:cTn id="59" fill="hold">
                            <p:stCondLst>
                              <p:cond delay="0"/>
                            </p:stCondLst>
                            <p:childTnLst>
                              <p:par>
                                <p:cTn id="60" presetID="2" presetClass="entr" presetSubtype="4" fill="hold" grpId="0" nodeType="clickEffect">
                                  <p:stCondLst>
                                    <p:cond delay="0"/>
                                  </p:stCondLst>
                                  <p:childTnLst>
                                    <p:set>
                                      <p:cBhvr>
                                        <p:cTn id="61" dur="1" fill="hold">
                                          <p:stCondLst>
                                            <p:cond delay="0"/>
                                          </p:stCondLst>
                                        </p:cTn>
                                        <p:tgtEl>
                                          <p:spTgt spid="3">
                                            <p:txEl>
                                              <p:pRg st="8" end="8"/>
                                            </p:txEl>
                                          </p:spTgt>
                                        </p:tgtEl>
                                        <p:attrNameLst>
                                          <p:attrName>style.visibility</p:attrName>
                                        </p:attrNameLst>
                                      </p:cBhvr>
                                      <p:to>
                                        <p:strVal val="visible"/>
                                      </p:to>
                                    </p:set>
                                    <p:anim calcmode="lin" valueType="num">
                                      <p:cBhvr additive="base">
                                        <p:cTn id="62" dur="500" fill="hold"/>
                                        <p:tgtEl>
                                          <p:spTgt spid="3">
                                            <p:txEl>
                                              <p:pRg st="8" end="8"/>
                                            </p:txEl>
                                          </p:spTgt>
                                        </p:tgtEl>
                                        <p:attrNameLst>
                                          <p:attrName>ppt_x</p:attrName>
                                        </p:attrNameLst>
                                      </p:cBhvr>
                                      <p:tavLst>
                                        <p:tav tm="0">
                                          <p:val>
                                            <p:strVal val="#ppt_x"/>
                                          </p:val>
                                        </p:tav>
                                        <p:tav tm="100000">
                                          <p:val>
                                            <p:strVal val="#ppt_x"/>
                                          </p:val>
                                        </p:tav>
                                      </p:tavLst>
                                    </p:anim>
                                    <p:anim calcmode="lin" valueType="num">
                                      <p:cBhvr additive="base">
                                        <p:cTn id="63" dur="500" fill="hold"/>
                                        <p:tgtEl>
                                          <p:spTgt spid="3">
                                            <p:txEl>
                                              <p:pRg st="8" end="8"/>
                                            </p:txEl>
                                          </p:spTgt>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p:bldP spid="3" grpId="0" build="p"/>
    </p:bldLst>
  </p:timing>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Объект 2"/>
          <p:cNvSpPr>
            <a:spLocks noGrp="1"/>
          </p:cNvSpPr>
          <p:nvPr>
            <p:ph idx="1"/>
          </p:nvPr>
        </p:nvSpPr>
        <p:spPr>
          <a:xfrm>
            <a:off x="179512" y="116632"/>
            <a:ext cx="8856984" cy="6552728"/>
          </a:xfrm>
        </p:spPr>
        <p:txBody>
          <a:bodyPr>
            <a:normAutofit lnSpcReduction="10000"/>
          </a:bodyPr>
          <a:lstStyle/>
          <a:p>
            <a:r>
              <a:rPr lang="en-US" sz="1800" b="1" dirty="0" err="1">
                <a:latin typeface="Times New Roman" pitchFamily="18" charset="0"/>
                <a:cs typeface="Times New Roman" pitchFamily="18" charset="0"/>
              </a:rPr>
              <a:t>Elektr</a:t>
            </a:r>
            <a:r>
              <a:rPr lang="en-US" sz="1800" b="1" dirty="0">
                <a:latin typeface="Times New Roman" pitchFamily="18" charset="0"/>
                <a:cs typeface="Times New Roman" pitchFamily="18" charset="0"/>
              </a:rPr>
              <a:t> </a:t>
            </a:r>
            <a:r>
              <a:rPr lang="en-US" sz="1800" b="1" dirty="0" err="1">
                <a:latin typeface="Times New Roman" pitchFamily="18" charset="0"/>
                <a:cs typeface="Times New Roman" pitchFamily="18" charset="0"/>
              </a:rPr>
              <a:t>kontakt</a:t>
            </a:r>
            <a:r>
              <a:rPr lang="en-US" sz="1800" b="1" dirty="0">
                <a:latin typeface="Times New Roman" pitchFamily="18" charset="0"/>
                <a:cs typeface="Times New Roman" pitchFamily="18" charset="0"/>
              </a:rPr>
              <a:t> </a:t>
            </a:r>
            <a:r>
              <a:rPr lang="en-US" sz="1800" b="1" dirty="0" err="1">
                <a:latin typeface="Times New Roman" pitchFamily="18" charset="0"/>
                <a:cs typeface="Times New Roman" pitchFamily="18" charset="0"/>
              </a:rPr>
              <a:t>usulida</a:t>
            </a:r>
            <a:r>
              <a:rPr lang="en-US" sz="1800" b="1" dirty="0">
                <a:latin typeface="Times New Roman" pitchFamily="18" charset="0"/>
                <a:cs typeface="Times New Roman" pitchFamily="18" charset="0"/>
              </a:rPr>
              <a:t> </a:t>
            </a:r>
            <a:r>
              <a:rPr lang="en-US" sz="1800" b="1" dirty="0" err="1">
                <a:latin typeface="Times New Roman" pitchFamily="18" charset="0"/>
                <a:cs typeface="Times New Roman" pitchFamily="18" charset="0"/>
              </a:rPr>
              <a:t>payvandlash</a:t>
            </a:r>
            <a:r>
              <a:rPr lang="en-US" sz="1800" b="1" dirty="0">
                <a:latin typeface="Times New Roman" pitchFamily="18" charset="0"/>
                <a:cs typeface="Times New Roman" pitchFamily="18" charset="0"/>
              </a:rPr>
              <a:t>.</a:t>
            </a:r>
            <a:r>
              <a:rPr lang="en-US" sz="1800" dirty="0">
                <a:latin typeface="Times New Roman" pitchFamily="18" charset="0"/>
                <a:cs typeface="Times New Roman" pitchFamily="18" charset="0"/>
              </a:rPr>
              <a:t> </a:t>
            </a:r>
            <a:r>
              <a:rPr lang="en-US" sz="1800" dirty="0" err="1">
                <a:latin typeface="Times New Roman" pitchFamily="18" charset="0"/>
                <a:cs typeface="Times New Roman" pitchFamily="18" charset="0"/>
              </a:rPr>
              <a:t>Payvandlanadigan</a:t>
            </a:r>
            <a:r>
              <a:rPr lang="en-US" sz="1800" dirty="0">
                <a:latin typeface="Times New Roman" pitchFamily="18" charset="0"/>
                <a:cs typeface="Times New Roman" pitchFamily="18" charset="0"/>
              </a:rPr>
              <a:t> </a:t>
            </a:r>
            <a:r>
              <a:rPr lang="en-US" sz="1800" dirty="0" err="1">
                <a:latin typeface="Times New Roman" pitchFamily="18" charset="0"/>
                <a:cs typeface="Times New Roman" pitchFamily="18" charset="0"/>
              </a:rPr>
              <a:t>zagatovkalar</a:t>
            </a:r>
            <a:r>
              <a:rPr lang="en-US" sz="1800" dirty="0">
                <a:latin typeface="Times New Roman" pitchFamily="18" charset="0"/>
                <a:cs typeface="Times New Roman" pitchFamily="18" charset="0"/>
              </a:rPr>
              <a:t> </a:t>
            </a:r>
            <a:r>
              <a:rPr lang="en-US" sz="1800" dirty="0" err="1">
                <a:latin typeface="Times New Roman" pitchFamily="18" charset="0"/>
                <a:cs typeface="Times New Roman" pitchFamily="18" charset="0"/>
              </a:rPr>
              <a:t>payvandlash</a:t>
            </a:r>
            <a:r>
              <a:rPr lang="en-US" sz="1800" dirty="0">
                <a:latin typeface="Times New Roman" pitchFamily="18" charset="0"/>
                <a:cs typeface="Times New Roman" pitchFamily="18" charset="0"/>
              </a:rPr>
              <a:t> </a:t>
            </a:r>
            <a:r>
              <a:rPr lang="en-US" sz="1800" dirty="0" err="1">
                <a:latin typeface="Times New Roman" pitchFamily="18" charset="0"/>
                <a:cs typeface="Times New Roman" pitchFamily="18" charset="0"/>
              </a:rPr>
              <a:t>mashinasining</a:t>
            </a:r>
            <a:r>
              <a:rPr lang="en-US" sz="1800" dirty="0">
                <a:latin typeface="Times New Roman" pitchFamily="18" charset="0"/>
                <a:cs typeface="Times New Roman" pitchFamily="18" charset="0"/>
              </a:rPr>
              <a:t> </a:t>
            </a:r>
            <a:r>
              <a:rPr lang="en-US" sz="1800" dirty="0" err="1">
                <a:latin typeface="Times New Roman" pitchFamily="18" charset="0"/>
                <a:cs typeface="Times New Roman" pitchFamily="18" charset="0"/>
              </a:rPr>
              <a:t>qiqichlariga</a:t>
            </a:r>
            <a:r>
              <a:rPr lang="en-US" sz="1800" dirty="0">
                <a:latin typeface="Times New Roman" pitchFamily="18" charset="0"/>
                <a:cs typeface="Times New Roman" pitchFamily="18" charset="0"/>
              </a:rPr>
              <a:t> ma[</a:t>
            </a:r>
            <a:r>
              <a:rPr lang="en-US" sz="1800" dirty="0" err="1">
                <a:latin typeface="Times New Roman" pitchFamily="18" charset="0"/>
                <a:cs typeface="Times New Roman" pitchFamily="18" charset="0"/>
              </a:rPr>
              <a:t>sus</a:t>
            </a:r>
            <a:r>
              <a:rPr lang="en-US" sz="1800" dirty="0">
                <a:latin typeface="Times New Roman" pitchFamily="18" charset="0"/>
                <a:cs typeface="Times New Roman" pitchFamily="18" charset="0"/>
              </a:rPr>
              <a:t> </a:t>
            </a:r>
            <a:r>
              <a:rPr lang="en-US" sz="1800" dirty="0" err="1">
                <a:latin typeface="Times New Roman" pitchFamily="18" charset="0"/>
                <a:cs typeface="Times New Roman" pitchFamily="18" charset="0"/>
              </a:rPr>
              <a:t>mehanizm</a:t>
            </a:r>
            <a:r>
              <a:rPr lang="en-US" sz="1800" dirty="0">
                <a:latin typeface="Times New Roman" pitchFamily="18" charset="0"/>
                <a:cs typeface="Times New Roman" pitchFamily="18" charset="0"/>
              </a:rPr>
              <a:t> </a:t>
            </a:r>
            <a:r>
              <a:rPr lang="en-US" sz="1800" dirty="0" err="1">
                <a:latin typeface="Times New Roman" pitchFamily="18" charset="0"/>
                <a:cs typeface="Times New Roman" pitchFamily="18" charset="0"/>
              </a:rPr>
              <a:t>vositasiga</a:t>
            </a:r>
            <a:r>
              <a:rPr lang="en-US" sz="1800" dirty="0">
                <a:latin typeface="Times New Roman" pitchFamily="18" charset="0"/>
                <a:cs typeface="Times New Roman" pitchFamily="18" charset="0"/>
              </a:rPr>
              <a:t> </a:t>
            </a:r>
            <a:r>
              <a:rPr lang="en-US" sz="1800" dirty="0" err="1">
                <a:latin typeface="Times New Roman" pitchFamily="18" charset="0"/>
                <a:cs typeface="Times New Roman" pitchFamily="18" charset="0"/>
              </a:rPr>
              <a:t>bir</a:t>
            </a:r>
            <a:r>
              <a:rPr lang="en-US" sz="1800" dirty="0">
                <a:latin typeface="Times New Roman" pitchFamily="18" charset="0"/>
                <a:cs typeface="Times New Roman" pitchFamily="18" charset="0"/>
              </a:rPr>
              <a:t> </a:t>
            </a:r>
            <a:r>
              <a:rPr lang="en-US" sz="1800" dirty="0" err="1">
                <a:latin typeface="Times New Roman" pitchFamily="18" charset="0"/>
                <a:cs typeface="Times New Roman" pitchFamily="18" charset="0"/>
              </a:rPr>
              <a:t>biriga</a:t>
            </a:r>
            <a:r>
              <a:rPr lang="en-US" sz="1800" dirty="0">
                <a:latin typeface="Times New Roman" pitchFamily="18" charset="0"/>
                <a:cs typeface="Times New Roman" pitchFamily="18" charset="0"/>
              </a:rPr>
              <a:t> </a:t>
            </a:r>
            <a:r>
              <a:rPr lang="en-US" sz="1800" dirty="0" err="1">
                <a:latin typeface="Times New Roman" pitchFamily="18" charset="0"/>
                <a:cs typeface="Times New Roman" pitchFamily="18" charset="0"/>
              </a:rPr>
              <a:t>yaqinlashtiriladi</a:t>
            </a:r>
            <a:r>
              <a:rPr lang="en-US" sz="1800" dirty="0">
                <a:latin typeface="Times New Roman" pitchFamily="18" charset="0"/>
                <a:cs typeface="Times New Roman" pitchFamily="18" charset="0"/>
              </a:rPr>
              <a:t> </a:t>
            </a:r>
            <a:r>
              <a:rPr lang="en-US" sz="1800" dirty="0" err="1">
                <a:latin typeface="Times New Roman" pitchFamily="18" charset="0"/>
                <a:cs typeface="Times New Roman" pitchFamily="18" charset="0"/>
              </a:rPr>
              <a:t>va</a:t>
            </a:r>
            <a:r>
              <a:rPr lang="en-US" sz="1800" dirty="0">
                <a:latin typeface="Times New Roman" pitchFamily="18" charset="0"/>
                <a:cs typeface="Times New Roman" pitchFamily="18" charset="0"/>
              </a:rPr>
              <a:t> </a:t>
            </a:r>
            <a:r>
              <a:rPr lang="en-US" sz="1800" dirty="0" err="1">
                <a:latin typeface="Times New Roman" pitchFamily="18" charset="0"/>
                <a:cs typeface="Times New Roman" pitchFamily="18" charset="0"/>
              </a:rPr>
              <a:t>bir</a:t>
            </a:r>
            <a:r>
              <a:rPr lang="en-US" sz="1800" dirty="0">
                <a:latin typeface="Times New Roman" pitchFamily="18" charset="0"/>
                <a:cs typeface="Times New Roman" pitchFamily="18" charset="0"/>
              </a:rPr>
              <a:t> </a:t>
            </a:r>
            <a:r>
              <a:rPr lang="en-US" sz="1800" dirty="0" err="1">
                <a:latin typeface="Times New Roman" pitchFamily="18" charset="0"/>
                <a:cs typeface="Times New Roman" pitchFamily="18" charset="0"/>
              </a:rPr>
              <a:t>biriga</a:t>
            </a:r>
            <a:r>
              <a:rPr lang="en-US" sz="1800" dirty="0">
                <a:latin typeface="Times New Roman" pitchFamily="18" charset="0"/>
                <a:cs typeface="Times New Roman" pitchFamily="18" charset="0"/>
              </a:rPr>
              <a:t> </a:t>
            </a:r>
            <a:r>
              <a:rPr lang="en-US" sz="1800" dirty="0" err="1">
                <a:latin typeface="Times New Roman" pitchFamily="18" charset="0"/>
                <a:cs typeface="Times New Roman" pitchFamily="18" charset="0"/>
              </a:rPr>
              <a:t>kontaktlangan</a:t>
            </a:r>
            <a:r>
              <a:rPr lang="en-US" sz="1800" dirty="0">
                <a:latin typeface="Times New Roman" pitchFamily="18" charset="0"/>
                <a:cs typeface="Times New Roman" pitchFamily="18" charset="0"/>
              </a:rPr>
              <a:t> </a:t>
            </a:r>
            <a:r>
              <a:rPr lang="en-US" sz="1800" dirty="0" err="1">
                <a:latin typeface="Times New Roman" pitchFamily="18" charset="0"/>
                <a:cs typeface="Times New Roman" pitchFamily="18" charset="0"/>
              </a:rPr>
              <a:t>zanjirga</a:t>
            </a:r>
            <a:r>
              <a:rPr lang="en-US" sz="1800" dirty="0">
                <a:latin typeface="Times New Roman" pitchFamily="18" charset="0"/>
                <a:cs typeface="Times New Roman" pitchFamily="18" charset="0"/>
              </a:rPr>
              <a:t> </a:t>
            </a:r>
            <a:r>
              <a:rPr lang="en-US" sz="1800" dirty="0" err="1">
                <a:latin typeface="Times New Roman" pitchFamily="18" charset="0"/>
                <a:cs typeface="Times New Roman" pitchFamily="18" charset="0"/>
              </a:rPr>
              <a:t>katta</a:t>
            </a:r>
            <a:r>
              <a:rPr lang="en-US" sz="1800" dirty="0">
                <a:latin typeface="Times New Roman" pitchFamily="18" charset="0"/>
                <a:cs typeface="Times New Roman" pitchFamily="18" charset="0"/>
              </a:rPr>
              <a:t> </a:t>
            </a:r>
            <a:r>
              <a:rPr lang="en-US" sz="1800" dirty="0" err="1">
                <a:latin typeface="Times New Roman" pitchFamily="18" charset="0"/>
                <a:cs typeface="Times New Roman" pitchFamily="18" charset="0"/>
              </a:rPr>
              <a:t>tok</a:t>
            </a:r>
            <a:r>
              <a:rPr lang="en-US" sz="1800" dirty="0">
                <a:latin typeface="Times New Roman" pitchFamily="18" charset="0"/>
                <a:cs typeface="Times New Roman" pitchFamily="18" charset="0"/>
              </a:rPr>
              <a:t> (1000-10000 A) </a:t>
            </a:r>
            <a:r>
              <a:rPr lang="en-US" sz="1800" dirty="0" err="1">
                <a:latin typeface="Times New Roman" pitchFamily="18" charset="0"/>
                <a:cs typeface="Times New Roman" pitchFamily="18" charset="0"/>
              </a:rPr>
              <a:t>yuboriladi</a:t>
            </a:r>
            <a:r>
              <a:rPr lang="en-US" sz="1800" dirty="0">
                <a:latin typeface="Times New Roman" pitchFamily="18" charset="0"/>
                <a:cs typeface="Times New Roman" pitchFamily="18" charset="0"/>
              </a:rPr>
              <a:t>. </a:t>
            </a:r>
            <a:r>
              <a:rPr lang="en-US" sz="1800" dirty="0" err="1">
                <a:latin typeface="Times New Roman" pitchFamily="18" charset="0"/>
                <a:cs typeface="Times New Roman" pitchFamily="18" charset="0"/>
              </a:rPr>
              <a:t>Bunda</a:t>
            </a:r>
            <a:r>
              <a:rPr lang="en-US" sz="1800" dirty="0">
                <a:latin typeface="Times New Roman" pitchFamily="18" charset="0"/>
                <a:cs typeface="Times New Roman" pitchFamily="18" charset="0"/>
              </a:rPr>
              <a:t> </a:t>
            </a:r>
            <a:r>
              <a:rPr lang="en-US" sz="1800" dirty="0" err="1">
                <a:latin typeface="Times New Roman" pitchFamily="18" charset="0"/>
                <a:cs typeface="Times New Roman" pitchFamily="18" charset="0"/>
              </a:rPr>
              <a:t>kontakt</a:t>
            </a:r>
            <a:r>
              <a:rPr lang="en-US" sz="1800" dirty="0">
                <a:latin typeface="Times New Roman" pitchFamily="18" charset="0"/>
                <a:cs typeface="Times New Roman" pitchFamily="18" charset="0"/>
              </a:rPr>
              <a:t> </a:t>
            </a:r>
            <a:r>
              <a:rPr lang="en-US" sz="1800" dirty="0" err="1">
                <a:latin typeface="Times New Roman" pitchFamily="18" charset="0"/>
                <a:cs typeface="Times New Roman" pitchFamily="18" charset="0"/>
              </a:rPr>
              <a:t>yuzalariga</a:t>
            </a:r>
            <a:r>
              <a:rPr lang="en-US" sz="1800" dirty="0">
                <a:latin typeface="Times New Roman" pitchFamily="18" charset="0"/>
                <a:cs typeface="Times New Roman" pitchFamily="18" charset="0"/>
              </a:rPr>
              <a:t> </a:t>
            </a:r>
            <a:r>
              <a:rPr lang="en-US" sz="1800" dirty="0" err="1">
                <a:latin typeface="Times New Roman" pitchFamily="18" charset="0"/>
                <a:cs typeface="Times New Roman" pitchFamily="18" charset="0"/>
              </a:rPr>
              <a:t>Joul</a:t>
            </a:r>
            <a:r>
              <a:rPr lang="en-US" sz="1800" dirty="0">
                <a:latin typeface="Times New Roman" pitchFamily="18" charset="0"/>
                <a:cs typeface="Times New Roman" pitchFamily="18" charset="0"/>
              </a:rPr>
              <a:t>-Lends </a:t>
            </a:r>
            <a:r>
              <a:rPr lang="en-US" sz="1800" dirty="0" err="1">
                <a:latin typeface="Times New Roman" pitchFamily="18" charset="0"/>
                <a:cs typeface="Times New Roman" pitchFamily="18" charset="0"/>
              </a:rPr>
              <a:t>qonuniga</a:t>
            </a:r>
            <a:r>
              <a:rPr lang="en-US" sz="1800" dirty="0">
                <a:latin typeface="Times New Roman" pitchFamily="18" charset="0"/>
                <a:cs typeface="Times New Roman" pitchFamily="18" charset="0"/>
              </a:rPr>
              <a:t> </a:t>
            </a:r>
            <a:r>
              <a:rPr lang="en-US" sz="1800" dirty="0" err="1">
                <a:latin typeface="Times New Roman" pitchFamily="18" charset="0"/>
                <a:cs typeface="Times New Roman" pitchFamily="18" charset="0"/>
              </a:rPr>
              <a:t>muofiq</a:t>
            </a:r>
            <a:r>
              <a:rPr lang="en-US" sz="1800" dirty="0">
                <a:latin typeface="Times New Roman" pitchFamily="18" charset="0"/>
                <a:cs typeface="Times New Roman" pitchFamily="18" charset="0"/>
              </a:rPr>
              <a:t> </a:t>
            </a:r>
            <a:r>
              <a:rPr lang="en-US" sz="1800" dirty="0" err="1">
                <a:latin typeface="Times New Roman" pitchFamily="18" charset="0"/>
                <a:cs typeface="Times New Roman" pitchFamily="18" charset="0"/>
              </a:rPr>
              <a:t>ko’p</a:t>
            </a:r>
            <a:r>
              <a:rPr lang="en-US" sz="1800" dirty="0">
                <a:latin typeface="Times New Roman" pitchFamily="18" charset="0"/>
                <a:cs typeface="Times New Roman" pitchFamily="18" charset="0"/>
              </a:rPr>
              <a:t> </a:t>
            </a:r>
            <a:r>
              <a:rPr lang="en-US" sz="1800" dirty="0" err="1">
                <a:latin typeface="Times New Roman" pitchFamily="18" charset="0"/>
                <a:cs typeface="Times New Roman" pitchFamily="18" charset="0"/>
              </a:rPr>
              <a:t>miqdorda</a:t>
            </a:r>
            <a:r>
              <a:rPr lang="en-US" sz="1800" dirty="0">
                <a:latin typeface="Times New Roman" pitchFamily="18" charset="0"/>
                <a:cs typeface="Times New Roman" pitchFamily="18" charset="0"/>
              </a:rPr>
              <a:t> </a:t>
            </a:r>
            <a:r>
              <a:rPr lang="en-US" sz="1800" dirty="0" err="1">
                <a:latin typeface="Times New Roman" pitchFamily="18" charset="0"/>
                <a:cs typeface="Times New Roman" pitchFamily="18" charset="0"/>
              </a:rPr>
              <a:t>issiqlik</a:t>
            </a:r>
            <a:r>
              <a:rPr lang="en-US" sz="1800" dirty="0">
                <a:latin typeface="Times New Roman" pitchFamily="18" charset="0"/>
                <a:cs typeface="Times New Roman" pitchFamily="18" charset="0"/>
              </a:rPr>
              <a:t> </a:t>
            </a:r>
            <a:r>
              <a:rPr lang="en-US" sz="1800" dirty="0" err="1">
                <a:latin typeface="Times New Roman" pitchFamily="18" charset="0"/>
                <a:cs typeface="Times New Roman" pitchFamily="18" charset="0"/>
              </a:rPr>
              <a:t>ajraladi</a:t>
            </a:r>
            <a:r>
              <a:rPr lang="en-US" sz="1800" dirty="0">
                <a:latin typeface="Times New Roman" pitchFamily="18" charset="0"/>
                <a:cs typeface="Times New Roman" pitchFamily="18" charset="0"/>
              </a:rPr>
              <a:t>.</a:t>
            </a:r>
            <a:endParaRPr lang="ru-RU" sz="1800" dirty="0">
              <a:latin typeface="Times New Roman" pitchFamily="18" charset="0"/>
              <a:cs typeface="Times New Roman" pitchFamily="18" charset="0"/>
            </a:endParaRPr>
          </a:p>
          <a:p>
            <a:r>
              <a:rPr lang="en-US" sz="1800" dirty="0">
                <a:latin typeface="Times New Roman" pitchFamily="18" charset="0"/>
                <a:cs typeface="Times New Roman" pitchFamily="18" charset="0"/>
              </a:rPr>
              <a:t>Bu </a:t>
            </a:r>
            <a:r>
              <a:rPr lang="en-US" sz="1800" dirty="0" err="1">
                <a:latin typeface="Times New Roman" pitchFamily="18" charset="0"/>
                <a:cs typeface="Times New Roman" pitchFamily="18" charset="0"/>
              </a:rPr>
              <a:t>yerda</a:t>
            </a:r>
            <a:r>
              <a:rPr lang="en-US" sz="1800" dirty="0">
                <a:latin typeface="Times New Roman" pitchFamily="18" charset="0"/>
                <a:cs typeface="Times New Roman" pitchFamily="18" charset="0"/>
              </a:rPr>
              <a:t> I=0,2412 </a:t>
            </a:r>
            <a:r>
              <a:rPr lang="en-US" sz="1800" dirty="0" err="1">
                <a:latin typeface="Times New Roman" pitchFamily="18" charset="0"/>
                <a:cs typeface="Times New Roman" pitchFamily="18" charset="0"/>
              </a:rPr>
              <a:t>payvandlash</a:t>
            </a:r>
            <a:r>
              <a:rPr lang="en-US" sz="1800" dirty="0">
                <a:latin typeface="Times New Roman" pitchFamily="18" charset="0"/>
                <a:cs typeface="Times New Roman" pitchFamily="18" charset="0"/>
              </a:rPr>
              <a:t> </a:t>
            </a:r>
            <a:r>
              <a:rPr lang="en-US" sz="1800" dirty="0" err="1">
                <a:latin typeface="Times New Roman" pitchFamily="18" charset="0"/>
                <a:cs typeface="Times New Roman" pitchFamily="18" charset="0"/>
              </a:rPr>
              <a:t>toki</a:t>
            </a:r>
            <a:r>
              <a:rPr lang="en-US" sz="1800" dirty="0">
                <a:latin typeface="Times New Roman" pitchFamily="18" charset="0"/>
                <a:cs typeface="Times New Roman" pitchFamily="18" charset="0"/>
              </a:rPr>
              <a:t>, A  R - </a:t>
            </a:r>
            <a:r>
              <a:rPr lang="en-US" sz="1800" dirty="0" err="1">
                <a:latin typeface="Times New Roman" pitchFamily="18" charset="0"/>
                <a:cs typeface="Times New Roman" pitchFamily="18" charset="0"/>
              </a:rPr>
              <a:t>tok</a:t>
            </a:r>
            <a:r>
              <a:rPr lang="en-US" sz="1800" dirty="0">
                <a:latin typeface="Times New Roman" pitchFamily="18" charset="0"/>
                <a:cs typeface="Times New Roman" pitchFamily="18" charset="0"/>
              </a:rPr>
              <a:t> </a:t>
            </a:r>
            <a:r>
              <a:rPr lang="en-US" sz="1800" dirty="0" err="1">
                <a:latin typeface="Times New Roman" pitchFamily="18" charset="0"/>
                <a:cs typeface="Times New Roman" pitchFamily="18" charset="0"/>
              </a:rPr>
              <a:t>zanjirini</a:t>
            </a:r>
            <a:r>
              <a:rPr lang="en-US" sz="1800" dirty="0">
                <a:latin typeface="Times New Roman" pitchFamily="18" charset="0"/>
                <a:cs typeface="Times New Roman" pitchFamily="18" charset="0"/>
              </a:rPr>
              <a:t> </a:t>
            </a:r>
            <a:r>
              <a:rPr lang="en-US" sz="1800" dirty="0" err="1">
                <a:latin typeface="Times New Roman" pitchFamily="18" charset="0"/>
                <a:cs typeface="Times New Roman" pitchFamily="18" charset="0"/>
              </a:rPr>
              <a:t>umumiy</a:t>
            </a:r>
            <a:r>
              <a:rPr lang="en-US" sz="1800" dirty="0">
                <a:latin typeface="Times New Roman" pitchFamily="18" charset="0"/>
                <a:cs typeface="Times New Roman" pitchFamily="18" charset="0"/>
              </a:rPr>
              <a:t> </a:t>
            </a:r>
            <a:r>
              <a:rPr lang="en-US" sz="1800" dirty="0" err="1">
                <a:latin typeface="Times New Roman" pitchFamily="18" charset="0"/>
                <a:cs typeface="Times New Roman" pitchFamily="18" charset="0"/>
              </a:rPr>
              <a:t>qarshiligi</a:t>
            </a:r>
            <a:r>
              <a:rPr lang="en-US" sz="1800" dirty="0">
                <a:latin typeface="Times New Roman" pitchFamily="18" charset="0"/>
                <a:cs typeface="Times New Roman" pitchFamily="18" charset="0"/>
              </a:rPr>
              <a:t>, Om</a:t>
            </a:r>
            <a:endParaRPr lang="ru-RU" sz="1800" dirty="0">
              <a:latin typeface="Times New Roman" pitchFamily="18" charset="0"/>
              <a:cs typeface="Times New Roman" pitchFamily="18" charset="0"/>
            </a:endParaRPr>
          </a:p>
          <a:p>
            <a:r>
              <a:rPr lang="en-US" sz="1800" dirty="0">
                <a:latin typeface="Times New Roman" pitchFamily="18" charset="0"/>
                <a:cs typeface="Times New Roman" pitchFamily="18" charset="0"/>
              </a:rPr>
              <a:t>                          t  – </a:t>
            </a:r>
            <a:r>
              <a:rPr lang="en-US" sz="1800" dirty="0" err="1">
                <a:latin typeface="Times New Roman" pitchFamily="18" charset="0"/>
                <a:cs typeface="Times New Roman" pitchFamily="18" charset="0"/>
              </a:rPr>
              <a:t>tokni</a:t>
            </a:r>
            <a:r>
              <a:rPr lang="en-US" sz="1800" dirty="0">
                <a:latin typeface="Times New Roman" pitchFamily="18" charset="0"/>
                <a:cs typeface="Times New Roman" pitchFamily="18" charset="0"/>
              </a:rPr>
              <a:t> </a:t>
            </a:r>
            <a:r>
              <a:rPr lang="en-US" sz="1800" dirty="0" err="1">
                <a:latin typeface="Times New Roman" pitchFamily="18" charset="0"/>
                <a:cs typeface="Times New Roman" pitchFamily="18" charset="0"/>
              </a:rPr>
              <a:t>o’tish</a:t>
            </a:r>
            <a:r>
              <a:rPr lang="en-US" sz="1800" dirty="0">
                <a:latin typeface="Times New Roman" pitchFamily="18" charset="0"/>
                <a:cs typeface="Times New Roman" pitchFamily="18" charset="0"/>
              </a:rPr>
              <a:t> </a:t>
            </a:r>
            <a:r>
              <a:rPr lang="en-US" sz="1800" dirty="0" err="1">
                <a:latin typeface="Times New Roman" pitchFamily="18" charset="0"/>
                <a:cs typeface="Times New Roman" pitchFamily="18" charset="0"/>
              </a:rPr>
              <a:t>vaqti</a:t>
            </a:r>
            <a:r>
              <a:rPr lang="en-US" sz="1800" dirty="0">
                <a:latin typeface="Times New Roman" pitchFamily="18" charset="0"/>
                <a:cs typeface="Times New Roman" pitchFamily="18" charset="0"/>
              </a:rPr>
              <a:t>, </a:t>
            </a:r>
            <a:r>
              <a:rPr lang="en-US" sz="1800" dirty="0" err="1">
                <a:latin typeface="Times New Roman" pitchFamily="18" charset="0"/>
                <a:cs typeface="Times New Roman" pitchFamily="18" charset="0"/>
              </a:rPr>
              <a:t>sekund</a:t>
            </a:r>
            <a:r>
              <a:rPr lang="en-US" sz="1800" dirty="0">
                <a:latin typeface="Times New Roman" pitchFamily="18" charset="0"/>
                <a:cs typeface="Times New Roman" pitchFamily="18" charset="0"/>
              </a:rPr>
              <a:t>.</a:t>
            </a:r>
            <a:endParaRPr lang="ru-RU" sz="1800" dirty="0">
              <a:latin typeface="Times New Roman" pitchFamily="18" charset="0"/>
              <a:cs typeface="Times New Roman" pitchFamily="18" charset="0"/>
            </a:endParaRPr>
          </a:p>
          <a:p>
            <a:r>
              <a:rPr lang="en-US" sz="1800" dirty="0" err="1">
                <a:latin typeface="Times New Roman" pitchFamily="18" charset="0"/>
                <a:cs typeface="Times New Roman" pitchFamily="18" charset="0"/>
              </a:rPr>
              <a:t>Umumiy</a:t>
            </a:r>
            <a:r>
              <a:rPr lang="en-US" sz="1800" dirty="0">
                <a:latin typeface="Times New Roman" pitchFamily="18" charset="0"/>
                <a:cs typeface="Times New Roman" pitchFamily="18" charset="0"/>
              </a:rPr>
              <a:t> </a:t>
            </a:r>
            <a:r>
              <a:rPr lang="en-US" sz="1800" dirty="0" err="1">
                <a:latin typeface="Times New Roman" pitchFamily="18" charset="0"/>
                <a:cs typeface="Times New Roman" pitchFamily="18" charset="0"/>
              </a:rPr>
              <a:t>qarshilik</a:t>
            </a:r>
            <a:r>
              <a:rPr lang="en-US" sz="1800" dirty="0">
                <a:latin typeface="Times New Roman" pitchFamily="18" charset="0"/>
                <a:cs typeface="Times New Roman" pitchFamily="18" charset="0"/>
              </a:rPr>
              <a:t> </a:t>
            </a:r>
            <a:r>
              <a:rPr lang="en-US" sz="1800" dirty="0" err="1">
                <a:latin typeface="Times New Roman" pitchFamily="18" charset="0"/>
                <a:cs typeface="Times New Roman" pitchFamily="18" charset="0"/>
              </a:rPr>
              <a:t>kontakt</a:t>
            </a:r>
            <a:r>
              <a:rPr lang="en-US" sz="1800" dirty="0">
                <a:latin typeface="Times New Roman" pitchFamily="18" charset="0"/>
                <a:cs typeface="Times New Roman" pitchFamily="18" charset="0"/>
              </a:rPr>
              <a:t> </a:t>
            </a:r>
            <a:r>
              <a:rPr lang="en-US" sz="1800" dirty="0" err="1">
                <a:latin typeface="Times New Roman" pitchFamily="18" charset="0"/>
                <a:cs typeface="Times New Roman" pitchFamily="18" charset="0"/>
              </a:rPr>
              <a:t>yuza</a:t>
            </a:r>
            <a:r>
              <a:rPr lang="en-US" sz="1800" dirty="0">
                <a:latin typeface="Times New Roman" pitchFamily="18" charset="0"/>
                <a:cs typeface="Times New Roman" pitchFamily="18" charset="0"/>
              </a:rPr>
              <a:t>, </a:t>
            </a:r>
            <a:r>
              <a:rPr lang="en-US" sz="1800" dirty="0" err="1">
                <a:latin typeface="Times New Roman" pitchFamily="18" charset="0"/>
                <a:cs typeface="Times New Roman" pitchFamily="18" charset="0"/>
              </a:rPr>
              <a:t>qichqichlar</a:t>
            </a:r>
            <a:r>
              <a:rPr lang="en-US" sz="1800" dirty="0">
                <a:latin typeface="Times New Roman" pitchFamily="18" charset="0"/>
                <a:cs typeface="Times New Roman" pitchFamily="18" charset="0"/>
              </a:rPr>
              <a:t> </a:t>
            </a:r>
            <a:r>
              <a:rPr lang="en-US" sz="1800" dirty="0" err="1">
                <a:latin typeface="Times New Roman" pitchFamily="18" charset="0"/>
                <a:cs typeface="Times New Roman" pitchFamily="18" charset="0"/>
              </a:rPr>
              <a:t>va</a:t>
            </a:r>
            <a:r>
              <a:rPr lang="en-US" sz="1800" dirty="0">
                <a:latin typeface="Times New Roman" pitchFamily="18" charset="0"/>
                <a:cs typeface="Times New Roman" pitchFamily="18" charset="0"/>
              </a:rPr>
              <a:t> </a:t>
            </a:r>
            <a:r>
              <a:rPr lang="en-US" sz="1800" dirty="0" err="1">
                <a:latin typeface="Times New Roman" pitchFamily="18" charset="0"/>
                <a:cs typeface="Times New Roman" pitchFamily="18" charset="0"/>
              </a:rPr>
              <a:t>zagatovka</a:t>
            </a:r>
            <a:r>
              <a:rPr lang="en-US" sz="1800" dirty="0">
                <a:latin typeface="Times New Roman" pitchFamily="18" charset="0"/>
                <a:cs typeface="Times New Roman" pitchFamily="18" charset="0"/>
              </a:rPr>
              <a:t> </a:t>
            </a:r>
            <a:r>
              <a:rPr lang="en-US" sz="1800" dirty="0" err="1">
                <a:latin typeface="Times New Roman" pitchFamily="18" charset="0"/>
                <a:cs typeface="Times New Roman" pitchFamily="18" charset="0"/>
              </a:rPr>
              <a:t>orasidagi</a:t>
            </a:r>
            <a:r>
              <a:rPr lang="en-US" sz="1800" dirty="0">
                <a:latin typeface="Times New Roman" pitchFamily="18" charset="0"/>
                <a:cs typeface="Times New Roman" pitchFamily="18" charset="0"/>
              </a:rPr>
              <a:t>, </a:t>
            </a:r>
            <a:r>
              <a:rPr lang="en-US" sz="1800" dirty="0" err="1">
                <a:latin typeface="Times New Roman" pitchFamily="18" charset="0"/>
                <a:cs typeface="Times New Roman" pitchFamily="18" charset="0"/>
              </a:rPr>
              <a:t>zagatovkalarning</a:t>
            </a:r>
            <a:r>
              <a:rPr lang="en-US" sz="1800" dirty="0">
                <a:latin typeface="Times New Roman" pitchFamily="18" charset="0"/>
                <a:cs typeface="Times New Roman" pitchFamily="18" charset="0"/>
              </a:rPr>
              <a:t> </a:t>
            </a:r>
            <a:r>
              <a:rPr lang="en-US" sz="1800" dirty="0" err="1">
                <a:latin typeface="Times New Roman" pitchFamily="18" charset="0"/>
                <a:cs typeface="Times New Roman" pitchFamily="18" charset="0"/>
              </a:rPr>
              <a:t>qisqichlardan</a:t>
            </a:r>
            <a:r>
              <a:rPr lang="en-US" sz="1800" dirty="0">
                <a:latin typeface="Times New Roman" pitchFamily="18" charset="0"/>
                <a:cs typeface="Times New Roman" pitchFamily="18" charset="0"/>
              </a:rPr>
              <a:t> </a:t>
            </a:r>
            <a:r>
              <a:rPr lang="en-US" sz="1800" dirty="0" err="1">
                <a:latin typeface="Times New Roman" pitchFamily="18" charset="0"/>
                <a:cs typeface="Times New Roman" pitchFamily="18" charset="0"/>
              </a:rPr>
              <a:t>chiqqan</a:t>
            </a:r>
            <a:r>
              <a:rPr lang="en-US" sz="1800" dirty="0">
                <a:latin typeface="Times New Roman" pitchFamily="18" charset="0"/>
                <a:cs typeface="Times New Roman" pitchFamily="18" charset="0"/>
              </a:rPr>
              <a:t> </a:t>
            </a:r>
            <a:r>
              <a:rPr lang="en-US" sz="1800" dirty="0" err="1">
                <a:latin typeface="Times New Roman" pitchFamily="18" charset="0"/>
                <a:cs typeface="Times New Roman" pitchFamily="18" charset="0"/>
              </a:rPr>
              <a:t>qarshiligi</a:t>
            </a:r>
            <a:r>
              <a:rPr lang="en-US" sz="1800" dirty="0">
                <a:latin typeface="Times New Roman" pitchFamily="18" charset="0"/>
                <a:cs typeface="Times New Roman" pitchFamily="18" charset="0"/>
              </a:rPr>
              <a:t> </a:t>
            </a:r>
            <a:r>
              <a:rPr lang="en-US" sz="1800" dirty="0" err="1">
                <a:latin typeface="Times New Roman" pitchFamily="18" charset="0"/>
                <a:cs typeface="Times New Roman" pitchFamily="18" charset="0"/>
              </a:rPr>
              <a:t>yigindisiga</a:t>
            </a:r>
            <a:r>
              <a:rPr lang="en-US" sz="1800" dirty="0">
                <a:latin typeface="Times New Roman" pitchFamily="18" charset="0"/>
                <a:cs typeface="Times New Roman" pitchFamily="18" charset="0"/>
              </a:rPr>
              <a:t> </a:t>
            </a:r>
            <a:r>
              <a:rPr lang="en-US" sz="1800" dirty="0" err="1">
                <a:latin typeface="Times New Roman" pitchFamily="18" charset="0"/>
                <a:cs typeface="Times New Roman" pitchFamily="18" charset="0"/>
              </a:rPr>
              <a:t>teng</a:t>
            </a:r>
            <a:r>
              <a:rPr lang="en-US" sz="1800" dirty="0">
                <a:latin typeface="Times New Roman" pitchFamily="18" charset="0"/>
                <a:cs typeface="Times New Roman" pitchFamily="18" charset="0"/>
              </a:rPr>
              <a:t> </a:t>
            </a:r>
            <a:r>
              <a:rPr lang="en-US" sz="1800" dirty="0" smtClean="0">
                <a:latin typeface="Times New Roman" pitchFamily="18" charset="0"/>
                <a:cs typeface="Times New Roman" pitchFamily="18" charset="0"/>
              </a:rPr>
              <a:t>       </a:t>
            </a:r>
            <a:endParaRPr lang="ru-RU" sz="1800" dirty="0">
              <a:latin typeface="Times New Roman" pitchFamily="18" charset="0"/>
              <a:cs typeface="Times New Roman" pitchFamily="18" charset="0"/>
            </a:endParaRPr>
          </a:p>
          <a:p>
            <a:r>
              <a:rPr lang="en-US" sz="1800" dirty="0" err="1">
                <a:latin typeface="Times New Roman" pitchFamily="18" charset="0"/>
                <a:cs typeface="Times New Roman" pitchFamily="18" charset="0"/>
              </a:rPr>
              <a:t>Elektr</a:t>
            </a:r>
            <a:r>
              <a:rPr lang="en-US" sz="1800" dirty="0">
                <a:latin typeface="Times New Roman" pitchFamily="18" charset="0"/>
                <a:cs typeface="Times New Roman" pitchFamily="18" charset="0"/>
              </a:rPr>
              <a:t> </a:t>
            </a:r>
            <a:r>
              <a:rPr lang="en-US" sz="1800" dirty="0" err="1">
                <a:latin typeface="Times New Roman" pitchFamily="18" charset="0"/>
                <a:cs typeface="Times New Roman" pitchFamily="18" charset="0"/>
              </a:rPr>
              <a:t>kontakt</a:t>
            </a:r>
            <a:r>
              <a:rPr lang="en-US" sz="1800" dirty="0">
                <a:latin typeface="Times New Roman" pitchFamily="18" charset="0"/>
                <a:cs typeface="Times New Roman" pitchFamily="18" charset="0"/>
              </a:rPr>
              <a:t> </a:t>
            </a:r>
            <a:r>
              <a:rPr lang="en-US" sz="1800" dirty="0" err="1" smtClean="0">
                <a:latin typeface="Times New Roman" pitchFamily="18" charset="0"/>
                <a:cs typeface="Times New Roman" pitchFamily="18" charset="0"/>
              </a:rPr>
              <a:t>u</a:t>
            </a:r>
            <a:r>
              <a:rPr lang="en-US" sz="1800" b="1" dirty="0" err="1">
                <a:latin typeface="Times New Roman" pitchFamily="18" charset="0"/>
                <a:cs typeface="Times New Roman" pitchFamily="18" charset="0"/>
              </a:rPr>
              <a:t>Uchma-uch</a:t>
            </a:r>
            <a:r>
              <a:rPr lang="en-US" sz="1800" b="1" dirty="0">
                <a:latin typeface="Times New Roman" pitchFamily="18" charset="0"/>
                <a:cs typeface="Times New Roman" pitchFamily="18" charset="0"/>
              </a:rPr>
              <a:t> </a:t>
            </a:r>
            <a:r>
              <a:rPr lang="en-US" sz="1800" b="1" dirty="0" err="1">
                <a:latin typeface="Times New Roman" pitchFamily="18" charset="0"/>
                <a:cs typeface="Times New Roman" pitchFamily="18" charset="0"/>
              </a:rPr>
              <a:t>payvandlash</a:t>
            </a:r>
            <a:r>
              <a:rPr lang="en-US" sz="1800" b="1" dirty="0">
                <a:latin typeface="Times New Roman" pitchFamily="18" charset="0"/>
                <a:cs typeface="Times New Roman" pitchFamily="18" charset="0"/>
              </a:rPr>
              <a:t>. </a:t>
            </a:r>
            <a:r>
              <a:rPr lang="en-US" sz="1800" dirty="0" err="1">
                <a:latin typeface="Times New Roman" pitchFamily="18" charset="0"/>
                <a:cs typeface="Times New Roman" pitchFamily="18" charset="0"/>
              </a:rPr>
              <a:t>Metallarni</a:t>
            </a:r>
            <a:r>
              <a:rPr lang="en-US" sz="1800" b="1" dirty="0">
                <a:latin typeface="Times New Roman" pitchFamily="18" charset="0"/>
                <a:cs typeface="Times New Roman" pitchFamily="18" charset="0"/>
              </a:rPr>
              <a:t> </a:t>
            </a:r>
            <a:r>
              <a:rPr lang="en-US" sz="1800" dirty="0" err="1">
                <a:latin typeface="Times New Roman" pitchFamily="18" charset="0"/>
                <a:cs typeface="Times New Roman" pitchFamily="18" charset="0"/>
              </a:rPr>
              <a:t>uchma-uch</a:t>
            </a:r>
            <a:r>
              <a:rPr lang="en-US" sz="1800" dirty="0">
                <a:latin typeface="Times New Roman" pitchFamily="18" charset="0"/>
                <a:cs typeface="Times New Roman" pitchFamily="18" charset="0"/>
              </a:rPr>
              <a:t> </a:t>
            </a:r>
            <a:r>
              <a:rPr lang="en-US" sz="1800" dirty="0" err="1">
                <a:latin typeface="Times New Roman" pitchFamily="18" charset="0"/>
                <a:cs typeface="Times New Roman" pitchFamily="18" charset="0"/>
              </a:rPr>
              <a:t>payvandlashda</a:t>
            </a:r>
            <a:r>
              <a:rPr lang="en-US" sz="1800" dirty="0">
                <a:latin typeface="Times New Roman" pitchFamily="18" charset="0"/>
                <a:cs typeface="Times New Roman" pitchFamily="18" charset="0"/>
              </a:rPr>
              <a:t> </a:t>
            </a:r>
            <a:r>
              <a:rPr lang="en-US" sz="1800" dirty="0" err="1">
                <a:latin typeface="Times New Roman" pitchFamily="18" charset="0"/>
                <a:cs typeface="Times New Roman" pitchFamily="18" charset="0"/>
              </a:rPr>
              <a:t>payvandlanuvchi</a:t>
            </a:r>
            <a:r>
              <a:rPr lang="en-US" sz="1800" dirty="0">
                <a:latin typeface="Times New Roman" pitchFamily="18" charset="0"/>
                <a:cs typeface="Times New Roman" pitchFamily="18" charset="0"/>
              </a:rPr>
              <a:t> </a:t>
            </a:r>
            <a:r>
              <a:rPr lang="en-US" sz="1800" dirty="0" err="1">
                <a:latin typeface="Times New Roman" pitchFamily="18" charset="0"/>
                <a:cs typeface="Times New Roman" pitchFamily="18" charset="0"/>
              </a:rPr>
              <a:t>zagatovkalar</a:t>
            </a:r>
            <a:r>
              <a:rPr lang="en-US" sz="1800" dirty="0">
                <a:latin typeface="Times New Roman" pitchFamily="18" charset="0"/>
                <a:cs typeface="Times New Roman" pitchFamily="18" charset="0"/>
              </a:rPr>
              <a:t> </a:t>
            </a:r>
            <a:r>
              <a:rPr lang="en-US" sz="1800" dirty="0" err="1">
                <a:latin typeface="Times New Roman" pitchFamily="18" charset="0"/>
                <a:cs typeface="Times New Roman" pitchFamily="18" charset="0"/>
              </a:rPr>
              <a:t>materiali</a:t>
            </a:r>
            <a:r>
              <a:rPr lang="en-US" sz="1800" dirty="0">
                <a:latin typeface="Times New Roman" pitchFamily="18" charset="0"/>
                <a:cs typeface="Times New Roman" pitchFamily="18" charset="0"/>
              </a:rPr>
              <a:t>, </a:t>
            </a:r>
            <a:r>
              <a:rPr lang="en-US" sz="1800" dirty="0" err="1">
                <a:latin typeface="Times New Roman" pitchFamily="18" charset="0"/>
                <a:cs typeface="Times New Roman" pitchFamily="18" charset="0"/>
              </a:rPr>
              <a:t>shakli</a:t>
            </a:r>
            <a:r>
              <a:rPr lang="en-US" sz="1800" dirty="0">
                <a:latin typeface="Times New Roman" pitchFamily="18" charset="0"/>
                <a:cs typeface="Times New Roman" pitchFamily="18" charset="0"/>
              </a:rPr>
              <a:t> </a:t>
            </a:r>
            <a:r>
              <a:rPr lang="en-US" sz="1800" dirty="0" err="1">
                <a:latin typeface="Times New Roman" pitchFamily="18" charset="0"/>
                <a:cs typeface="Times New Roman" pitchFamily="18" charset="0"/>
              </a:rPr>
              <a:t>va</a:t>
            </a:r>
            <a:r>
              <a:rPr lang="en-US" sz="1800" dirty="0">
                <a:latin typeface="Times New Roman" pitchFamily="18" charset="0"/>
                <a:cs typeface="Times New Roman" pitchFamily="18" charset="0"/>
              </a:rPr>
              <a:t> </a:t>
            </a:r>
            <a:r>
              <a:rPr lang="en-US" sz="1800" dirty="0" err="1">
                <a:latin typeface="Times New Roman" pitchFamily="18" charset="0"/>
                <a:cs typeface="Times New Roman" pitchFamily="18" charset="0"/>
              </a:rPr>
              <a:t>o’lchamlari</a:t>
            </a:r>
            <a:r>
              <a:rPr lang="en-US" sz="1800" dirty="0">
                <a:latin typeface="Times New Roman" pitchFamily="18" charset="0"/>
                <a:cs typeface="Times New Roman" pitchFamily="18" charset="0"/>
              </a:rPr>
              <a:t>, </a:t>
            </a:r>
            <a:r>
              <a:rPr lang="en-US" sz="1800" dirty="0" err="1">
                <a:latin typeface="Times New Roman" pitchFamily="18" charset="0"/>
                <a:cs typeface="Times New Roman" pitchFamily="18" charset="0"/>
              </a:rPr>
              <a:t>chokdan</a:t>
            </a:r>
            <a:r>
              <a:rPr lang="en-US" sz="1800" dirty="0">
                <a:latin typeface="Times New Roman" pitchFamily="18" charset="0"/>
                <a:cs typeface="Times New Roman" pitchFamily="18" charset="0"/>
              </a:rPr>
              <a:t> </a:t>
            </a:r>
            <a:r>
              <a:rPr lang="en-US" sz="1800" dirty="0" err="1">
                <a:latin typeface="Times New Roman" pitchFamily="18" charset="0"/>
                <a:cs typeface="Times New Roman" pitchFamily="18" charset="0"/>
              </a:rPr>
              <a:t>kutilgan</a:t>
            </a:r>
            <a:r>
              <a:rPr lang="en-US" sz="1800" dirty="0">
                <a:latin typeface="Times New Roman" pitchFamily="18" charset="0"/>
                <a:cs typeface="Times New Roman" pitchFamily="18" charset="0"/>
              </a:rPr>
              <a:t> </a:t>
            </a:r>
            <a:r>
              <a:rPr lang="en-US" sz="1800" dirty="0" err="1">
                <a:latin typeface="Times New Roman" pitchFamily="18" charset="0"/>
                <a:cs typeface="Times New Roman" pitchFamily="18" charset="0"/>
              </a:rPr>
              <a:t>puxtaligiga</a:t>
            </a:r>
            <a:r>
              <a:rPr lang="en-US" sz="1800" dirty="0">
                <a:latin typeface="Times New Roman" pitchFamily="18" charset="0"/>
                <a:cs typeface="Times New Roman" pitchFamily="18" charset="0"/>
              </a:rPr>
              <a:t> </a:t>
            </a:r>
            <a:r>
              <a:rPr lang="en-US" sz="1800" dirty="0" err="1">
                <a:latin typeface="Times New Roman" pitchFamily="18" charset="0"/>
                <a:cs typeface="Times New Roman" pitchFamily="18" charset="0"/>
              </a:rPr>
              <a:t>ko’ra</a:t>
            </a:r>
            <a:r>
              <a:rPr lang="en-US" sz="1800" dirty="0">
                <a:latin typeface="Times New Roman" pitchFamily="18" charset="0"/>
                <a:cs typeface="Times New Roman" pitchFamily="18" charset="0"/>
              </a:rPr>
              <a:t> </a:t>
            </a:r>
            <a:r>
              <a:rPr lang="en-US" sz="1800" dirty="0" err="1">
                <a:latin typeface="Times New Roman" pitchFamily="18" charset="0"/>
                <a:cs typeface="Times New Roman" pitchFamily="18" charset="0"/>
              </a:rPr>
              <a:t>payvandlash</a:t>
            </a:r>
            <a:r>
              <a:rPr lang="en-US" sz="1800" dirty="0">
                <a:latin typeface="Times New Roman" pitchFamily="18" charset="0"/>
                <a:cs typeface="Times New Roman" pitchFamily="18" charset="0"/>
              </a:rPr>
              <a:t> </a:t>
            </a:r>
            <a:r>
              <a:rPr lang="en-US" sz="1800" dirty="0" err="1">
                <a:latin typeface="Times New Roman" pitchFamily="18" charset="0"/>
                <a:cs typeface="Times New Roman" pitchFamily="18" charset="0"/>
              </a:rPr>
              <a:t>joylarini</a:t>
            </a:r>
            <a:r>
              <a:rPr lang="en-US" sz="1800" dirty="0">
                <a:latin typeface="Times New Roman" pitchFamily="18" charset="0"/>
                <a:cs typeface="Times New Roman" pitchFamily="18" charset="0"/>
              </a:rPr>
              <a:t>  </a:t>
            </a:r>
            <a:r>
              <a:rPr lang="en-US" sz="1800" dirty="0" err="1">
                <a:latin typeface="Times New Roman" pitchFamily="18" charset="0"/>
                <a:cs typeface="Times New Roman" pitchFamily="18" charset="0"/>
              </a:rPr>
              <a:t>suyultirilib</a:t>
            </a:r>
            <a:r>
              <a:rPr lang="en-US" sz="1800" dirty="0">
                <a:latin typeface="Times New Roman" pitchFamily="18" charset="0"/>
                <a:cs typeface="Times New Roman" pitchFamily="18" charset="0"/>
              </a:rPr>
              <a:t> </a:t>
            </a:r>
            <a:r>
              <a:rPr lang="en-US" sz="1800" dirty="0" err="1">
                <a:latin typeface="Times New Roman" pitchFamily="18" charset="0"/>
                <a:cs typeface="Times New Roman" pitchFamily="18" charset="0"/>
              </a:rPr>
              <a:t>va</a:t>
            </a:r>
            <a:r>
              <a:rPr lang="en-US" sz="1800" dirty="0">
                <a:latin typeface="Times New Roman" pitchFamily="18" charset="0"/>
                <a:cs typeface="Times New Roman" pitchFamily="18" charset="0"/>
              </a:rPr>
              <a:t> </a:t>
            </a:r>
            <a:r>
              <a:rPr lang="en-US" sz="1800" dirty="0" err="1">
                <a:latin typeface="Times New Roman" pitchFamily="18" charset="0"/>
                <a:cs typeface="Times New Roman" pitchFamily="18" charset="0"/>
              </a:rPr>
              <a:t>suyulitilmay</a:t>
            </a:r>
            <a:r>
              <a:rPr lang="en-US" sz="1800" dirty="0">
                <a:latin typeface="Times New Roman" pitchFamily="18" charset="0"/>
                <a:cs typeface="Times New Roman" pitchFamily="18" charset="0"/>
              </a:rPr>
              <a:t>  </a:t>
            </a:r>
            <a:r>
              <a:rPr lang="en-US" sz="1800" dirty="0" err="1">
                <a:latin typeface="Times New Roman" pitchFamily="18" charset="0"/>
                <a:cs typeface="Times New Roman" pitchFamily="18" charset="0"/>
              </a:rPr>
              <a:t>bosim</a:t>
            </a:r>
            <a:r>
              <a:rPr lang="en-US" sz="1800" dirty="0">
                <a:latin typeface="Times New Roman" pitchFamily="18" charset="0"/>
                <a:cs typeface="Times New Roman" pitchFamily="18" charset="0"/>
              </a:rPr>
              <a:t> </a:t>
            </a:r>
            <a:r>
              <a:rPr lang="en-US" sz="1800" dirty="0" err="1">
                <a:latin typeface="Times New Roman" pitchFamily="18" charset="0"/>
                <a:cs typeface="Times New Roman" pitchFamily="18" charset="0"/>
              </a:rPr>
              <a:t>ostida</a:t>
            </a:r>
            <a:r>
              <a:rPr lang="en-US" sz="1800" dirty="0">
                <a:latin typeface="Times New Roman" pitchFamily="18" charset="0"/>
                <a:cs typeface="Times New Roman" pitchFamily="18" charset="0"/>
              </a:rPr>
              <a:t> </a:t>
            </a:r>
            <a:r>
              <a:rPr lang="en-US" sz="1800" dirty="0" err="1">
                <a:latin typeface="Times New Roman" pitchFamily="18" charset="0"/>
                <a:cs typeface="Times New Roman" pitchFamily="18" charset="0"/>
              </a:rPr>
              <a:t>payvandlanadi</a:t>
            </a:r>
            <a:r>
              <a:rPr lang="en-US" sz="1800" dirty="0">
                <a:latin typeface="Times New Roman" pitchFamily="18" charset="0"/>
                <a:cs typeface="Times New Roman" pitchFamily="18" charset="0"/>
              </a:rPr>
              <a:t>.</a:t>
            </a:r>
            <a:endParaRPr lang="ru-RU" sz="1800" dirty="0">
              <a:latin typeface="Times New Roman" pitchFamily="18" charset="0"/>
              <a:cs typeface="Times New Roman" pitchFamily="18" charset="0"/>
            </a:endParaRPr>
          </a:p>
          <a:p>
            <a:r>
              <a:rPr lang="en-US" sz="1800" b="1" dirty="0" err="1">
                <a:latin typeface="Times New Roman" pitchFamily="18" charset="0"/>
                <a:cs typeface="Times New Roman" pitchFamily="18" charset="0"/>
              </a:rPr>
              <a:t>Nuqtali</a:t>
            </a:r>
            <a:r>
              <a:rPr lang="en-US" sz="1800" b="1" dirty="0">
                <a:latin typeface="Times New Roman" pitchFamily="18" charset="0"/>
                <a:cs typeface="Times New Roman" pitchFamily="18" charset="0"/>
              </a:rPr>
              <a:t> </a:t>
            </a:r>
            <a:r>
              <a:rPr lang="en-US" sz="1800" b="1" dirty="0" err="1">
                <a:latin typeface="Times New Roman" pitchFamily="18" charset="0"/>
                <a:cs typeface="Times New Roman" pitchFamily="18" charset="0"/>
              </a:rPr>
              <a:t>payvandlash</a:t>
            </a:r>
            <a:r>
              <a:rPr lang="en-US" sz="1800" b="1" dirty="0">
                <a:latin typeface="Times New Roman" pitchFamily="18" charset="0"/>
                <a:cs typeface="Times New Roman" pitchFamily="18" charset="0"/>
              </a:rPr>
              <a:t> – </a:t>
            </a:r>
            <a:r>
              <a:rPr lang="en-US" sz="1800" dirty="0" err="1">
                <a:latin typeface="Times New Roman" pitchFamily="18" charset="0"/>
                <a:cs typeface="Times New Roman" pitchFamily="18" charset="0"/>
              </a:rPr>
              <a:t>payvandlanadigan</a:t>
            </a:r>
            <a:r>
              <a:rPr lang="en-US" sz="1800" dirty="0">
                <a:latin typeface="Times New Roman" pitchFamily="18" charset="0"/>
                <a:cs typeface="Times New Roman" pitchFamily="18" charset="0"/>
              </a:rPr>
              <a:t> </a:t>
            </a:r>
            <a:r>
              <a:rPr lang="en-US" sz="1800" dirty="0" err="1">
                <a:latin typeface="Times New Roman" pitchFamily="18" charset="0"/>
                <a:cs typeface="Times New Roman" pitchFamily="18" charset="0"/>
              </a:rPr>
              <a:t>metall</a:t>
            </a:r>
            <a:r>
              <a:rPr lang="en-US" sz="1800" dirty="0">
                <a:latin typeface="Times New Roman" pitchFamily="18" charset="0"/>
                <a:cs typeface="Times New Roman" pitchFamily="18" charset="0"/>
              </a:rPr>
              <a:t> </a:t>
            </a:r>
            <a:r>
              <a:rPr lang="en-US" sz="1800" dirty="0" err="1">
                <a:latin typeface="Times New Roman" pitchFamily="18" charset="0"/>
                <a:cs typeface="Times New Roman" pitchFamily="18" charset="0"/>
              </a:rPr>
              <a:t>listlardan</a:t>
            </a:r>
            <a:r>
              <a:rPr lang="en-US" sz="1800" dirty="0">
                <a:latin typeface="Times New Roman" pitchFamily="18" charset="0"/>
                <a:cs typeface="Times New Roman" pitchFamily="18" charset="0"/>
              </a:rPr>
              <a:t> </a:t>
            </a:r>
            <a:r>
              <a:rPr lang="en-US" sz="1800" dirty="0" err="1">
                <a:latin typeface="Times New Roman" pitchFamily="18" charset="0"/>
                <a:cs typeface="Times New Roman" pitchFamily="18" charset="0"/>
              </a:rPr>
              <a:t>birini</a:t>
            </a:r>
            <a:r>
              <a:rPr lang="en-US" sz="1800" dirty="0">
                <a:latin typeface="Times New Roman" pitchFamily="18" charset="0"/>
                <a:cs typeface="Times New Roman" pitchFamily="18" charset="0"/>
              </a:rPr>
              <a:t> </a:t>
            </a:r>
            <a:r>
              <a:rPr lang="en-US" sz="1800" dirty="0" err="1">
                <a:latin typeface="Times New Roman" pitchFamily="18" charset="0"/>
                <a:cs typeface="Times New Roman" pitchFamily="18" charset="0"/>
              </a:rPr>
              <a:t>payvandlash</a:t>
            </a:r>
            <a:r>
              <a:rPr lang="en-US" sz="1800" dirty="0">
                <a:latin typeface="Times New Roman" pitchFamily="18" charset="0"/>
                <a:cs typeface="Times New Roman" pitchFamily="18" charset="0"/>
              </a:rPr>
              <a:t> </a:t>
            </a:r>
            <a:r>
              <a:rPr lang="en-US" sz="1800" dirty="0" err="1">
                <a:latin typeface="Times New Roman" pitchFamily="18" charset="0"/>
                <a:cs typeface="Times New Roman" pitchFamily="18" charset="0"/>
              </a:rPr>
              <a:t>mashinasining</a:t>
            </a:r>
            <a:r>
              <a:rPr lang="en-US" sz="1800" dirty="0">
                <a:latin typeface="Times New Roman" pitchFamily="18" charset="0"/>
                <a:cs typeface="Times New Roman" pitchFamily="18" charset="0"/>
              </a:rPr>
              <a:t> </a:t>
            </a:r>
            <a:r>
              <a:rPr lang="en-US" sz="1800" dirty="0" err="1">
                <a:latin typeface="Times New Roman" pitchFamily="18" charset="0"/>
                <a:cs typeface="Times New Roman" pitchFamily="18" charset="0"/>
              </a:rPr>
              <a:t>pastki</a:t>
            </a:r>
            <a:r>
              <a:rPr lang="en-US" sz="1800" dirty="0">
                <a:latin typeface="Times New Roman" pitchFamily="18" charset="0"/>
                <a:cs typeface="Times New Roman" pitchFamily="18" charset="0"/>
              </a:rPr>
              <a:t> </a:t>
            </a:r>
            <a:r>
              <a:rPr lang="en-US" sz="1800" dirty="0" err="1">
                <a:latin typeface="Times New Roman" pitchFamily="18" charset="0"/>
                <a:cs typeface="Times New Roman" pitchFamily="18" charset="0"/>
              </a:rPr>
              <a:t>qo’zg’almas</a:t>
            </a:r>
            <a:r>
              <a:rPr lang="en-US" sz="1800" dirty="0">
                <a:latin typeface="Times New Roman" pitchFamily="18" charset="0"/>
                <a:cs typeface="Times New Roman" pitchFamily="18" charset="0"/>
              </a:rPr>
              <a:t> </a:t>
            </a:r>
            <a:r>
              <a:rPr lang="en-US" sz="1800" dirty="0" err="1">
                <a:latin typeface="Times New Roman" pitchFamily="18" charset="0"/>
                <a:cs typeface="Times New Roman" pitchFamily="18" charset="0"/>
              </a:rPr>
              <a:t>elektrodi</a:t>
            </a:r>
            <a:r>
              <a:rPr lang="en-US" sz="1800" dirty="0">
                <a:latin typeface="Times New Roman" pitchFamily="18" charset="0"/>
                <a:cs typeface="Times New Roman" pitchFamily="18" charset="0"/>
              </a:rPr>
              <a:t> </a:t>
            </a:r>
            <a:r>
              <a:rPr lang="en-US" sz="1800" dirty="0" err="1">
                <a:latin typeface="Times New Roman" pitchFamily="18" charset="0"/>
                <a:cs typeface="Times New Roman" pitchFamily="18" charset="0"/>
              </a:rPr>
              <a:t>ustiga</a:t>
            </a:r>
            <a:r>
              <a:rPr lang="en-US" sz="1800" dirty="0">
                <a:latin typeface="Times New Roman" pitchFamily="18" charset="0"/>
                <a:cs typeface="Times New Roman" pitchFamily="18" charset="0"/>
              </a:rPr>
              <a:t>, </a:t>
            </a:r>
            <a:r>
              <a:rPr lang="en-US" sz="1800" dirty="0" err="1">
                <a:latin typeface="Times New Roman" pitchFamily="18" charset="0"/>
                <a:cs typeface="Times New Roman" pitchFamily="18" charset="0"/>
              </a:rPr>
              <a:t>ikkinchisi</a:t>
            </a:r>
            <a:r>
              <a:rPr lang="en-US" sz="1800" dirty="0">
                <a:latin typeface="Times New Roman" pitchFamily="18" charset="0"/>
                <a:cs typeface="Times New Roman" pitchFamily="18" charset="0"/>
              </a:rPr>
              <a:t> </a:t>
            </a:r>
            <a:r>
              <a:rPr lang="en-US" sz="1800" dirty="0" err="1">
                <a:latin typeface="Times New Roman" pitchFamily="18" charset="0"/>
                <a:cs typeface="Times New Roman" pitchFamily="18" charset="0"/>
              </a:rPr>
              <a:t>ustiga</a:t>
            </a:r>
            <a:r>
              <a:rPr lang="en-US" sz="1800" dirty="0">
                <a:latin typeface="Times New Roman" pitchFamily="18" charset="0"/>
                <a:cs typeface="Times New Roman" pitchFamily="18" charset="0"/>
              </a:rPr>
              <a:t> </a:t>
            </a:r>
            <a:r>
              <a:rPr lang="en-US" sz="1800" dirty="0" err="1">
                <a:latin typeface="Times New Roman" pitchFamily="18" charset="0"/>
                <a:cs typeface="Times New Roman" pitchFamily="18" charset="0"/>
              </a:rPr>
              <a:t>qo’yib</a:t>
            </a:r>
            <a:r>
              <a:rPr lang="en-US" sz="1800" dirty="0">
                <a:latin typeface="Times New Roman" pitchFamily="18" charset="0"/>
                <a:cs typeface="Times New Roman" pitchFamily="18" charset="0"/>
              </a:rPr>
              <a:t>, </a:t>
            </a:r>
            <a:r>
              <a:rPr lang="en-US" sz="1800" dirty="0" err="1">
                <a:latin typeface="Times New Roman" pitchFamily="18" charset="0"/>
                <a:cs typeface="Times New Roman" pitchFamily="18" charset="0"/>
              </a:rPr>
              <a:t>ustgi</a:t>
            </a:r>
            <a:r>
              <a:rPr lang="en-US" sz="1800" dirty="0">
                <a:latin typeface="Times New Roman" pitchFamily="18" charset="0"/>
                <a:cs typeface="Times New Roman" pitchFamily="18" charset="0"/>
              </a:rPr>
              <a:t> </a:t>
            </a:r>
            <a:r>
              <a:rPr lang="en-US" sz="1800" dirty="0" err="1">
                <a:latin typeface="Times New Roman" pitchFamily="18" charset="0"/>
                <a:cs typeface="Times New Roman" pitchFamily="18" charset="0"/>
              </a:rPr>
              <a:t>eleknrodini</a:t>
            </a:r>
            <a:r>
              <a:rPr lang="en-US" sz="1800" dirty="0">
                <a:latin typeface="Times New Roman" pitchFamily="18" charset="0"/>
                <a:cs typeface="Times New Roman" pitchFamily="18" charset="0"/>
              </a:rPr>
              <a:t> </a:t>
            </a:r>
            <a:r>
              <a:rPr lang="en-US" sz="1800" dirty="0" err="1">
                <a:latin typeface="Times New Roman" pitchFamily="18" charset="0"/>
                <a:cs typeface="Times New Roman" pitchFamily="18" charset="0"/>
              </a:rPr>
              <a:t>tushurib</a:t>
            </a:r>
            <a:r>
              <a:rPr lang="en-US" sz="1800" dirty="0">
                <a:latin typeface="Times New Roman" pitchFamily="18" charset="0"/>
                <a:cs typeface="Times New Roman" pitchFamily="18" charset="0"/>
              </a:rPr>
              <a:t> </a:t>
            </a:r>
            <a:r>
              <a:rPr lang="en-US" sz="1800" dirty="0" err="1">
                <a:latin typeface="Times New Roman" pitchFamily="18" charset="0"/>
                <a:cs typeface="Times New Roman" pitchFamily="18" charset="0"/>
              </a:rPr>
              <a:t>qisilgach</a:t>
            </a:r>
            <a:r>
              <a:rPr lang="en-US" sz="1800" dirty="0">
                <a:latin typeface="Times New Roman" pitchFamily="18" charset="0"/>
                <a:cs typeface="Times New Roman" pitchFamily="18" charset="0"/>
              </a:rPr>
              <a:t> </a:t>
            </a:r>
            <a:r>
              <a:rPr lang="en-US" sz="1800" dirty="0" err="1">
                <a:latin typeface="Times New Roman" pitchFamily="18" charset="0"/>
                <a:cs typeface="Times New Roman" pitchFamily="18" charset="0"/>
              </a:rPr>
              <a:t>tok</a:t>
            </a:r>
            <a:r>
              <a:rPr lang="en-US" sz="1800" dirty="0">
                <a:latin typeface="Times New Roman" pitchFamily="18" charset="0"/>
                <a:cs typeface="Times New Roman" pitchFamily="18" charset="0"/>
              </a:rPr>
              <a:t> </a:t>
            </a:r>
            <a:r>
              <a:rPr lang="en-US" sz="1800" dirty="0" err="1">
                <a:latin typeface="Times New Roman" pitchFamily="18" charset="0"/>
                <a:cs typeface="Times New Roman" pitchFamily="18" charset="0"/>
              </a:rPr>
              <a:t>zanjiri</a:t>
            </a:r>
            <a:r>
              <a:rPr lang="en-US" sz="1800" dirty="0">
                <a:latin typeface="Times New Roman" pitchFamily="18" charset="0"/>
                <a:cs typeface="Times New Roman" pitchFamily="18" charset="0"/>
              </a:rPr>
              <a:t> </a:t>
            </a:r>
            <a:r>
              <a:rPr lang="en-US" sz="1800" dirty="0" err="1">
                <a:latin typeface="Times New Roman" pitchFamily="18" charset="0"/>
                <a:cs typeface="Times New Roman" pitchFamily="18" charset="0"/>
              </a:rPr>
              <a:t>ulanadi</a:t>
            </a:r>
            <a:r>
              <a:rPr lang="en-US" sz="1800" dirty="0">
                <a:latin typeface="Times New Roman" pitchFamily="18" charset="0"/>
                <a:cs typeface="Times New Roman" pitchFamily="18" charset="0"/>
              </a:rPr>
              <a:t>.</a:t>
            </a:r>
            <a:endParaRPr lang="ru-RU" sz="1800" dirty="0">
              <a:latin typeface="Times New Roman" pitchFamily="18" charset="0"/>
              <a:cs typeface="Times New Roman" pitchFamily="18" charset="0"/>
            </a:endParaRPr>
          </a:p>
          <a:p>
            <a:r>
              <a:rPr lang="en-US" sz="1800" b="1" dirty="0" err="1">
                <a:latin typeface="Times New Roman" pitchFamily="18" charset="0"/>
                <a:cs typeface="Times New Roman" pitchFamily="18" charset="0"/>
              </a:rPr>
              <a:t>Ro’liklar</a:t>
            </a:r>
            <a:r>
              <a:rPr lang="en-US" sz="1800" b="1" dirty="0">
                <a:latin typeface="Times New Roman" pitchFamily="18" charset="0"/>
                <a:cs typeface="Times New Roman" pitchFamily="18" charset="0"/>
              </a:rPr>
              <a:t> </a:t>
            </a:r>
            <a:r>
              <a:rPr lang="en-US" sz="1800" b="1" dirty="0" err="1">
                <a:latin typeface="Times New Roman" pitchFamily="18" charset="0"/>
                <a:cs typeface="Times New Roman" pitchFamily="18" charset="0"/>
              </a:rPr>
              <a:t>yordamida</a:t>
            </a:r>
            <a:r>
              <a:rPr lang="en-US" sz="1800" b="1" dirty="0">
                <a:latin typeface="Times New Roman" pitchFamily="18" charset="0"/>
                <a:cs typeface="Times New Roman" pitchFamily="18" charset="0"/>
              </a:rPr>
              <a:t> </a:t>
            </a:r>
            <a:r>
              <a:rPr lang="en-US" sz="1800" b="1" dirty="0" err="1">
                <a:latin typeface="Times New Roman" pitchFamily="18" charset="0"/>
                <a:cs typeface="Times New Roman" pitchFamily="18" charset="0"/>
              </a:rPr>
              <a:t>payvandlash</a:t>
            </a:r>
            <a:r>
              <a:rPr lang="en-US" sz="1800" dirty="0">
                <a:latin typeface="Times New Roman" pitchFamily="18" charset="0"/>
                <a:cs typeface="Times New Roman" pitchFamily="18" charset="0"/>
              </a:rPr>
              <a:t>. Bu </a:t>
            </a:r>
            <a:r>
              <a:rPr lang="en-US" sz="1800" dirty="0" err="1">
                <a:latin typeface="Times New Roman" pitchFamily="18" charset="0"/>
                <a:cs typeface="Times New Roman" pitchFamily="18" charset="0"/>
              </a:rPr>
              <a:t>usulda</a:t>
            </a:r>
            <a:r>
              <a:rPr lang="en-US" sz="1800" dirty="0">
                <a:latin typeface="Times New Roman" pitchFamily="18" charset="0"/>
                <a:cs typeface="Times New Roman" pitchFamily="18" charset="0"/>
              </a:rPr>
              <a:t> </a:t>
            </a:r>
            <a:r>
              <a:rPr lang="en-US" sz="1800" dirty="0" err="1">
                <a:latin typeface="Times New Roman" pitchFamily="18" charset="0"/>
                <a:cs typeface="Times New Roman" pitchFamily="18" charset="0"/>
              </a:rPr>
              <a:t>qalinligi</a:t>
            </a:r>
            <a:r>
              <a:rPr lang="en-US" sz="1800" dirty="0">
                <a:latin typeface="Times New Roman" pitchFamily="18" charset="0"/>
                <a:cs typeface="Times New Roman" pitchFamily="18" charset="0"/>
              </a:rPr>
              <a:t> 0,8-3 mm </a:t>
            </a:r>
            <a:r>
              <a:rPr lang="en-US" sz="1800" dirty="0" err="1">
                <a:latin typeface="Times New Roman" pitchFamily="18" charset="0"/>
                <a:cs typeface="Times New Roman" pitchFamily="18" charset="0"/>
              </a:rPr>
              <a:t>bo’lgan</a:t>
            </a:r>
            <a:r>
              <a:rPr lang="en-US" sz="1800" dirty="0">
                <a:latin typeface="Times New Roman" pitchFamily="18" charset="0"/>
                <a:cs typeface="Times New Roman" pitchFamily="18" charset="0"/>
              </a:rPr>
              <a:t> </a:t>
            </a:r>
            <a:r>
              <a:rPr lang="en-US" sz="1800" dirty="0" err="1">
                <a:latin typeface="Times New Roman" pitchFamily="18" charset="0"/>
                <a:cs typeface="Times New Roman" pitchFamily="18" charset="0"/>
              </a:rPr>
              <a:t>po;lat</a:t>
            </a:r>
            <a:r>
              <a:rPr lang="en-US" sz="1800" dirty="0">
                <a:latin typeface="Times New Roman" pitchFamily="18" charset="0"/>
                <a:cs typeface="Times New Roman" pitchFamily="18" charset="0"/>
              </a:rPr>
              <a:t> </a:t>
            </a:r>
            <a:r>
              <a:rPr lang="en-US" sz="1800" dirty="0" err="1">
                <a:latin typeface="Times New Roman" pitchFamily="18" charset="0"/>
                <a:cs typeface="Times New Roman" pitchFamily="18" charset="0"/>
              </a:rPr>
              <a:t>alyuminiy</a:t>
            </a:r>
            <a:r>
              <a:rPr lang="en-US" sz="1800" dirty="0">
                <a:latin typeface="Times New Roman" pitchFamily="18" charset="0"/>
                <a:cs typeface="Times New Roman" pitchFamily="18" charset="0"/>
              </a:rPr>
              <a:t> </a:t>
            </a:r>
            <a:r>
              <a:rPr lang="en-US" sz="1800" dirty="0" err="1">
                <a:latin typeface="Times New Roman" pitchFamily="18" charset="0"/>
                <a:cs typeface="Times New Roman" pitchFamily="18" charset="0"/>
              </a:rPr>
              <a:t>va</a:t>
            </a:r>
            <a:r>
              <a:rPr lang="en-US" sz="1800" dirty="0">
                <a:latin typeface="Times New Roman" pitchFamily="18" charset="0"/>
                <a:cs typeface="Times New Roman" pitchFamily="18" charset="0"/>
              </a:rPr>
              <a:t> </a:t>
            </a:r>
            <a:r>
              <a:rPr lang="en-US" sz="1800" dirty="0" err="1">
                <a:latin typeface="Times New Roman" pitchFamily="18" charset="0"/>
                <a:cs typeface="Times New Roman" pitchFamily="18" charset="0"/>
              </a:rPr>
              <a:t>mis</a:t>
            </a:r>
            <a:r>
              <a:rPr lang="en-US" sz="1800" dirty="0">
                <a:latin typeface="Times New Roman" pitchFamily="18" charset="0"/>
                <a:cs typeface="Times New Roman" pitchFamily="18" charset="0"/>
              </a:rPr>
              <a:t> </a:t>
            </a:r>
            <a:r>
              <a:rPr lang="en-US" sz="1800" dirty="0" err="1">
                <a:latin typeface="Times New Roman" pitchFamily="18" charset="0"/>
                <a:cs typeface="Times New Roman" pitchFamily="18" charset="0"/>
              </a:rPr>
              <a:t>qotishmalaridan</a:t>
            </a:r>
            <a:r>
              <a:rPr lang="en-US" sz="1800" dirty="0">
                <a:latin typeface="Times New Roman" pitchFamily="18" charset="0"/>
                <a:cs typeface="Times New Roman" pitchFamily="18" charset="0"/>
              </a:rPr>
              <a:t> </a:t>
            </a:r>
            <a:r>
              <a:rPr lang="en-US" sz="1800" dirty="0" err="1">
                <a:latin typeface="Times New Roman" pitchFamily="18" charset="0"/>
                <a:cs typeface="Times New Roman" pitchFamily="18" charset="0"/>
              </a:rPr>
              <a:t>germetik</a:t>
            </a:r>
            <a:r>
              <a:rPr lang="en-US" sz="1800" dirty="0">
                <a:latin typeface="Times New Roman" pitchFamily="18" charset="0"/>
                <a:cs typeface="Times New Roman" pitchFamily="18" charset="0"/>
              </a:rPr>
              <a:t> </a:t>
            </a:r>
            <a:r>
              <a:rPr lang="en-US" sz="1800" dirty="0" err="1">
                <a:latin typeface="Times New Roman" pitchFamily="18" charset="0"/>
                <a:cs typeface="Times New Roman" pitchFamily="18" charset="0"/>
              </a:rPr>
              <a:t>brikmalar</a:t>
            </a:r>
            <a:r>
              <a:rPr lang="en-US" sz="1800" dirty="0">
                <a:latin typeface="Times New Roman" pitchFamily="18" charset="0"/>
                <a:cs typeface="Times New Roman" pitchFamily="18" charset="0"/>
              </a:rPr>
              <a:t>, </a:t>
            </a:r>
            <a:r>
              <a:rPr lang="en-US" sz="1800" dirty="0" err="1">
                <a:latin typeface="Times New Roman" pitchFamily="18" charset="0"/>
                <a:cs typeface="Times New Roman" pitchFamily="18" charset="0"/>
              </a:rPr>
              <a:t>rezervuarlar</a:t>
            </a:r>
            <a:r>
              <a:rPr lang="en-US" sz="1800" dirty="0">
                <a:latin typeface="Times New Roman" pitchFamily="18" charset="0"/>
                <a:cs typeface="Times New Roman" pitchFamily="18" charset="0"/>
              </a:rPr>
              <a:t>, </a:t>
            </a:r>
            <a:r>
              <a:rPr lang="en-US" sz="1800" dirty="0" err="1">
                <a:latin typeface="Times New Roman" pitchFamily="18" charset="0"/>
                <a:cs typeface="Times New Roman" pitchFamily="18" charset="0"/>
              </a:rPr>
              <a:t>baklar</a:t>
            </a:r>
            <a:r>
              <a:rPr lang="en-US" sz="1800" dirty="0">
                <a:latin typeface="Times New Roman" pitchFamily="18" charset="0"/>
                <a:cs typeface="Times New Roman" pitchFamily="18" charset="0"/>
              </a:rPr>
              <a:t> </a:t>
            </a:r>
            <a:r>
              <a:rPr lang="en-US" sz="1800" dirty="0" err="1">
                <a:latin typeface="Times New Roman" pitchFamily="18" charset="0"/>
                <a:cs typeface="Times New Roman" pitchFamily="18" charset="0"/>
              </a:rPr>
              <a:t>tayyorlanadi</a:t>
            </a:r>
            <a:r>
              <a:rPr lang="en-US" sz="1800" dirty="0">
                <a:latin typeface="Times New Roman" pitchFamily="18" charset="0"/>
                <a:cs typeface="Times New Roman" pitchFamily="18" charset="0"/>
              </a:rPr>
              <a:t>.</a:t>
            </a:r>
            <a:endParaRPr lang="ru-RU" sz="1800" dirty="0">
              <a:latin typeface="Times New Roman" pitchFamily="18" charset="0"/>
              <a:cs typeface="Times New Roman" pitchFamily="18" charset="0"/>
            </a:endParaRPr>
          </a:p>
          <a:p>
            <a:r>
              <a:rPr lang="en-US" sz="1800" b="1" dirty="0" err="1">
                <a:latin typeface="Times New Roman" pitchFamily="18" charset="0"/>
                <a:cs typeface="Times New Roman" pitchFamily="18" charset="0"/>
              </a:rPr>
              <a:t>Gaz</a:t>
            </a:r>
            <a:r>
              <a:rPr lang="en-US" sz="1800" b="1" dirty="0">
                <a:latin typeface="Times New Roman" pitchFamily="18" charset="0"/>
                <a:cs typeface="Times New Roman" pitchFamily="18" charset="0"/>
              </a:rPr>
              <a:t> </a:t>
            </a:r>
            <a:r>
              <a:rPr lang="en-US" sz="1800" b="1" dirty="0" err="1">
                <a:latin typeface="Times New Roman" pitchFamily="18" charset="0"/>
                <a:cs typeface="Times New Roman" pitchFamily="18" charset="0"/>
              </a:rPr>
              <a:t>alangasida</a:t>
            </a:r>
            <a:r>
              <a:rPr lang="en-US" sz="1800" b="1" dirty="0">
                <a:latin typeface="Times New Roman" pitchFamily="18" charset="0"/>
                <a:cs typeface="Times New Roman" pitchFamily="18" charset="0"/>
              </a:rPr>
              <a:t> </a:t>
            </a:r>
            <a:r>
              <a:rPr lang="en-US" sz="1800" b="1" dirty="0" err="1">
                <a:latin typeface="Times New Roman" pitchFamily="18" charset="0"/>
                <a:cs typeface="Times New Roman" pitchFamily="18" charset="0"/>
              </a:rPr>
              <a:t>presslab</a:t>
            </a:r>
            <a:r>
              <a:rPr lang="en-US" sz="1800" b="1" dirty="0">
                <a:latin typeface="Times New Roman" pitchFamily="18" charset="0"/>
                <a:cs typeface="Times New Roman" pitchFamily="18" charset="0"/>
              </a:rPr>
              <a:t> </a:t>
            </a:r>
            <a:r>
              <a:rPr lang="en-US" sz="1800" b="1" dirty="0" err="1">
                <a:latin typeface="Times New Roman" pitchFamily="18" charset="0"/>
                <a:cs typeface="Times New Roman" pitchFamily="18" charset="0"/>
              </a:rPr>
              <a:t>payvandlash</a:t>
            </a:r>
            <a:r>
              <a:rPr lang="en-US" sz="1800" b="1" dirty="0">
                <a:latin typeface="Times New Roman" pitchFamily="18" charset="0"/>
                <a:cs typeface="Times New Roman" pitchFamily="18" charset="0"/>
              </a:rPr>
              <a:t>.</a:t>
            </a:r>
            <a:r>
              <a:rPr lang="en-US" sz="1800" dirty="0">
                <a:latin typeface="Times New Roman" pitchFamily="18" charset="0"/>
                <a:cs typeface="Times New Roman" pitchFamily="18" charset="0"/>
              </a:rPr>
              <a:t> Bu </a:t>
            </a:r>
            <a:r>
              <a:rPr lang="en-US" sz="1800" dirty="0" err="1">
                <a:latin typeface="Times New Roman" pitchFamily="18" charset="0"/>
                <a:cs typeface="Times New Roman" pitchFamily="18" charset="0"/>
              </a:rPr>
              <a:t>usulda</a:t>
            </a:r>
            <a:r>
              <a:rPr lang="en-US" sz="1800" dirty="0">
                <a:latin typeface="Times New Roman" pitchFamily="18" charset="0"/>
                <a:cs typeface="Times New Roman" pitchFamily="18" charset="0"/>
              </a:rPr>
              <a:t> </a:t>
            </a:r>
            <a:r>
              <a:rPr lang="en-US" sz="1800" dirty="0" err="1">
                <a:latin typeface="Times New Roman" pitchFamily="18" charset="0"/>
                <a:cs typeface="Times New Roman" pitchFamily="18" charset="0"/>
              </a:rPr>
              <a:t>zagatovkalarning</a:t>
            </a:r>
            <a:r>
              <a:rPr lang="en-US" sz="1800" dirty="0">
                <a:latin typeface="Times New Roman" pitchFamily="18" charset="0"/>
                <a:cs typeface="Times New Roman" pitchFamily="18" charset="0"/>
              </a:rPr>
              <a:t> </a:t>
            </a:r>
            <a:r>
              <a:rPr lang="en-US" sz="1800" dirty="0" err="1">
                <a:latin typeface="Times New Roman" pitchFamily="18" charset="0"/>
                <a:cs typeface="Times New Roman" pitchFamily="18" charset="0"/>
              </a:rPr>
              <a:t>payvandlash</a:t>
            </a:r>
            <a:r>
              <a:rPr lang="en-US" sz="1800" dirty="0">
                <a:latin typeface="Times New Roman" pitchFamily="18" charset="0"/>
                <a:cs typeface="Times New Roman" pitchFamily="18" charset="0"/>
              </a:rPr>
              <a:t> </a:t>
            </a:r>
            <a:r>
              <a:rPr lang="en-US" sz="1800" dirty="0" err="1">
                <a:latin typeface="Times New Roman" pitchFamily="18" charset="0"/>
                <a:cs typeface="Times New Roman" pitchFamily="18" charset="0"/>
              </a:rPr>
              <a:t>joylari</a:t>
            </a:r>
            <a:r>
              <a:rPr lang="en-US" sz="1800" dirty="0">
                <a:latin typeface="Times New Roman" pitchFamily="18" charset="0"/>
                <a:cs typeface="Times New Roman" pitchFamily="18" charset="0"/>
              </a:rPr>
              <a:t> </a:t>
            </a:r>
            <a:r>
              <a:rPr lang="en-US" sz="1800" dirty="0" err="1">
                <a:latin typeface="Times New Roman" pitchFamily="18" charset="0"/>
                <a:cs typeface="Times New Roman" pitchFamily="18" charset="0"/>
              </a:rPr>
              <a:t>ko’p</a:t>
            </a:r>
            <a:r>
              <a:rPr lang="en-US" sz="1800" dirty="0">
                <a:latin typeface="Times New Roman" pitchFamily="18" charset="0"/>
                <a:cs typeface="Times New Roman" pitchFamily="18" charset="0"/>
              </a:rPr>
              <a:t> </a:t>
            </a:r>
            <a:r>
              <a:rPr lang="en-US" sz="1800" dirty="0" err="1">
                <a:latin typeface="Times New Roman" pitchFamily="18" charset="0"/>
                <a:cs typeface="Times New Roman" pitchFamily="18" charset="0"/>
              </a:rPr>
              <a:t>alangali</a:t>
            </a:r>
            <a:r>
              <a:rPr lang="en-US" sz="1800" dirty="0">
                <a:latin typeface="Times New Roman" pitchFamily="18" charset="0"/>
                <a:cs typeface="Times New Roman" pitchFamily="18" charset="0"/>
              </a:rPr>
              <a:t> </a:t>
            </a:r>
            <a:r>
              <a:rPr lang="en-US" sz="1800" dirty="0" err="1">
                <a:latin typeface="Times New Roman" pitchFamily="18" charset="0"/>
                <a:cs typeface="Times New Roman" pitchFamily="18" charset="0"/>
              </a:rPr>
              <a:t>gorelka</a:t>
            </a:r>
            <a:r>
              <a:rPr lang="en-US" sz="1800" dirty="0">
                <a:latin typeface="Times New Roman" pitchFamily="18" charset="0"/>
                <a:cs typeface="Times New Roman" pitchFamily="18" charset="0"/>
              </a:rPr>
              <a:t> </a:t>
            </a:r>
            <a:r>
              <a:rPr lang="en-US" sz="1800" dirty="0" err="1">
                <a:latin typeface="Times New Roman" pitchFamily="18" charset="0"/>
                <a:cs typeface="Times New Roman" pitchFamily="18" charset="0"/>
              </a:rPr>
              <a:t>yordamida</a:t>
            </a:r>
            <a:r>
              <a:rPr lang="en-US" sz="1800" dirty="0">
                <a:latin typeface="Times New Roman" pitchFamily="18" charset="0"/>
                <a:cs typeface="Times New Roman" pitchFamily="18" charset="0"/>
              </a:rPr>
              <a:t> </a:t>
            </a:r>
            <a:r>
              <a:rPr lang="en-US" sz="1800" dirty="0" err="1">
                <a:latin typeface="Times New Roman" pitchFamily="18" charset="0"/>
                <a:cs typeface="Times New Roman" pitchFamily="18" charset="0"/>
              </a:rPr>
              <a:t>yuqori</a:t>
            </a:r>
            <a:r>
              <a:rPr lang="en-US" sz="1800" dirty="0">
                <a:latin typeface="Times New Roman" pitchFamily="18" charset="0"/>
                <a:cs typeface="Times New Roman" pitchFamily="18" charset="0"/>
              </a:rPr>
              <a:t> </a:t>
            </a:r>
            <a:r>
              <a:rPr lang="en-US" sz="1800" dirty="0" err="1">
                <a:latin typeface="Times New Roman" pitchFamily="18" charset="0"/>
                <a:cs typeface="Times New Roman" pitchFamily="18" charset="0"/>
              </a:rPr>
              <a:t>plastik</a:t>
            </a:r>
            <a:r>
              <a:rPr lang="en-US" sz="1800" dirty="0">
                <a:latin typeface="Times New Roman" pitchFamily="18" charset="0"/>
                <a:cs typeface="Times New Roman" pitchFamily="18" charset="0"/>
              </a:rPr>
              <a:t> </a:t>
            </a:r>
            <a:r>
              <a:rPr lang="en-US" sz="1800" dirty="0" err="1">
                <a:latin typeface="Times New Roman" pitchFamily="18" charset="0"/>
                <a:cs typeface="Times New Roman" pitchFamily="18" charset="0"/>
              </a:rPr>
              <a:t>holga</a:t>
            </a:r>
            <a:r>
              <a:rPr lang="en-US" sz="1800" dirty="0">
                <a:latin typeface="Times New Roman" pitchFamily="18" charset="0"/>
                <a:cs typeface="Times New Roman" pitchFamily="18" charset="0"/>
              </a:rPr>
              <a:t> </a:t>
            </a:r>
            <a:r>
              <a:rPr lang="en-US" sz="1800" dirty="0" err="1">
                <a:latin typeface="Times New Roman" pitchFamily="18" charset="0"/>
                <a:cs typeface="Times New Roman" pitchFamily="18" charset="0"/>
              </a:rPr>
              <a:t>kelguncha</a:t>
            </a:r>
            <a:r>
              <a:rPr lang="en-US" sz="1800" dirty="0">
                <a:latin typeface="Times New Roman" pitchFamily="18" charset="0"/>
                <a:cs typeface="Times New Roman" pitchFamily="18" charset="0"/>
              </a:rPr>
              <a:t> </a:t>
            </a:r>
            <a:r>
              <a:rPr lang="en-US" sz="1800" dirty="0" err="1">
                <a:latin typeface="Times New Roman" pitchFamily="18" charset="0"/>
                <a:cs typeface="Times New Roman" pitchFamily="18" charset="0"/>
              </a:rPr>
              <a:t>yoki</a:t>
            </a:r>
            <a:r>
              <a:rPr lang="en-US" sz="1800" dirty="0">
                <a:latin typeface="Times New Roman" pitchFamily="18" charset="0"/>
                <a:cs typeface="Times New Roman" pitchFamily="18" charset="0"/>
              </a:rPr>
              <a:t> </a:t>
            </a:r>
            <a:r>
              <a:rPr lang="en-US" sz="1800" dirty="0" err="1">
                <a:latin typeface="Times New Roman" pitchFamily="18" charset="0"/>
                <a:cs typeface="Times New Roman" pitchFamily="18" charset="0"/>
              </a:rPr>
              <a:t>suyuqlanguncha</a:t>
            </a:r>
            <a:r>
              <a:rPr lang="en-US" sz="1800" dirty="0">
                <a:latin typeface="Times New Roman" pitchFamily="18" charset="0"/>
                <a:cs typeface="Times New Roman" pitchFamily="18" charset="0"/>
              </a:rPr>
              <a:t> </a:t>
            </a:r>
            <a:r>
              <a:rPr lang="en-US" sz="1800" dirty="0" err="1">
                <a:latin typeface="Times New Roman" pitchFamily="18" charset="0"/>
                <a:cs typeface="Times New Roman" pitchFamily="18" charset="0"/>
              </a:rPr>
              <a:t>qizdiriladi</a:t>
            </a:r>
            <a:r>
              <a:rPr lang="en-US" sz="1800" dirty="0">
                <a:latin typeface="Times New Roman" pitchFamily="18" charset="0"/>
                <a:cs typeface="Times New Roman" pitchFamily="18" charset="0"/>
              </a:rPr>
              <a:t>. </a:t>
            </a:r>
            <a:r>
              <a:rPr lang="en-US" sz="1800" dirty="0" err="1">
                <a:latin typeface="Times New Roman" pitchFamily="18" charset="0"/>
                <a:cs typeface="Times New Roman" pitchFamily="18" charset="0"/>
              </a:rPr>
              <a:t>Keyin</a:t>
            </a:r>
            <a:r>
              <a:rPr lang="en-US" sz="1800" dirty="0">
                <a:latin typeface="Times New Roman" pitchFamily="18" charset="0"/>
                <a:cs typeface="Times New Roman" pitchFamily="18" charset="0"/>
              </a:rPr>
              <a:t> </a:t>
            </a:r>
            <a:r>
              <a:rPr lang="en-US" sz="1800" dirty="0" err="1">
                <a:latin typeface="Times New Roman" pitchFamily="18" charset="0"/>
                <a:cs typeface="Times New Roman" pitchFamily="18" charset="0"/>
              </a:rPr>
              <a:t>zagatovkalar</a:t>
            </a:r>
            <a:r>
              <a:rPr lang="en-US" sz="1800" dirty="0">
                <a:latin typeface="Times New Roman" pitchFamily="18" charset="0"/>
                <a:cs typeface="Times New Roman" pitchFamily="18" charset="0"/>
              </a:rPr>
              <a:t> </a:t>
            </a:r>
            <a:r>
              <a:rPr lang="en-US" sz="1800" dirty="0" err="1">
                <a:latin typeface="Times New Roman" pitchFamily="18" charset="0"/>
                <a:cs typeface="Times New Roman" pitchFamily="18" charset="0"/>
              </a:rPr>
              <a:t>pnevmatik</a:t>
            </a:r>
            <a:r>
              <a:rPr lang="en-US" sz="1800" dirty="0">
                <a:latin typeface="Times New Roman" pitchFamily="18" charset="0"/>
                <a:cs typeface="Times New Roman" pitchFamily="18" charset="0"/>
              </a:rPr>
              <a:t> </a:t>
            </a:r>
            <a:r>
              <a:rPr lang="en-US" sz="1800" dirty="0" err="1">
                <a:latin typeface="Times New Roman" pitchFamily="18" charset="0"/>
                <a:cs typeface="Times New Roman" pitchFamily="18" charset="0"/>
              </a:rPr>
              <a:t>yoki</a:t>
            </a:r>
            <a:r>
              <a:rPr lang="en-US" sz="1800" dirty="0">
                <a:latin typeface="Times New Roman" pitchFamily="18" charset="0"/>
                <a:cs typeface="Times New Roman" pitchFamily="18" charset="0"/>
              </a:rPr>
              <a:t> </a:t>
            </a:r>
            <a:r>
              <a:rPr lang="en-US" sz="1800" dirty="0" err="1">
                <a:latin typeface="Times New Roman" pitchFamily="18" charset="0"/>
                <a:cs typeface="Times New Roman" pitchFamily="18" charset="0"/>
              </a:rPr>
              <a:t>gidravik</a:t>
            </a:r>
            <a:r>
              <a:rPr lang="en-US" sz="1800" dirty="0">
                <a:latin typeface="Times New Roman" pitchFamily="18" charset="0"/>
                <a:cs typeface="Times New Roman" pitchFamily="18" charset="0"/>
              </a:rPr>
              <a:t> </a:t>
            </a:r>
            <a:r>
              <a:rPr lang="en-US" sz="1800" dirty="0" err="1">
                <a:latin typeface="Times New Roman" pitchFamily="18" charset="0"/>
                <a:cs typeface="Times New Roman" pitchFamily="18" charset="0"/>
              </a:rPr>
              <a:t>qurilma</a:t>
            </a:r>
            <a:r>
              <a:rPr lang="en-US" sz="1800" dirty="0">
                <a:latin typeface="Times New Roman" pitchFamily="18" charset="0"/>
                <a:cs typeface="Times New Roman" pitchFamily="18" charset="0"/>
              </a:rPr>
              <a:t> </a:t>
            </a:r>
            <a:r>
              <a:rPr lang="en-US" sz="1800" dirty="0" err="1">
                <a:latin typeface="Times New Roman" pitchFamily="18" charset="0"/>
                <a:cs typeface="Times New Roman" pitchFamily="18" charset="0"/>
              </a:rPr>
              <a:t>vositasida</a:t>
            </a:r>
            <a:r>
              <a:rPr lang="en-US" sz="1800" dirty="0">
                <a:latin typeface="Times New Roman" pitchFamily="18" charset="0"/>
                <a:cs typeface="Times New Roman" pitchFamily="18" charset="0"/>
              </a:rPr>
              <a:t> </a:t>
            </a:r>
            <a:r>
              <a:rPr lang="en-US" sz="1800" dirty="0" err="1">
                <a:latin typeface="Times New Roman" pitchFamily="18" charset="0"/>
                <a:cs typeface="Times New Roman" pitchFamily="18" charset="0"/>
              </a:rPr>
              <a:t>o’qlarni</a:t>
            </a:r>
            <a:r>
              <a:rPr lang="en-US" sz="1800" dirty="0">
                <a:latin typeface="Times New Roman" pitchFamily="18" charset="0"/>
                <a:cs typeface="Times New Roman" pitchFamily="18" charset="0"/>
              </a:rPr>
              <a:t> </a:t>
            </a:r>
            <a:r>
              <a:rPr lang="en-US" sz="1800" dirty="0" err="1">
                <a:latin typeface="Times New Roman" pitchFamily="18" charset="0"/>
                <a:cs typeface="Times New Roman" pitchFamily="18" charset="0"/>
              </a:rPr>
              <a:t>boylab</a:t>
            </a:r>
            <a:r>
              <a:rPr lang="en-US" sz="1800" dirty="0">
                <a:latin typeface="Times New Roman" pitchFamily="18" charset="0"/>
                <a:cs typeface="Times New Roman" pitchFamily="18" charset="0"/>
              </a:rPr>
              <a:t> </a:t>
            </a:r>
            <a:r>
              <a:rPr lang="en-US" sz="1800" dirty="0" err="1">
                <a:latin typeface="Times New Roman" pitchFamily="18" charset="0"/>
                <a:cs typeface="Times New Roman" pitchFamily="18" charset="0"/>
              </a:rPr>
              <a:t>bir-biriga</a:t>
            </a:r>
            <a:r>
              <a:rPr lang="en-US" sz="1800" dirty="0">
                <a:latin typeface="Times New Roman" pitchFamily="18" charset="0"/>
                <a:cs typeface="Times New Roman" pitchFamily="18" charset="0"/>
              </a:rPr>
              <a:t> 15-25 </a:t>
            </a:r>
            <a:r>
              <a:rPr lang="en-US" sz="1800" dirty="0" err="1">
                <a:latin typeface="Times New Roman" pitchFamily="18" charset="0"/>
                <a:cs typeface="Times New Roman" pitchFamily="18" charset="0"/>
              </a:rPr>
              <a:t>MPa</a:t>
            </a:r>
            <a:r>
              <a:rPr lang="en-US" sz="1800" dirty="0">
                <a:latin typeface="Times New Roman" pitchFamily="18" charset="0"/>
                <a:cs typeface="Times New Roman" pitchFamily="18" charset="0"/>
              </a:rPr>
              <a:t> </a:t>
            </a:r>
            <a:r>
              <a:rPr lang="en-US" sz="1800" dirty="0" err="1">
                <a:latin typeface="Times New Roman" pitchFamily="18" charset="0"/>
                <a:cs typeface="Times New Roman" pitchFamily="18" charset="0"/>
              </a:rPr>
              <a:t>bosimda</a:t>
            </a:r>
            <a:r>
              <a:rPr lang="en-US" sz="1800" dirty="0">
                <a:latin typeface="Times New Roman" pitchFamily="18" charset="0"/>
                <a:cs typeface="Times New Roman" pitchFamily="18" charset="0"/>
              </a:rPr>
              <a:t> </a:t>
            </a:r>
            <a:r>
              <a:rPr lang="en-US" sz="1800" dirty="0" err="1">
                <a:latin typeface="Times New Roman" pitchFamily="18" charset="0"/>
                <a:cs typeface="Times New Roman" pitchFamily="18" charset="0"/>
              </a:rPr>
              <a:t>qisiladi</a:t>
            </a:r>
            <a:r>
              <a:rPr lang="en-US" sz="1800" dirty="0">
                <a:latin typeface="Times New Roman" pitchFamily="18" charset="0"/>
                <a:cs typeface="Times New Roman" pitchFamily="18" charset="0"/>
              </a:rPr>
              <a:t>.</a:t>
            </a:r>
            <a:endParaRPr lang="ru-RU" sz="1800" dirty="0">
              <a:latin typeface="Times New Roman" pitchFamily="18" charset="0"/>
              <a:cs typeface="Times New Roman" pitchFamily="18" charset="0"/>
            </a:endParaRPr>
          </a:p>
          <a:p>
            <a:r>
              <a:rPr lang="en-US" sz="1800" dirty="0" err="1" smtClean="0">
                <a:latin typeface="Times New Roman" pitchFamily="18" charset="0"/>
                <a:cs typeface="Times New Roman" pitchFamily="18" charset="0"/>
              </a:rPr>
              <a:t>sulida</a:t>
            </a:r>
            <a:r>
              <a:rPr lang="en-US" sz="1800" dirty="0" smtClean="0">
                <a:latin typeface="Times New Roman" pitchFamily="18" charset="0"/>
                <a:cs typeface="Times New Roman" pitchFamily="18" charset="0"/>
              </a:rPr>
              <a:t> </a:t>
            </a:r>
            <a:r>
              <a:rPr lang="en-US" sz="1800" dirty="0" err="1">
                <a:latin typeface="Times New Roman" pitchFamily="18" charset="0"/>
                <a:cs typeface="Times New Roman" pitchFamily="18" charset="0"/>
              </a:rPr>
              <a:t>uchma-uch</a:t>
            </a:r>
            <a:r>
              <a:rPr lang="en-US" sz="1800" dirty="0">
                <a:latin typeface="Times New Roman" pitchFamily="18" charset="0"/>
                <a:cs typeface="Times New Roman" pitchFamily="18" charset="0"/>
              </a:rPr>
              <a:t>, </a:t>
            </a:r>
            <a:r>
              <a:rPr lang="en-US" sz="1800" dirty="0" err="1">
                <a:latin typeface="Times New Roman" pitchFamily="18" charset="0"/>
                <a:cs typeface="Times New Roman" pitchFamily="18" charset="0"/>
              </a:rPr>
              <a:t>nuqtali</a:t>
            </a:r>
            <a:r>
              <a:rPr lang="en-US" sz="1800" dirty="0">
                <a:latin typeface="Times New Roman" pitchFamily="18" charset="0"/>
                <a:cs typeface="Times New Roman" pitchFamily="18" charset="0"/>
              </a:rPr>
              <a:t> </a:t>
            </a:r>
            <a:r>
              <a:rPr lang="en-US" sz="1800" dirty="0" err="1">
                <a:latin typeface="Times New Roman" pitchFamily="18" charset="0"/>
                <a:cs typeface="Times New Roman" pitchFamily="18" charset="0"/>
              </a:rPr>
              <a:t>va</a:t>
            </a:r>
            <a:r>
              <a:rPr lang="en-US" sz="1800" dirty="0">
                <a:latin typeface="Times New Roman" pitchFamily="18" charset="0"/>
                <a:cs typeface="Times New Roman" pitchFamily="18" charset="0"/>
              </a:rPr>
              <a:t> </a:t>
            </a:r>
            <a:r>
              <a:rPr lang="en-US" sz="1800" dirty="0" err="1">
                <a:latin typeface="Times New Roman" pitchFamily="18" charset="0"/>
                <a:cs typeface="Times New Roman" pitchFamily="18" charset="0"/>
              </a:rPr>
              <a:t>rolik</a:t>
            </a:r>
            <a:r>
              <a:rPr lang="en-US" sz="1800" dirty="0">
                <a:latin typeface="Times New Roman" pitchFamily="18" charset="0"/>
                <a:cs typeface="Times New Roman" pitchFamily="18" charset="0"/>
              </a:rPr>
              <a:t> </a:t>
            </a:r>
            <a:r>
              <a:rPr lang="en-US" sz="1800" dirty="0" err="1">
                <a:latin typeface="Times New Roman" pitchFamily="18" charset="0"/>
                <a:cs typeface="Times New Roman" pitchFamily="18" charset="0"/>
              </a:rPr>
              <a:t>bilan</a:t>
            </a:r>
            <a:r>
              <a:rPr lang="en-US" sz="1800" dirty="0">
                <a:latin typeface="Times New Roman" pitchFamily="18" charset="0"/>
                <a:cs typeface="Times New Roman" pitchFamily="18" charset="0"/>
              </a:rPr>
              <a:t> </a:t>
            </a:r>
            <a:r>
              <a:rPr lang="en-US" sz="1800" dirty="0" err="1">
                <a:latin typeface="Times New Roman" pitchFamily="18" charset="0"/>
                <a:cs typeface="Times New Roman" pitchFamily="18" charset="0"/>
              </a:rPr>
              <a:t>payvandlash</a:t>
            </a:r>
            <a:r>
              <a:rPr lang="en-US" sz="1800" dirty="0">
                <a:latin typeface="Times New Roman" pitchFamily="18" charset="0"/>
                <a:cs typeface="Times New Roman" pitchFamily="18" charset="0"/>
              </a:rPr>
              <a:t> </a:t>
            </a:r>
            <a:r>
              <a:rPr lang="en-US" sz="1800" dirty="0" err="1">
                <a:latin typeface="Times New Roman" pitchFamily="18" charset="0"/>
                <a:cs typeface="Times New Roman" pitchFamily="18" charset="0"/>
              </a:rPr>
              <a:t>hillariga</a:t>
            </a:r>
            <a:r>
              <a:rPr lang="en-US" sz="1800" dirty="0">
                <a:latin typeface="Times New Roman" pitchFamily="18" charset="0"/>
                <a:cs typeface="Times New Roman" pitchFamily="18" charset="0"/>
              </a:rPr>
              <a:t> </a:t>
            </a:r>
            <a:r>
              <a:rPr lang="en-US" sz="1800" dirty="0" err="1">
                <a:latin typeface="Times New Roman" pitchFamily="18" charset="0"/>
                <a:cs typeface="Times New Roman" pitchFamily="18" charset="0"/>
              </a:rPr>
              <a:t>ajratiladi</a:t>
            </a:r>
            <a:r>
              <a:rPr lang="en-US" sz="1800" dirty="0">
                <a:latin typeface="Times New Roman" pitchFamily="18" charset="0"/>
                <a:cs typeface="Times New Roman" pitchFamily="18" charset="0"/>
              </a:rPr>
              <a:t>. </a:t>
            </a:r>
            <a:endParaRPr lang="ru-RU" sz="1800" dirty="0">
              <a:latin typeface="Times New Roman" pitchFamily="18" charset="0"/>
              <a:cs typeface="Times New Roman" pitchFamily="18" charset="0"/>
            </a:endParaRPr>
          </a:p>
        </p:txBody>
      </p:sp>
    </p:spTree>
    <p:extLst>
      <p:ext uri="{BB962C8B-B14F-4D97-AF65-F5344CB8AC3E}">
        <p14:creationId xmlns:p14="http://schemas.microsoft.com/office/powerpoint/2010/main" val="1773554773"/>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53" presetClass="exit" presetSubtype="32" fill="hold" nodeType="clickEffect">
                                  <p:stCondLst>
                                    <p:cond delay="0"/>
                                  </p:stCondLst>
                                  <p:childTnLst>
                                    <p:anim calcmode="lin" valueType="num">
                                      <p:cBhvr>
                                        <p:cTn id="6" dur="500"/>
                                        <p:tgtEl>
                                          <p:spTgt spid="3">
                                            <p:txEl>
                                              <p:pRg st="0" end="0"/>
                                            </p:txEl>
                                          </p:spTgt>
                                        </p:tgtEl>
                                        <p:attrNameLst>
                                          <p:attrName>ppt_w</p:attrName>
                                        </p:attrNameLst>
                                      </p:cBhvr>
                                      <p:tavLst>
                                        <p:tav tm="0">
                                          <p:val>
                                            <p:strVal val="ppt_w"/>
                                          </p:val>
                                        </p:tav>
                                        <p:tav tm="100000">
                                          <p:val>
                                            <p:fltVal val="0"/>
                                          </p:val>
                                        </p:tav>
                                      </p:tavLst>
                                    </p:anim>
                                    <p:anim calcmode="lin" valueType="num">
                                      <p:cBhvr>
                                        <p:cTn id="7" dur="500"/>
                                        <p:tgtEl>
                                          <p:spTgt spid="3">
                                            <p:txEl>
                                              <p:pRg st="0" end="0"/>
                                            </p:txEl>
                                          </p:spTgt>
                                        </p:tgtEl>
                                        <p:attrNameLst>
                                          <p:attrName>ppt_h</p:attrName>
                                        </p:attrNameLst>
                                      </p:cBhvr>
                                      <p:tavLst>
                                        <p:tav tm="0">
                                          <p:val>
                                            <p:strVal val="ppt_h"/>
                                          </p:val>
                                        </p:tav>
                                        <p:tav tm="100000">
                                          <p:val>
                                            <p:fltVal val="0"/>
                                          </p:val>
                                        </p:tav>
                                      </p:tavLst>
                                    </p:anim>
                                    <p:animEffect transition="out" filter="fade">
                                      <p:cBhvr>
                                        <p:cTn id="8" dur="500"/>
                                        <p:tgtEl>
                                          <p:spTgt spid="3">
                                            <p:txEl>
                                              <p:pRg st="0" end="0"/>
                                            </p:txEl>
                                          </p:spTgt>
                                        </p:tgtEl>
                                      </p:cBhvr>
                                    </p:animEffect>
                                    <p:set>
                                      <p:cBhvr>
                                        <p:cTn id="9" dur="1" fill="hold">
                                          <p:stCondLst>
                                            <p:cond delay="499"/>
                                          </p:stCondLst>
                                        </p:cTn>
                                        <p:tgtEl>
                                          <p:spTgt spid="3">
                                            <p:txEl>
                                              <p:pRg st="0" end="0"/>
                                            </p:txEl>
                                          </p:spTgt>
                                        </p:tgtEl>
                                        <p:attrNameLst>
                                          <p:attrName>style.visibility</p:attrName>
                                        </p:attrNameLst>
                                      </p:cBhvr>
                                      <p:to>
                                        <p:strVal val="hidden"/>
                                      </p:to>
                                    </p:set>
                                  </p:childTnLst>
                                </p:cTn>
                              </p:par>
                            </p:childTnLst>
                          </p:cTn>
                        </p:par>
                      </p:childTnLst>
                    </p:cTn>
                  </p:par>
                  <p:par>
                    <p:cTn id="10" fill="hold">
                      <p:stCondLst>
                        <p:cond delay="indefinite"/>
                      </p:stCondLst>
                      <p:childTnLst>
                        <p:par>
                          <p:cTn id="11" fill="hold">
                            <p:stCondLst>
                              <p:cond delay="0"/>
                            </p:stCondLst>
                            <p:childTnLst>
                              <p:par>
                                <p:cTn id="12" presetID="53" presetClass="exit" presetSubtype="32" fill="hold" nodeType="clickEffect">
                                  <p:stCondLst>
                                    <p:cond delay="0"/>
                                  </p:stCondLst>
                                  <p:childTnLst>
                                    <p:anim calcmode="lin" valueType="num">
                                      <p:cBhvr>
                                        <p:cTn id="13" dur="500"/>
                                        <p:tgtEl>
                                          <p:spTgt spid="3">
                                            <p:txEl>
                                              <p:pRg st="1" end="1"/>
                                            </p:txEl>
                                          </p:spTgt>
                                        </p:tgtEl>
                                        <p:attrNameLst>
                                          <p:attrName>ppt_w</p:attrName>
                                        </p:attrNameLst>
                                      </p:cBhvr>
                                      <p:tavLst>
                                        <p:tav tm="0">
                                          <p:val>
                                            <p:strVal val="ppt_w"/>
                                          </p:val>
                                        </p:tav>
                                        <p:tav tm="100000">
                                          <p:val>
                                            <p:fltVal val="0"/>
                                          </p:val>
                                        </p:tav>
                                      </p:tavLst>
                                    </p:anim>
                                    <p:anim calcmode="lin" valueType="num">
                                      <p:cBhvr>
                                        <p:cTn id="14" dur="500"/>
                                        <p:tgtEl>
                                          <p:spTgt spid="3">
                                            <p:txEl>
                                              <p:pRg st="1" end="1"/>
                                            </p:txEl>
                                          </p:spTgt>
                                        </p:tgtEl>
                                        <p:attrNameLst>
                                          <p:attrName>ppt_h</p:attrName>
                                        </p:attrNameLst>
                                      </p:cBhvr>
                                      <p:tavLst>
                                        <p:tav tm="0">
                                          <p:val>
                                            <p:strVal val="ppt_h"/>
                                          </p:val>
                                        </p:tav>
                                        <p:tav tm="100000">
                                          <p:val>
                                            <p:fltVal val="0"/>
                                          </p:val>
                                        </p:tav>
                                      </p:tavLst>
                                    </p:anim>
                                    <p:animEffect transition="out" filter="fade">
                                      <p:cBhvr>
                                        <p:cTn id="15" dur="500"/>
                                        <p:tgtEl>
                                          <p:spTgt spid="3">
                                            <p:txEl>
                                              <p:pRg st="1" end="1"/>
                                            </p:txEl>
                                          </p:spTgt>
                                        </p:tgtEl>
                                      </p:cBhvr>
                                    </p:animEffect>
                                    <p:set>
                                      <p:cBhvr>
                                        <p:cTn id="16" dur="1" fill="hold">
                                          <p:stCondLst>
                                            <p:cond delay="499"/>
                                          </p:stCondLst>
                                        </p:cTn>
                                        <p:tgtEl>
                                          <p:spTgt spid="3">
                                            <p:txEl>
                                              <p:pRg st="1" end="1"/>
                                            </p:txEl>
                                          </p:spTgt>
                                        </p:tgtEl>
                                        <p:attrNameLst>
                                          <p:attrName>style.visibility</p:attrName>
                                        </p:attrNameLst>
                                      </p:cBhvr>
                                      <p:to>
                                        <p:strVal val="hidden"/>
                                      </p:to>
                                    </p:set>
                                  </p:childTnLst>
                                </p:cTn>
                              </p:par>
                            </p:childTnLst>
                          </p:cTn>
                        </p:par>
                      </p:childTnLst>
                    </p:cTn>
                  </p:par>
                  <p:par>
                    <p:cTn id="17" fill="hold">
                      <p:stCondLst>
                        <p:cond delay="indefinite"/>
                      </p:stCondLst>
                      <p:childTnLst>
                        <p:par>
                          <p:cTn id="18" fill="hold">
                            <p:stCondLst>
                              <p:cond delay="0"/>
                            </p:stCondLst>
                            <p:childTnLst>
                              <p:par>
                                <p:cTn id="19" presetID="53" presetClass="exit" presetSubtype="32" fill="hold" nodeType="clickEffect">
                                  <p:stCondLst>
                                    <p:cond delay="0"/>
                                  </p:stCondLst>
                                  <p:childTnLst>
                                    <p:anim calcmode="lin" valueType="num">
                                      <p:cBhvr>
                                        <p:cTn id="20" dur="500"/>
                                        <p:tgtEl>
                                          <p:spTgt spid="3">
                                            <p:txEl>
                                              <p:pRg st="2" end="2"/>
                                            </p:txEl>
                                          </p:spTgt>
                                        </p:tgtEl>
                                        <p:attrNameLst>
                                          <p:attrName>ppt_w</p:attrName>
                                        </p:attrNameLst>
                                      </p:cBhvr>
                                      <p:tavLst>
                                        <p:tav tm="0">
                                          <p:val>
                                            <p:strVal val="ppt_w"/>
                                          </p:val>
                                        </p:tav>
                                        <p:tav tm="100000">
                                          <p:val>
                                            <p:fltVal val="0"/>
                                          </p:val>
                                        </p:tav>
                                      </p:tavLst>
                                    </p:anim>
                                    <p:anim calcmode="lin" valueType="num">
                                      <p:cBhvr>
                                        <p:cTn id="21" dur="500"/>
                                        <p:tgtEl>
                                          <p:spTgt spid="3">
                                            <p:txEl>
                                              <p:pRg st="2" end="2"/>
                                            </p:txEl>
                                          </p:spTgt>
                                        </p:tgtEl>
                                        <p:attrNameLst>
                                          <p:attrName>ppt_h</p:attrName>
                                        </p:attrNameLst>
                                      </p:cBhvr>
                                      <p:tavLst>
                                        <p:tav tm="0">
                                          <p:val>
                                            <p:strVal val="ppt_h"/>
                                          </p:val>
                                        </p:tav>
                                        <p:tav tm="100000">
                                          <p:val>
                                            <p:fltVal val="0"/>
                                          </p:val>
                                        </p:tav>
                                      </p:tavLst>
                                    </p:anim>
                                    <p:animEffect transition="out" filter="fade">
                                      <p:cBhvr>
                                        <p:cTn id="22" dur="500"/>
                                        <p:tgtEl>
                                          <p:spTgt spid="3">
                                            <p:txEl>
                                              <p:pRg st="2" end="2"/>
                                            </p:txEl>
                                          </p:spTgt>
                                        </p:tgtEl>
                                      </p:cBhvr>
                                    </p:animEffect>
                                    <p:set>
                                      <p:cBhvr>
                                        <p:cTn id="23" dur="1" fill="hold">
                                          <p:stCondLst>
                                            <p:cond delay="499"/>
                                          </p:stCondLst>
                                        </p:cTn>
                                        <p:tgtEl>
                                          <p:spTgt spid="3">
                                            <p:txEl>
                                              <p:pRg st="2" end="2"/>
                                            </p:txEl>
                                          </p:spTgt>
                                        </p:tgtEl>
                                        <p:attrNameLst>
                                          <p:attrName>style.visibility</p:attrName>
                                        </p:attrNameLst>
                                      </p:cBhvr>
                                      <p:to>
                                        <p:strVal val="hidden"/>
                                      </p:to>
                                    </p:set>
                                  </p:childTnLst>
                                </p:cTn>
                              </p:par>
                            </p:childTnLst>
                          </p:cTn>
                        </p:par>
                      </p:childTnLst>
                    </p:cTn>
                  </p:par>
                  <p:par>
                    <p:cTn id="24" fill="hold">
                      <p:stCondLst>
                        <p:cond delay="indefinite"/>
                      </p:stCondLst>
                      <p:childTnLst>
                        <p:par>
                          <p:cTn id="25" fill="hold">
                            <p:stCondLst>
                              <p:cond delay="0"/>
                            </p:stCondLst>
                            <p:childTnLst>
                              <p:par>
                                <p:cTn id="26" presetID="53" presetClass="exit" presetSubtype="32" fill="hold" nodeType="clickEffect">
                                  <p:stCondLst>
                                    <p:cond delay="0"/>
                                  </p:stCondLst>
                                  <p:childTnLst>
                                    <p:anim calcmode="lin" valueType="num">
                                      <p:cBhvr>
                                        <p:cTn id="27" dur="500"/>
                                        <p:tgtEl>
                                          <p:spTgt spid="3">
                                            <p:txEl>
                                              <p:pRg st="3" end="3"/>
                                            </p:txEl>
                                          </p:spTgt>
                                        </p:tgtEl>
                                        <p:attrNameLst>
                                          <p:attrName>ppt_w</p:attrName>
                                        </p:attrNameLst>
                                      </p:cBhvr>
                                      <p:tavLst>
                                        <p:tav tm="0">
                                          <p:val>
                                            <p:strVal val="ppt_w"/>
                                          </p:val>
                                        </p:tav>
                                        <p:tav tm="100000">
                                          <p:val>
                                            <p:fltVal val="0"/>
                                          </p:val>
                                        </p:tav>
                                      </p:tavLst>
                                    </p:anim>
                                    <p:anim calcmode="lin" valueType="num">
                                      <p:cBhvr>
                                        <p:cTn id="28" dur="500"/>
                                        <p:tgtEl>
                                          <p:spTgt spid="3">
                                            <p:txEl>
                                              <p:pRg st="3" end="3"/>
                                            </p:txEl>
                                          </p:spTgt>
                                        </p:tgtEl>
                                        <p:attrNameLst>
                                          <p:attrName>ppt_h</p:attrName>
                                        </p:attrNameLst>
                                      </p:cBhvr>
                                      <p:tavLst>
                                        <p:tav tm="0">
                                          <p:val>
                                            <p:strVal val="ppt_h"/>
                                          </p:val>
                                        </p:tav>
                                        <p:tav tm="100000">
                                          <p:val>
                                            <p:fltVal val="0"/>
                                          </p:val>
                                        </p:tav>
                                      </p:tavLst>
                                    </p:anim>
                                    <p:animEffect transition="out" filter="fade">
                                      <p:cBhvr>
                                        <p:cTn id="29" dur="500"/>
                                        <p:tgtEl>
                                          <p:spTgt spid="3">
                                            <p:txEl>
                                              <p:pRg st="3" end="3"/>
                                            </p:txEl>
                                          </p:spTgt>
                                        </p:tgtEl>
                                      </p:cBhvr>
                                    </p:animEffect>
                                    <p:set>
                                      <p:cBhvr>
                                        <p:cTn id="30" dur="1" fill="hold">
                                          <p:stCondLst>
                                            <p:cond delay="499"/>
                                          </p:stCondLst>
                                        </p:cTn>
                                        <p:tgtEl>
                                          <p:spTgt spid="3">
                                            <p:txEl>
                                              <p:pRg st="3" end="3"/>
                                            </p:txEl>
                                          </p:spTgt>
                                        </p:tgtEl>
                                        <p:attrNameLst>
                                          <p:attrName>style.visibility</p:attrName>
                                        </p:attrNameLst>
                                      </p:cBhvr>
                                      <p:to>
                                        <p:strVal val="hidden"/>
                                      </p:to>
                                    </p:set>
                                  </p:childTnLst>
                                </p:cTn>
                              </p:par>
                            </p:childTnLst>
                          </p:cTn>
                        </p:par>
                      </p:childTnLst>
                    </p:cTn>
                  </p:par>
                  <p:par>
                    <p:cTn id="31" fill="hold">
                      <p:stCondLst>
                        <p:cond delay="indefinite"/>
                      </p:stCondLst>
                      <p:childTnLst>
                        <p:par>
                          <p:cTn id="32" fill="hold">
                            <p:stCondLst>
                              <p:cond delay="0"/>
                            </p:stCondLst>
                            <p:childTnLst>
                              <p:par>
                                <p:cTn id="33" presetID="53" presetClass="exit" presetSubtype="32" fill="hold" nodeType="clickEffect">
                                  <p:stCondLst>
                                    <p:cond delay="0"/>
                                  </p:stCondLst>
                                  <p:childTnLst>
                                    <p:anim calcmode="lin" valueType="num">
                                      <p:cBhvr>
                                        <p:cTn id="34" dur="500"/>
                                        <p:tgtEl>
                                          <p:spTgt spid="3">
                                            <p:txEl>
                                              <p:pRg st="4" end="4"/>
                                            </p:txEl>
                                          </p:spTgt>
                                        </p:tgtEl>
                                        <p:attrNameLst>
                                          <p:attrName>ppt_w</p:attrName>
                                        </p:attrNameLst>
                                      </p:cBhvr>
                                      <p:tavLst>
                                        <p:tav tm="0">
                                          <p:val>
                                            <p:strVal val="ppt_w"/>
                                          </p:val>
                                        </p:tav>
                                        <p:tav tm="100000">
                                          <p:val>
                                            <p:fltVal val="0"/>
                                          </p:val>
                                        </p:tav>
                                      </p:tavLst>
                                    </p:anim>
                                    <p:anim calcmode="lin" valueType="num">
                                      <p:cBhvr>
                                        <p:cTn id="35" dur="500"/>
                                        <p:tgtEl>
                                          <p:spTgt spid="3">
                                            <p:txEl>
                                              <p:pRg st="4" end="4"/>
                                            </p:txEl>
                                          </p:spTgt>
                                        </p:tgtEl>
                                        <p:attrNameLst>
                                          <p:attrName>ppt_h</p:attrName>
                                        </p:attrNameLst>
                                      </p:cBhvr>
                                      <p:tavLst>
                                        <p:tav tm="0">
                                          <p:val>
                                            <p:strVal val="ppt_h"/>
                                          </p:val>
                                        </p:tav>
                                        <p:tav tm="100000">
                                          <p:val>
                                            <p:fltVal val="0"/>
                                          </p:val>
                                        </p:tav>
                                      </p:tavLst>
                                    </p:anim>
                                    <p:animEffect transition="out" filter="fade">
                                      <p:cBhvr>
                                        <p:cTn id="36" dur="500"/>
                                        <p:tgtEl>
                                          <p:spTgt spid="3">
                                            <p:txEl>
                                              <p:pRg st="4" end="4"/>
                                            </p:txEl>
                                          </p:spTgt>
                                        </p:tgtEl>
                                      </p:cBhvr>
                                    </p:animEffect>
                                    <p:set>
                                      <p:cBhvr>
                                        <p:cTn id="37" dur="1" fill="hold">
                                          <p:stCondLst>
                                            <p:cond delay="499"/>
                                          </p:stCondLst>
                                        </p:cTn>
                                        <p:tgtEl>
                                          <p:spTgt spid="3">
                                            <p:txEl>
                                              <p:pRg st="4" end="4"/>
                                            </p:txEl>
                                          </p:spTgt>
                                        </p:tgtEl>
                                        <p:attrNameLst>
                                          <p:attrName>style.visibility</p:attrName>
                                        </p:attrNameLst>
                                      </p:cBhvr>
                                      <p:to>
                                        <p:strVal val="hidden"/>
                                      </p:to>
                                    </p:set>
                                  </p:childTnLst>
                                </p:cTn>
                              </p:par>
                            </p:childTnLst>
                          </p:cTn>
                        </p:par>
                      </p:childTnLst>
                    </p:cTn>
                  </p:par>
                  <p:par>
                    <p:cTn id="38" fill="hold">
                      <p:stCondLst>
                        <p:cond delay="indefinite"/>
                      </p:stCondLst>
                      <p:childTnLst>
                        <p:par>
                          <p:cTn id="39" fill="hold">
                            <p:stCondLst>
                              <p:cond delay="0"/>
                            </p:stCondLst>
                            <p:childTnLst>
                              <p:par>
                                <p:cTn id="40" presetID="53" presetClass="exit" presetSubtype="32" fill="hold" nodeType="clickEffect">
                                  <p:stCondLst>
                                    <p:cond delay="0"/>
                                  </p:stCondLst>
                                  <p:childTnLst>
                                    <p:anim calcmode="lin" valueType="num">
                                      <p:cBhvr>
                                        <p:cTn id="41" dur="500"/>
                                        <p:tgtEl>
                                          <p:spTgt spid="3">
                                            <p:txEl>
                                              <p:pRg st="5" end="5"/>
                                            </p:txEl>
                                          </p:spTgt>
                                        </p:tgtEl>
                                        <p:attrNameLst>
                                          <p:attrName>ppt_w</p:attrName>
                                        </p:attrNameLst>
                                      </p:cBhvr>
                                      <p:tavLst>
                                        <p:tav tm="0">
                                          <p:val>
                                            <p:strVal val="ppt_w"/>
                                          </p:val>
                                        </p:tav>
                                        <p:tav tm="100000">
                                          <p:val>
                                            <p:fltVal val="0"/>
                                          </p:val>
                                        </p:tav>
                                      </p:tavLst>
                                    </p:anim>
                                    <p:anim calcmode="lin" valueType="num">
                                      <p:cBhvr>
                                        <p:cTn id="42" dur="500"/>
                                        <p:tgtEl>
                                          <p:spTgt spid="3">
                                            <p:txEl>
                                              <p:pRg st="5" end="5"/>
                                            </p:txEl>
                                          </p:spTgt>
                                        </p:tgtEl>
                                        <p:attrNameLst>
                                          <p:attrName>ppt_h</p:attrName>
                                        </p:attrNameLst>
                                      </p:cBhvr>
                                      <p:tavLst>
                                        <p:tav tm="0">
                                          <p:val>
                                            <p:strVal val="ppt_h"/>
                                          </p:val>
                                        </p:tav>
                                        <p:tav tm="100000">
                                          <p:val>
                                            <p:fltVal val="0"/>
                                          </p:val>
                                        </p:tav>
                                      </p:tavLst>
                                    </p:anim>
                                    <p:animEffect transition="out" filter="fade">
                                      <p:cBhvr>
                                        <p:cTn id="43" dur="500"/>
                                        <p:tgtEl>
                                          <p:spTgt spid="3">
                                            <p:txEl>
                                              <p:pRg st="5" end="5"/>
                                            </p:txEl>
                                          </p:spTgt>
                                        </p:tgtEl>
                                      </p:cBhvr>
                                    </p:animEffect>
                                    <p:set>
                                      <p:cBhvr>
                                        <p:cTn id="44" dur="1" fill="hold">
                                          <p:stCondLst>
                                            <p:cond delay="499"/>
                                          </p:stCondLst>
                                        </p:cTn>
                                        <p:tgtEl>
                                          <p:spTgt spid="3">
                                            <p:txEl>
                                              <p:pRg st="5" end="5"/>
                                            </p:txEl>
                                          </p:spTgt>
                                        </p:tgtEl>
                                        <p:attrNameLst>
                                          <p:attrName>style.visibility</p:attrName>
                                        </p:attrNameLst>
                                      </p:cBhvr>
                                      <p:to>
                                        <p:strVal val="hidden"/>
                                      </p:to>
                                    </p:set>
                                  </p:childTnLst>
                                </p:cTn>
                              </p:par>
                            </p:childTnLst>
                          </p:cTn>
                        </p:par>
                      </p:childTnLst>
                    </p:cTn>
                  </p:par>
                  <p:par>
                    <p:cTn id="45" fill="hold">
                      <p:stCondLst>
                        <p:cond delay="indefinite"/>
                      </p:stCondLst>
                      <p:childTnLst>
                        <p:par>
                          <p:cTn id="46" fill="hold">
                            <p:stCondLst>
                              <p:cond delay="0"/>
                            </p:stCondLst>
                            <p:childTnLst>
                              <p:par>
                                <p:cTn id="47" presetID="53" presetClass="exit" presetSubtype="32" fill="hold" nodeType="clickEffect">
                                  <p:stCondLst>
                                    <p:cond delay="0"/>
                                  </p:stCondLst>
                                  <p:childTnLst>
                                    <p:anim calcmode="lin" valueType="num">
                                      <p:cBhvr>
                                        <p:cTn id="48" dur="500"/>
                                        <p:tgtEl>
                                          <p:spTgt spid="3">
                                            <p:txEl>
                                              <p:pRg st="6" end="6"/>
                                            </p:txEl>
                                          </p:spTgt>
                                        </p:tgtEl>
                                        <p:attrNameLst>
                                          <p:attrName>ppt_w</p:attrName>
                                        </p:attrNameLst>
                                      </p:cBhvr>
                                      <p:tavLst>
                                        <p:tav tm="0">
                                          <p:val>
                                            <p:strVal val="ppt_w"/>
                                          </p:val>
                                        </p:tav>
                                        <p:tav tm="100000">
                                          <p:val>
                                            <p:fltVal val="0"/>
                                          </p:val>
                                        </p:tav>
                                      </p:tavLst>
                                    </p:anim>
                                    <p:anim calcmode="lin" valueType="num">
                                      <p:cBhvr>
                                        <p:cTn id="49" dur="500"/>
                                        <p:tgtEl>
                                          <p:spTgt spid="3">
                                            <p:txEl>
                                              <p:pRg st="6" end="6"/>
                                            </p:txEl>
                                          </p:spTgt>
                                        </p:tgtEl>
                                        <p:attrNameLst>
                                          <p:attrName>ppt_h</p:attrName>
                                        </p:attrNameLst>
                                      </p:cBhvr>
                                      <p:tavLst>
                                        <p:tav tm="0">
                                          <p:val>
                                            <p:strVal val="ppt_h"/>
                                          </p:val>
                                        </p:tav>
                                        <p:tav tm="100000">
                                          <p:val>
                                            <p:fltVal val="0"/>
                                          </p:val>
                                        </p:tav>
                                      </p:tavLst>
                                    </p:anim>
                                    <p:animEffect transition="out" filter="fade">
                                      <p:cBhvr>
                                        <p:cTn id="50" dur="500"/>
                                        <p:tgtEl>
                                          <p:spTgt spid="3">
                                            <p:txEl>
                                              <p:pRg st="6" end="6"/>
                                            </p:txEl>
                                          </p:spTgt>
                                        </p:tgtEl>
                                      </p:cBhvr>
                                    </p:animEffect>
                                    <p:set>
                                      <p:cBhvr>
                                        <p:cTn id="51" dur="1" fill="hold">
                                          <p:stCondLst>
                                            <p:cond delay="499"/>
                                          </p:stCondLst>
                                        </p:cTn>
                                        <p:tgtEl>
                                          <p:spTgt spid="3">
                                            <p:txEl>
                                              <p:pRg st="6" end="6"/>
                                            </p:txEl>
                                          </p:spTgt>
                                        </p:tgtEl>
                                        <p:attrNameLst>
                                          <p:attrName>style.visibility</p:attrName>
                                        </p:attrNameLst>
                                      </p:cBhvr>
                                      <p:to>
                                        <p:strVal val="hidden"/>
                                      </p:to>
                                    </p:set>
                                  </p:childTnLst>
                                </p:cTn>
                              </p:par>
                            </p:childTnLst>
                          </p:cTn>
                        </p:par>
                      </p:childTnLst>
                    </p:cTn>
                  </p:par>
                  <p:par>
                    <p:cTn id="52" fill="hold">
                      <p:stCondLst>
                        <p:cond delay="indefinite"/>
                      </p:stCondLst>
                      <p:childTnLst>
                        <p:par>
                          <p:cTn id="53" fill="hold">
                            <p:stCondLst>
                              <p:cond delay="0"/>
                            </p:stCondLst>
                            <p:childTnLst>
                              <p:par>
                                <p:cTn id="54" presetID="53" presetClass="exit" presetSubtype="32" fill="hold" nodeType="clickEffect">
                                  <p:stCondLst>
                                    <p:cond delay="0"/>
                                  </p:stCondLst>
                                  <p:childTnLst>
                                    <p:anim calcmode="lin" valueType="num">
                                      <p:cBhvr>
                                        <p:cTn id="55" dur="500"/>
                                        <p:tgtEl>
                                          <p:spTgt spid="3">
                                            <p:txEl>
                                              <p:pRg st="7" end="7"/>
                                            </p:txEl>
                                          </p:spTgt>
                                        </p:tgtEl>
                                        <p:attrNameLst>
                                          <p:attrName>ppt_w</p:attrName>
                                        </p:attrNameLst>
                                      </p:cBhvr>
                                      <p:tavLst>
                                        <p:tav tm="0">
                                          <p:val>
                                            <p:strVal val="ppt_w"/>
                                          </p:val>
                                        </p:tav>
                                        <p:tav tm="100000">
                                          <p:val>
                                            <p:fltVal val="0"/>
                                          </p:val>
                                        </p:tav>
                                      </p:tavLst>
                                    </p:anim>
                                    <p:anim calcmode="lin" valueType="num">
                                      <p:cBhvr>
                                        <p:cTn id="56" dur="500"/>
                                        <p:tgtEl>
                                          <p:spTgt spid="3">
                                            <p:txEl>
                                              <p:pRg st="7" end="7"/>
                                            </p:txEl>
                                          </p:spTgt>
                                        </p:tgtEl>
                                        <p:attrNameLst>
                                          <p:attrName>ppt_h</p:attrName>
                                        </p:attrNameLst>
                                      </p:cBhvr>
                                      <p:tavLst>
                                        <p:tav tm="0">
                                          <p:val>
                                            <p:strVal val="ppt_h"/>
                                          </p:val>
                                        </p:tav>
                                        <p:tav tm="100000">
                                          <p:val>
                                            <p:fltVal val="0"/>
                                          </p:val>
                                        </p:tav>
                                      </p:tavLst>
                                    </p:anim>
                                    <p:animEffect transition="out" filter="fade">
                                      <p:cBhvr>
                                        <p:cTn id="57" dur="500"/>
                                        <p:tgtEl>
                                          <p:spTgt spid="3">
                                            <p:txEl>
                                              <p:pRg st="7" end="7"/>
                                            </p:txEl>
                                          </p:spTgt>
                                        </p:tgtEl>
                                      </p:cBhvr>
                                    </p:animEffect>
                                    <p:set>
                                      <p:cBhvr>
                                        <p:cTn id="58" dur="1" fill="hold">
                                          <p:stCondLst>
                                            <p:cond delay="499"/>
                                          </p:stCondLst>
                                        </p:cTn>
                                        <p:tgtEl>
                                          <p:spTgt spid="3">
                                            <p:txEl>
                                              <p:pRg st="7" end="7"/>
                                            </p:txEl>
                                          </p:spTgt>
                                        </p:tgtEl>
                                        <p:attrNameLst>
                                          <p:attrName>style.visibility</p:attrName>
                                        </p:attrNameLst>
                                      </p:cBhvr>
                                      <p:to>
                                        <p:strVal val="hidden"/>
                                      </p:to>
                                    </p:set>
                                  </p:childTnLst>
                                </p:cTn>
                              </p:par>
                            </p:childTnLst>
                          </p:cTn>
                        </p:par>
                      </p:childTnLst>
                    </p:cTn>
                  </p:par>
                  <p:par>
                    <p:cTn id="59" fill="hold">
                      <p:stCondLst>
                        <p:cond delay="indefinite"/>
                      </p:stCondLst>
                      <p:childTnLst>
                        <p:par>
                          <p:cTn id="60" fill="hold">
                            <p:stCondLst>
                              <p:cond delay="0"/>
                            </p:stCondLst>
                            <p:childTnLst>
                              <p:par>
                                <p:cTn id="61" presetID="53" presetClass="exit" presetSubtype="32" fill="hold" nodeType="clickEffect">
                                  <p:stCondLst>
                                    <p:cond delay="0"/>
                                  </p:stCondLst>
                                  <p:childTnLst>
                                    <p:anim calcmode="lin" valueType="num">
                                      <p:cBhvr>
                                        <p:cTn id="62" dur="500"/>
                                        <p:tgtEl>
                                          <p:spTgt spid="3">
                                            <p:txEl>
                                              <p:pRg st="8" end="8"/>
                                            </p:txEl>
                                          </p:spTgt>
                                        </p:tgtEl>
                                        <p:attrNameLst>
                                          <p:attrName>ppt_w</p:attrName>
                                        </p:attrNameLst>
                                      </p:cBhvr>
                                      <p:tavLst>
                                        <p:tav tm="0">
                                          <p:val>
                                            <p:strVal val="ppt_w"/>
                                          </p:val>
                                        </p:tav>
                                        <p:tav tm="100000">
                                          <p:val>
                                            <p:fltVal val="0"/>
                                          </p:val>
                                        </p:tav>
                                      </p:tavLst>
                                    </p:anim>
                                    <p:anim calcmode="lin" valueType="num">
                                      <p:cBhvr>
                                        <p:cTn id="63" dur="500"/>
                                        <p:tgtEl>
                                          <p:spTgt spid="3">
                                            <p:txEl>
                                              <p:pRg st="8" end="8"/>
                                            </p:txEl>
                                          </p:spTgt>
                                        </p:tgtEl>
                                        <p:attrNameLst>
                                          <p:attrName>ppt_h</p:attrName>
                                        </p:attrNameLst>
                                      </p:cBhvr>
                                      <p:tavLst>
                                        <p:tav tm="0">
                                          <p:val>
                                            <p:strVal val="ppt_h"/>
                                          </p:val>
                                        </p:tav>
                                        <p:tav tm="100000">
                                          <p:val>
                                            <p:fltVal val="0"/>
                                          </p:val>
                                        </p:tav>
                                      </p:tavLst>
                                    </p:anim>
                                    <p:animEffect transition="out" filter="fade">
                                      <p:cBhvr>
                                        <p:cTn id="64" dur="500"/>
                                        <p:tgtEl>
                                          <p:spTgt spid="3">
                                            <p:txEl>
                                              <p:pRg st="8" end="8"/>
                                            </p:txEl>
                                          </p:spTgt>
                                        </p:tgtEl>
                                      </p:cBhvr>
                                    </p:animEffect>
                                    <p:set>
                                      <p:cBhvr>
                                        <p:cTn id="65" dur="1" fill="hold">
                                          <p:stCondLst>
                                            <p:cond delay="499"/>
                                          </p:stCondLst>
                                        </p:cTn>
                                        <p:tgtEl>
                                          <p:spTgt spid="3">
                                            <p:txEl>
                                              <p:pRg st="8" end="8"/>
                                            </p:txEl>
                                          </p:spTgt>
                                        </p:tgtEl>
                                        <p:attrNameLst>
                                          <p:attrName>style.visibility</p:attrName>
                                        </p:attrNameLst>
                                      </p:cBhvr>
                                      <p:to>
                                        <p:strVal val="hidden"/>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Заголовок 2"/>
          <p:cNvSpPr>
            <a:spLocks noGrp="1"/>
          </p:cNvSpPr>
          <p:nvPr>
            <p:ph type="ctrTitle"/>
          </p:nvPr>
        </p:nvSpPr>
        <p:spPr>
          <a:xfrm>
            <a:off x="179512" y="260648"/>
            <a:ext cx="8784976" cy="6408712"/>
          </a:xfrm>
        </p:spPr>
        <p:txBody>
          <a:bodyPr>
            <a:noAutofit/>
          </a:bodyPr>
          <a:lstStyle/>
          <a:p>
            <a:r>
              <a:rPr lang="en-US" sz="1600" b="1" dirty="0" smtClean="0">
                <a:effectLst/>
                <a:latin typeface="Times New Roman" pitchFamily="18" charset="0"/>
                <a:cs typeface="Times New Roman" pitchFamily="18" charset="0"/>
              </a:rPr>
              <a:t/>
            </a:r>
            <a:br>
              <a:rPr lang="en-US" sz="1600" b="1" dirty="0" smtClean="0">
                <a:effectLst/>
                <a:latin typeface="Times New Roman" pitchFamily="18" charset="0"/>
                <a:cs typeface="Times New Roman" pitchFamily="18" charset="0"/>
              </a:rPr>
            </a:br>
            <a:r>
              <a:rPr lang="en-US" sz="1600" b="1" dirty="0">
                <a:effectLst/>
                <a:latin typeface="Times New Roman" pitchFamily="18" charset="0"/>
                <a:cs typeface="Times New Roman" pitchFamily="18" charset="0"/>
              </a:rPr>
              <a:t/>
            </a:r>
            <a:br>
              <a:rPr lang="en-US" sz="1600" b="1" dirty="0">
                <a:effectLst/>
                <a:latin typeface="Times New Roman" pitchFamily="18" charset="0"/>
                <a:cs typeface="Times New Roman" pitchFamily="18" charset="0"/>
              </a:rPr>
            </a:br>
            <a:r>
              <a:rPr lang="en-US" sz="1600" b="1" dirty="0" smtClean="0">
                <a:effectLst/>
                <a:latin typeface="Times New Roman" pitchFamily="18" charset="0"/>
                <a:cs typeface="Times New Roman" pitchFamily="18" charset="0"/>
              </a:rPr>
              <a:t/>
            </a:r>
            <a:br>
              <a:rPr lang="en-US" sz="1600" b="1" dirty="0" smtClean="0">
                <a:effectLst/>
                <a:latin typeface="Times New Roman" pitchFamily="18" charset="0"/>
                <a:cs typeface="Times New Roman" pitchFamily="18" charset="0"/>
              </a:rPr>
            </a:br>
            <a:r>
              <a:rPr lang="en-US" sz="1600" b="1" dirty="0" err="1" smtClean="0">
                <a:effectLst/>
                <a:latin typeface="Times New Roman" pitchFamily="18" charset="0"/>
                <a:cs typeface="Times New Roman" pitchFamily="18" charset="0"/>
              </a:rPr>
              <a:t>Diffo’zion</a:t>
            </a:r>
            <a:r>
              <a:rPr lang="en-US" sz="1600" b="1" dirty="0" smtClean="0">
                <a:effectLst/>
                <a:latin typeface="Times New Roman" pitchFamily="18" charset="0"/>
                <a:cs typeface="Times New Roman" pitchFamily="18" charset="0"/>
              </a:rPr>
              <a:t> </a:t>
            </a:r>
            <a:r>
              <a:rPr lang="en-US" sz="1600" b="1" dirty="0" err="1">
                <a:effectLst/>
                <a:latin typeface="Times New Roman" pitchFamily="18" charset="0"/>
                <a:cs typeface="Times New Roman" pitchFamily="18" charset="0"/>
              </a:rPr>
              <a:t>payvandlash</a:t>
            </a:r>
            <a:r>
              <a:rPr lang="en-US" sz="1600" b="1" dirty="0">
                <a:effectLst/>
                <a:latin typeface="Times New Roman" pitchFamily="18" charset="0"/>
                <a:cs typeface="Times New Roman" pitchFamily="18" charset="0"/>
              </a:rPr>
              <a:t>.</a:t>
            </a:r>
            <a:r>
              <a:rPr lang="en-US" sz="1600" dirty="0">
                <a:effectLst/>
                <a:latin typeface="Times New Roman" pitchFamily="18" charset="0"/>
                <a:cs typeface="Times New Roman" pitchFamily="18" charset="0"/>
              </a:rPr>
              <a:t> </a:t>
            </a:r>
            <a:r>
              <a:rPr lang="en-US" sz="1600" dirty="0" err="1">
                <a:effectLst/>
                <a:latin typeface="Times New Roman" pitchFamily="18" charset="0"/>
                <a:cs typeface="Times New Roman" pitchFamily="18" charset="0"/>
              </a:rPr>
              <a:t>Metallarning</a:t>
            </a:r>
            <a:r>
              <a:rPr lang="en-US" sz="1600" dirty="0">
                <a:effectLst/>
                <a:latin typeface="Times New Roman" pitchFamily="18" charset="0"/>
                <a:cs typeface="Times New Roman" pitchFamily="18" charset="0"/>
              </a:rPr>
              <a:t> </a:t>
            </a:r>
            <a:r>
              <a:rPr lang="en-US" sz="1600" dirty="0" err="1">
                <a:effectLst/>
                <a:latin typeface="Times New Roman" pitchFamily="18" charset="0"/>
                <a:cs typeface="Times New Roman" pitchFamily="18" charset="0"/>
              </a:rPr>
              <a:t>kontakt</a:t>
            </a:r>
            <a:r>
              <a:rPr lang="en-US" sz="1600" dirty="0">
                <a:effectLst/>
                <a:latin typeface="Times New Roman" pitchFamily="18" charset="0"/>
                <a:cs typeface="Times New Roman" pitchFamily="18" charset="0"/>
              </a:rPr>
              <a:t> </a:t>
            </a:r>
            <a:r>
              <a:rPr lang="en-US" sz="1600" dirty="0" err="1">
                <a:effectLst/>
                <a:latin typeface="Times New Roman" pitchFamily="18" charset="0"/>
                <a:cs typeface="Times New Roman" pitchFamily="18" charset="0"/>
              </a:rPr>
              <a:t>yuzalari</a:t>
            </a:r>
            <a:r>
              <a:rPr lang="en-US" sz="1600" dirty="0">
                <a:effectLst/>
                <a:latin typeface="Times New Roman" pitchFamily="18" charset="0"/>
                <a:cs typeface="Times New Roman" pitchFamily="18" charset="0"/>
              </a:rPr>
              <a:t> </a:t>
            </a:r>
            <a:r>
              <a:rPr lang="en-US" sz="1600" dirty="0" err="1">
                <a:effectLst/>
                <a:latin typeface="Times New Roman" pitchFamily="18" charset="0"/>
                <a:cs typeface="Times New Roman" pitchFamily="18" charset="0"/>
              </a:rPr>
              <a:t>yuqori</a:t>
            </a:r>
            <a:r>
              <a:rPr lang="en-US" sz="1600" dirty="0">
                <a:effectLst/>
                <a:latin typeface="Times New Roman" pitchFamily="18" charset="0"/>
                <a:cs typeface="Times New Roman" pitchFamily="18" charset="0"/>
              </a:rPr>
              <a:t> </a:t>
            </a:r>
            <a:r>
              <a:rPr lang="en-US" sz="1600" dirty="0" err="1">
                <a:effectLst/>
                <a:latin typeface="Times New Roman" pitchFamily="18" charset="0"/>
                <a:cs typeface="Times New Roman" pitchFamily="18" charset="0"/>
              </a:rPr>
              <a:t>temperaturagacha</a:t>
            </a:r>
            <a:r>
              <a:rPr lang="en-US" sz="1600" dirty="0">
                <a:effectLst/>
                <a:latin typeface="Times New Roman" pitchFamily="18" charset="0"/>
                <a:cs typeface="Times New Roman" pitchFamily="18" charset="0"/>
              </a:rPr>
              <a:t> </a:t>
            </a:r>
            <a:r>
              <a:rPr lang="en-US" sz="1600" dirty="0" err="1">
                <a:effectLst/>
                <a:latin typeface="Times New Roman" pitchFamily="18" charset="0"/>
                <a:cs typeface="Times New Roman" pitchFamily="18" charset="0"/>
              </a:rPr>
              <a:t>qizdirilganda</a:t>
            </a:r>
            <a:r>
              <a:rPr lang="en-US" sz="1600" dirty="0">
                <a:effectLst/>
                <a:latin typeface="Times New Roman" pitchFamily="18" charset="0"/>
                <a:cs typeface="Times New Roman" pitchFamily="18" charset="0"/>
              </a:rPr>
              <a:t> </a:t>
            </a:r>
            <a:r>
              <a:rPr lang="en-US" sz="1600" dirty="0" err="1">
                <a:effectLst/>
                <a:latin typeface="Times New Roman" pitchFamily="18" charset="0"/>
                <a:cs typeface="Times New Roman" pitchFamily="18" charset="0"/>
              </a:rPr>
              <a:t>atomlarning</a:t>
            </a:r>
            <a:r>
              <a:rPr lang="en-US" sz="1600" dirty="0">
                <a:effectLst/>
                <a:latin typeface="Times New Roman" pitchFamily="18" charset="0"/>
                <a:cs typeface="Times New Roman" pitchFamily="18" charset="0"/>
              </a:rPr>
              <a:t> </a:t>
            </a:r>
            <a:r>
              <a:rPr lang="en-US" sz="1600" dirty="0" err="1">
                <a:effectLst/>
                <a:latin typeface="Times New Roman" pitchFamily="18" charset="0"/>
                <a:cs typeface="Times New Roman" pitchFamily="18" charset="0"/>
              </a:rPr>
              <a:t>o’zaro</a:t>
            </a:r>
            <a:r>
              <a:rPr lang="en-US" sz="1600" dirty="0">
                <a:effectLst/>
                <a:latin typeface="Times New Roman" pitchFamily="18" charset="0"/>
                <a:cs typeface="Times New Roman" pitchFamily="18" charset="0"/>
              </a:rPr>
              <a:t> </a:t>
            </a:r>
            <a:r>
              <a:rPr lang="en-US" sz="1600" dirty="0" err="1">
                <a:effectLst/>
                <a:latin typeface="Times New Roman" pitchFamily="18" charset="0"/>
                <a:cs typeface="Times New Roman" pitchFamily="18" charset="0"/>
              </a:rPr>
              <a:t>diffuzatsiyalashi</a:t>
            </a:r>
            <a:r>
              <a:rPr lang="en-US" sz="1600" dirty="0">
                <a:effectLst/>
                <a:latin typeface="Times New Roman" pitchFamily="18" charset="0"/>
                <a:cs typeface="Times New Roman" pitchFamily="18" charset="0"/>
              </a:rPr>
              <a:t> </a:t>
            </a:r>
            <a:r>
              <a:rPr lang="en-US" sz="1600" dirty="0" err="1">
                <a:effectLst/>
                <a:latin typeface="Times New Roman" pitchFamily="18" charset="0"/>
                <a:cs typeface="Times New Roman" pitchFamily="18" charset="0"/>
              </a:rPr>
              <a:t>tufayli</a:t>
            </a:r>
            <a:r>
              <a:rPr lang="en-US" sz="1600" dirty="0">
                <a:effectLst/>
                <a:latin typeface="Times New Roman" pitchFamily="18" charset="0"/>
                <a:cs typeface="Times New Roman" pitchFamily="18" charset="0"/>
              </a:rPr>
              <a:t> </a:t>
            </a:r>
            <a:r>
              <a:rPr lang="en-US" sz="1600" dirty="0" err="1">
                <a:effectLst/>
                <a:latin typeface="Times New Roman" pitchFamily="18" charset="0"/>
                <a:cs typeface="Times New Roman" pitchFamily="18" charset="0"/>
              </a:rPr>
              <a:t>payvandlanishi</a:t>
            </a:r>
            <a:r>
              <a:rPr lang="en-US" sz="1600" dirty="0">
                <a:effectLst/>
                <a:latin typeface="Times New Roman" pitchFamily="18" charset="0"/>
                <a:cs typeface="Times New Roman" pitchFamily="18" charset="0"/>
              </a:rPr>
              <a:t> </a:t>
            </a:r>
            <a:r>
              <a:rPr lang="en-US" sz="1600" dirty="0" err="1">
                <a:effectLst/>
                <a:latin typeface="Times New Roman" pitchFamily="18" charset="0"/>
                <a:cs typeface="Times New Roman" pitchFamily="18" charset="0"/>
              </a:rPr>
              <a:t>diffuzion</a:t>
            </a:r>
            <a:r>
              <a:rPr lang="en-US" sz="1600" dirty="0">
                <a:effectLst/>
                <a:latin typeface="Times New Roman" pitchFamily="18" charset="0"/>
                <a:cs typeface="Times New Roman" pitchFamily="18" charset="0"/>
              </a:rPr>
              <a:t> </a:t>
            </a:r>
            <a:r>
              <a:rPr lang="en-US" sz="1600" dirty="0" err="1">
                <a:effectLst/>
                <a:latin typeface="Times New Roman" pitchFamily="18" charset="0"/>
                <a:cs typeface="Times New Roman" pitchFamily="18" charset="0"/>
              </a:rPr>
              <a:t>payvandlash</a:t>
            </a:r>
            <a:r>
              <a:rPr lang="en-US" sz="1600" dirty="0">
                <a:effectLst/>
                <a:latin typeface="Times New Roman" pitchFamily="18" charset="0"/>
                <a:cs typeface="Times New Roman" pitchFamily="18" charset="0"/>
              </a:rPr>
              <a:t> </a:t>
            </a:r>
            <a:r>
              <a:rPr lang="en-US" sz="1600" dirty="0" err="1">
                <a:effectLst/>
                <a:latin typeface="Times New Roman" pitchFamily="18" charset="0"/>
                <a:cs typeface="Times New Roman" pitchFamily="18" charset="0"/>
              </a:rPr>
              <a:t>deyuladi</a:t>
            </a:r>
            <a:r>
              <a:rPr lang="en-US" sz="1600" dirty="0">
                <a:effectLst/>
                <a:latin typeface="Times New Roman" pitchFamily="18" charset="0"/>
                <a:cs typeface="Times New Roman" pitchFamily="18" charset="0"/>
              </a:rPr>
              <a:t>. Bu </a:t>
            </a:r>
            <a:r>
              <a:rPr lang="en-US" sz="1600" dirty="0" err="1">
                <a:effectLst/>
                <a:latin typeface="Times New Roman" pitchFamily="18" charset="0"/>
                <a:cs typeface="Times New Roman" pitchFamily="18" charset="0"/>
              </a:rPr>
              <a:t>usulda</a:t>
            </a:r>
            <a:r>
              <a:rPr lang="en-US" sz="1600" dirty="0">
                <a:effectLst/>
                <a:latin typeface="Times New Roman" pitchFamily="18" charset="0"/>
                <a:cs typeface="Times New Roman" pitchFamily="18" charset="0"/>
              </a:rPr>
              <a:t> radio </a:t>
            </a:r>
            <a:r>
              <a:rPr lang="en-US" sz="1600" dirty="0" err="1">
                <a:effectLst/>
                <a:latin typeface="Times New Roman" pitchFamily="18" charset="0"/>
                <a:cs typeface="Times New Roman" pitchFamily="18" charset="0"/>
              </a:rPr>
              <a:t>va</a:t>
            </a:r>
            <a:r>
              <a:rPr lang="en-US" sz="1600" dirty="0">
                <a:effectLst/>
                <a:latin typeface="Times New Roman" pitchFamily="18" charset="0"/>
                <a:cs typeface="Times New Roman" pitchFamily="18" charset="0"/>
              </a:rPr>
              <a:t> </a:t>
            </a:r>
            <a:r>
              <a:rPr lang="en-US" sz="1600" dirty="0" err="1">
                <a:effectLst/>
                <a:latin typeface="Times New Roman" pitchFamily="18" charset="0"/>
                <a:cs typeface="Times New Roman" pitchFamily="18" charset="0"/>
              </a:rPr>
              <a:t>elektronika</a:t>
            </a:r>
            <a:r>
              <a:rPr lang="en-US" sz="1600" dirty="0">
                <a:effectLst/>
                <a:latin typeface="Times New Roman" pitchFamily="18" charset="0"/>
                <a:cs typeface="Times New Roman" pitchFamily="18" charset="0"/>
              </a:rPr>
              <a:t> </a:t>
            </a:r>
            <a:r>
              <a:rPr lang="en-US" sz="1600" dirty="0" err="1">
                <a:effectLst/>
                <a:latin typeface="Times New Roman" pitchFamily="18" charset="0"/>
                <a:cs typeface="Times New Roman" pitchFamily="18" charset="0"/>
              </a:rPr>
              <a:t>asbobsozligi</a:t>
            </a:r>
            <a:r>
              <a:rPr lang="en-US" sz="1600" dirty="0">
                <a:effectLst/>
                <a:latin typeface="Times New Roman" pitchFamily="18" charset="0"/>
                <a:cs typeface="Times New Roman" pitchFamily="18" charset="0"/>
              </a:rPr>
              <a:t> </a:t>
            </a:r>
            <a:r>
              <a:rPr lang="en-US" sz="1600" dirty="0" err="1">
                <a:effectLst/>
                <a:latin typeface="Times New Roman" pitchFamily="18" charset="0"/>
                <a:cs typeface="Times New Roman" pitchFamily="18" charset="0"/>
              </a:rPr>
              <a:t>va</a:t>
            </a:r>
            <a:r>
              <a:rPr lang="en-US" sz="1600" dirty="0">
                <a:effectLst/>
                <a:latin typeface="Times New Roman" pitchFamily="18" charset="0"/>
                <a:cs typeface="Times New Roman" pitchFamily="18" charset="0"/>
              </a:rPr>
              <a:t> </a:t>
            </a:r>
            <a:r>
              <a:rPr lang="en-US" sz="1600" dirty="0" err="1">
                <a:effectLst/>
                <a:latin typeface="Times New Roman" pitchFamily="18" charset="0"/>
                <a:cs typeface="Times New Roman" pitchFamily="18" charset="0"/>
              </a:rPr>
              <a:t>boshqa</a:t>
            </a:r>
            <a:r>
              <a:rPr lang="en-US" sz="1600" dirty="0">
                <a:effectLst/>
                <a:latin typeface="Times New Roman" pitchFamily="18" charset="0"/>
                <a:cs typeface="Times New Roman" pitchFamily="18" charset="0"/>
              </a:rPr>
              <a:t> </a:t>
            </a:r>
            <a:r>
              <a:rPr lang="en-US" sz="1600" dirty="0" err="1">
                <a:effectLst/>
                <a:latin typeface="Times New Roman" pitchFamily="18" charset="0"/>
                <a:cs typeface="Times New Roman" pitchFamily="18" charset="0"/>
              </a:rPr>
              <a:t>sohalarda</a:t>
            </a:r>
            <a:r>
              <a:rPr lang="en-US" sz="1600" dirty="0">
                <a:effectLst/>
                <a:latin typeface="Times New Roman" pitchFamily="18" charset="0"/>
                <a:cs typeface="Times New Roman" pitchFamily="18" charset="0"/>
              </a:rPr>
              <a:t> </a:t>
            </a:r>
            <a:r>
              <a:rPr lang="en-US" sz="1600" dirty="0" err="1">
                <a:effectLst/>
                <a:latin typeface="Times New Roman" pitchFamily="18" charset="0"/>
                <a:cs typeface="Times New Roman" pitchFamily="18" charset="0"/>
              </a:rPr>
              <a:t>metallarni</a:t>
            </a:r>
            <a:r>
              <a:rPr lang="en-US" sz="1600" dirty="0">
                <a:effectLst/>
                <a:latin typeface="Times New Roman" pitchFamily="18" charset="0"/>
                <a:cs typeface="Times New Roman" pitchFamily="18" charset="0"/>
              </a:rPr>
              <a:t> </a:t>
            </a:r>
            <a:r>
              <a:rPr lang="en-US" sz="1600" dirty="0" err="1">
                <a:effectLst/>
                <a:latin typeface="Times New Roman" pitchFamily="18" charset="0"/>
                <a:cs typeface="Times New Roman" pitchFamily="18" charset="0"/>
              </a:rPr>
              <a:t>payvandlashda</a:t>
            </a:r>
            <a:r>
              <a:rPr lang="en-US" sz="1600" dirty="0">
                <a:effectLst/>
                <a:latin typeface="Times New Roman" pitchFamily="18" charset="0"/>
                <a:cs typeface="Times New Roman" pitchFamily="18" charset="0"/>
              </a:rPr>
              <a:t> </a:t>
            </a:r>
            <a:r>
              <a:rPr lang="en-US" sz="1600" dirty="0" err="1">
                <a:effectLst/>
                <a:latin typeface="Times New Roman" pitchFamily="18" charset="0"/>
                <a:cs typeface="Times New Roman" pitchFamily="18" charset="0"/>
              </a:rPr>
              <a:t>keng</a:t>
            </a:r>
            <a:r>
              <a:rPr lang="en-US" sz="1600" dirty="0">
                <a:effectLst/>
                <a:latin typeface="Times New Roman" pitchFamily="18" charset="0"/>
                <a:cs typeface="Times New Roman" pitchFamily="18" charset="0"/>
              </a:rPr>
              <a:t> </a:t>
            </a:r>
            <a:r>
              <a:rPr lang="en-US" sz="1600" dirty="0" err="1">
                <a:effectLst/>
                <a:latin typeface="Times New Roman" pitchFamily="18" charset="0"/>
                <a:cs typeface="Times New Roman" pitchFamily="18" charset="0"/>
              </a:rPr>
              <a:t>foydalaniladi</a:t>
            </a:r>
            <a:r>
              <a:rPr lang="en-US" sz="1600" dirty="0">
                <a:effectLst/>
                <a:latin typeface="Times New Roman" pitchFamily="18" charset="0"/>
                <a:cs typeface="Times New Roman" pitchFamily="18" charset="0"/>
              </a:rPr>
              <a:t>. Bu </a:t>
            </a:r>
            <a:r>
              <a:rPr lang="en-US" sz="1600" dirty="0" err="1">
                <a:effectLst/>
                <a:latin typeface="Times New Roman" pitchFamily="18" charset="0"/>
                <a:cs typeface="Times New Roman" pitchFamily="18" charset="0"/>
              </a:rPr>
              <a:t>usulda</a:t>
            </a:r>
            <a:r>
              <a:rPr lang="en-US" sz="1600" dirty="0">
                <a:effectLst/>
                <a:latin typeface="Times New Roman" pitchFamily="18" charset="0"/>
                <a:cs typeface="Times New Roman" pitchFamily="18" charset="0"/>
              </a:rPr>
              <a:t> </a:t>
            </a:r>
            <a:r>
              <a:rPr lang="en-US" sz="1600" dirty="0" err="1">
                <a:effectLst/>
                <a:latin typeface="Times New Roman" pitchFamily="18" charset="0"/>
                <a:cs typeface="Times New Roman" pitchFamily="18" charset="0"/>
              </a:rPr>
              <a:t>yupqa</a:t>
            </a:r>
            <a:r>
              <a:rPr lang="en-US" sz="1600" dirty="0">
                <a:effectLst/>
                <a:latin typeface="Times New Roman" pitchFamily="18" charset="0"/>
                <a:cs typeface="Times New Roman" pitchFamily="18" charset="0"/>
              </a:rPr>
              <a:t> </a:t>
            </a:r>
            <a:r>
              <a:rPr lang="en-US" sz="1600" dirty="0" err="1">
                <a:effectLst/>
                <a:latin typeface="Times New Roman" pitchFamily="18" charset="0"/>
                <a:cs typeface="Times New Roman" pitchFamily="18" charset="0"/>
              </a:rPr>
              <a:t>metall</a:t>
            </a:r>
            <a:r>
              <a:rPr lang="en-US" sz="1600" dirty="0">
                <a:effectLst/>
                <a:latin typeface="Times New Roman" pitchFamily="18" charset="0"/>
                <a:cs typeface="Times New Roman" pitchFamily="18" charset="0"/>
              </a:rPr>
              <a:t> </a:t>
            </a:r>
            <a:r>
              <a:rPr lang="en-US" sz="1600" dirty="0" err="1">
                <a:effectLst/>
                <a:latin typeface="Times New Roman" pitchFamily="18" charset="0"/>
                <a:cs typeface="Times New Roman" pitchFamily="18" charset="0"/>
              </a:rPr>
              <a:t>listlarni</a:t>
            </a:r>
            <a:r>
              <a:rPr lang="en-US" sz="1600" dirty="0">
                <a:effectLst/>
                <a:latin typeface="Times New Roman" pitchFamily="18" charset="0"/>
                <a:cs typeface="Times New Roman" pitchFamily="18" charset="0"/>
              </a:rPr>
              <a:t> </a:t>
            </a:r>
            <a:r>
              <a:rPr lang="en-US" sz="1600" dirty="0" err="1">
                <a:effectLst/>
                <a:latin typeface="Times New Roman" pitchFamily="18" charset="0"/>
                <a:cs typeface="Times New Roman" pitchFamily="18" charset="0"/>
              </a:rPr>
              <a:t>ustma-ust</a:t>
            </a:r>
            <a:r>
              <a:rPr lang="en-US" sz="1600" dirty="0">
                <a:effectLst/>
                <a:latin typeface="Times New Roman" pitchFamily="18" charset="0"/>
                <a:cs typeface="Times New Roman" pitchFamily="18" charset="0"/>
              </a:rPr>
              <a:t> </a:t>
            </a:r>
            <a:r>
              <a:rPr lang="en-US" sz="1600" dirty="0" err="1">
                <a:effectLst/>
                <a:latin typeface="Times New Roman" pitchFamily="18" charset="0"/>
                <a:cs typeface="Times New Roman" pitchFamily="18" charset="0"/>
              </a:rPr>
              <a:t>payvandlashda</a:t>
            </a:r>
            <a:r>
              <a:rPr lang="en-US" sz="1600" dirty="0">
                <a:effectLst/>
                <a:latin typeface="Times New Roman" pitchFamily="18" charset="0"/>
                <a:cs typeface="Times New Roman" pitchFamily="18" charset="0"/>
              </a:rPr>
              <a:t> </a:t>
            </a:r>
            <a:r>
              <a:rPr lang="en-US" sz="1600" dirty="0" err="1">
                <a:effectLst/>
                <a:latin typeface="Times New Roman" pitchFamily="18" charset="0"/>
                <a:cs typeface="Times New Roman" pitchFamily="18" charset="0"/>
              </a:rPr>
              <a:t>foydalaniladi</a:t>
            </a:r>
            <a:r>
              <a:rPr lang="en-US" sz="1600" dirty="0">
                <a:effectLst/>
                <a:latin typeface="Times New Roman" pitchFamily="18" charset="0"/>
                <a:cs typeface="Times New Roman" pitchFamily="18" charset="0"/>
              </a:rPr>
              <a:t>. </a:t>
            </a:r>
            <a:r>
              <a:rPr lang="en-US" sz="1600" dirty="0" err="1">
                <a:effectLst/>
                <a:latin typeface="Times New Roman" pitchFamily="18" charset="0"/>
                <a:cs typeface="Times New Roman" pitchFamily="18" charset="0"/>
              </a:rPr>
              <a:t>Buning</a:t>
            </a:r>
            <a:r>
              <a:rPr lang="en-US" sz="1600" dirty="0">
                <a:effectLst/>
                <a:latin typeface="Times New Roman" pitchFamily="18" charset="0"/>
                <a:cs typeface="Times New Roman" pitchFamily="18" charset="0"/>
              </a:rPr>
              <a:t> </a:t>
            </a:r>
            <a:r>
              <a:rPr lang="en-US" sz="1600" dirty="0" err="1">
                <a:effectLst/>
                <a:latin typeface="Times New Roman" pitchFamily="18" charset="0"/>
                <a:cs typeface="Times New Roman" pitchFamily="18" charset="0"/>
              </a:rPr>
              <a:t>uchun</a:t>
            </a:r>
            <a:r>
              <a:rPr lang="en-US" sz="1600" dirty="0">
                <a:effectLst/>
                <a:latin typeface="Times New Roman" pitchFamily="18" charset="0"/>
                <a:cs typeface="Times New Roman" pitchFamily="18" charset="0"/>
              </a:rPr>
              <a:t> </a:t>
            </a:r>
            <a:r>
              <a:rPr lang="en-US" sz="1600" dirty="0" err="1">
                <a:effectLst/>
                <a:latin typeface="Times New Roman" pitchFamily="18" charset="0"/>
                <a:cs typeface="Times New Roman" pitchFamily="18" charset="0"/>
              </a:rPr>
              <a:t>payvandlanuvchi</a:t>
            </a:r>
            <a:r>
              <a:rPr lang="en-US" sz="1600" dirty="0">
                <a:effectLst/>
                <a:latin typeface="Times New Roman" pitchFamily="18" charset="0"/>
                <a:cs typeface="Times New Roman" pitchFamily="18" charset="0"/>
              </a:rPr>
              <a:t> </a:t>
            </a:r>
            <a:r>
              <a:rPr lang="en-US" sz="1600" dirty="0" err="1">
                <a:effectLst/>
                <a:latin typeface="Times New Roman" pitchFamily="18" charset="0"/>
                <a:cs typeface="Times New Roman" pitchFamily="18" charset="0"/>
              </a:rPr>
              <a:t>listlarni</a:t>
            </a:r>
            <a:r>
              <a:rPr lang="en-US" sz="1600" dirty="0">
                <a:effectLst/>
                <a:latin typeface="Times New Roman" pitchFamily="18" charset="0"/>
                <a:cs typeface="Times New Roman" pitchFamily="18" charset="0"/>
              </a:rPr>
              <a:t> </a:t>
            </a:r>
            <a:r>
              <a:rPr lang="en-US" sz="1600" dirty="0" err="1">
                <a:effectLst/>
                <a:latin typeface="Times New Roman" pitchFamily="18" charset="0"/>
                <a:cs typeface="Times New Roman" pitchFamily="18" charset="0"/>
              </a:rPr>
              <a:t>kontaktlanish</a:t>
            </a:r>
            <a:r>
              <a:rPr lang="en-US" sz="1600" dirty="0">
                <a:effectLst/>
                <a:latin typeface="Times New Roman" pitchFamily="18" charset="0"/>
                <a:cs typeface="Times New Roman" pitchFamily="18" charset="0"/>
              </a:rPr>
              <a:t> </a:t>
            </a:r>
            <a:r>
              <a:rPr lang="en-US" sz="1600" dirty="0" err="1">
                <a:effectLst/>
                <a:latin typeface="Times New Roman" pitchFamily="18" charset="0"/>
                <a:cs typeface="Times New Roman" pitchFamily="18" charset="0"/>
              </a:rPr>
              <a:t>joyiga</a:t>
            </a:r>
            <a:r>
              <a:rPr lang="en-US" sz="1600" dirty="0">
                <a:effectLst/>
                <a:latin typeface="Times New Roman" pitchFamily="18" charset="0"/>
                <a:cs typeface="Times New Roman" pitchFamily="18" charset="0"/>
              </a:rPr>
              <a:t> ultra </a:t>
            </a:r>
            <a:r>
              <a:rPr lang="en-US" sz="1600" dirty="0" err="1">
                <a:effectLst/>
                <a:latin typeface="Times New Roman" pitchFamily="18" charset="0"/>
                <a:cs typeface="Times New Roman" pitchFamily="18" charset="0"/>
              </a:rPr>
              <a:t>tovush</a:t>
            </a:r>
            <a:r>
              <a:rPr lang="en-US" sz="1600" dirty="0">
                <a:effectLst/>
                <a:latin typeface="Times New Roman" pitchFamily="18" charset="0"/>
                <a:cs typeface="Times New Roman" pitchFamily="18" charset="0"/>
              </a:rPr>
              <a:t> </a:t>
            </a:r>
            <a:r>
              <a:rPr lang="en-US" sz="1600" dirty="0" err="1">
                <a:effectLst/>
                <a:latin typeface="Times New Roman" pitchFamily="18" charset="0"/>
                <a:cs typeface="Times New Roman" pitchFamily="18" charset="0"/>
              </a:rPr>
              <a:t>chastatasida</a:t>
            </a:r>
            <a:r>
              <a:rPr lang="en-US" sz="1600" dirty="0">
                <a:effectLst/>
                <a:latin typeface="Times New Roman" pitchFamily="18" charset="0"/>
                <a:cs typeface="Times New Roman" pitchFamily="18" charset="0"/>
              </a:rPr>
              <a:t> (15-100 </a:t>
            </a:r>
            <a:r>
              <a:rPr lang="en-US" sz="1600" dirty="0" err="1">
                <a:effectLst/>
                <a:latin typeface="Times New Roman" pitchFamily="18" charset="0"/>
                <a:cs typeface="Times New Roman" pitchFamily="18" charset="0"/>
              </a:rPr>
              <a:t>kgts</a:t>
            </a:r>
            <a:r>
              <a:rPr lang="en-US" sz="1600" dirty="0">
                <a:effectLst/>
                <a:latin typeface="Times New Roman" pitchFamily="18" charset="0"/>
                <a:cs typeface="Times New Roman" pitchFamily="18" charset="0"/>
              </a:rPr>
              <a:t>) </a:t>
            </a:r>
            <a:r>
              <a:rPr lang="en-US" sz="1600" dirty="0" err="1">
                <a:effectLst/>
                <a:latin typeface="Times New Roman" pitchFamily="18" charset="0"/>
                <a:cs typeface="Times New Roman" pitchFamily="18" charset="0"/>
              </a:rPr>
              <a:t>mexanik</a:t>
            </a:r>
            <a:r>
              <a:rPr lang="en-US" sz="1600" dirty="0">
                <a:effectLst/>
                <a:latin typeface="Times New Roman" pitchFamily="18" charset="0"/>
                <a:cs typeface="Times New Roman" pitchFamily="18" charset="0"/>
              </a:rPr>
              <a:t> </a:t>
            </a:r>
            <a:r>
              <a:rPr lang="en-US" sz="1600" dirty="0" err="1">
                <a:effectLst/>
                <a:latin typeface="Times New Roman" pitchFamily="18" charset="0"/>
                <a:cs typeface="Times New Roman" pitchFamily="18" charset="0"/>
              </a:rPr>
              <a:t>tebranishlar</a:t>
            </a:r>
            <a:r>
              <a:rPr lang="en-US" sz="1600" dirty="0">
                <a:effectLst/>
                <a:latin typeface="Times New Roman" pitchFamily="18" charset="0"/>
                <a:cs typeface="Times New Roman" pitchFamily="18" charset="0"/>
              </a:rPr>
              <a:t> </a:t>
            </a:r>
            <a:r>
              <a:rPr lang="en-US" sz="1600" dirty="0" err="1">
                <a:effectLst/>
                <a:latin typeface="Times New Roman" pitchFamily="18" charset="0"/>
                <a:cs typeface="Times New Roman" pitchFamily="18" charset="0"/>
              </a:rPr>
              <a:t>beradi</a:t>
            </a:r>
            <a:r>
              <a:rPr lang="en-US" sz="1600" dirty="0">
                <a:effectLst/>
                <a:latin typeface="Times New Roman" pitchFamily="18" charset="0"/>
                <a:cs typeface="Times New Roman" pitchFamily="18" charset="0"/>
              </a:rPr>
              <a:t>.</a:t>
            </a:r>
            <a:r>
              <a:rPr lang="ru-RU" sz="1600" dirty="0">
                <a:effectLst/>
                <a:latin typeface="Times New Roman" pitchFamily="18" charset="0"/>
                <a:cs typeface="Times New Roman" pitchFamily="18" charset="0"/>
              </a:rPr>
              <a:t/>
            </a:r>
            <a:br>
              <a:rPr lang="ru-RU" sz="1600" dirty="0">
                <a:effectLst/>
                <a:latin typeface="Times New Roman" pitchFamily="18" charset="0"/>
                <a:cs typeface="Times New Roman" pitchFamily="18" charset="0"/>
              </a:rPr>
            </a:br>
            <a:r>
              <a:rPr lang="en-US" sz="1600" dirty="0">
                <a:effectLst/>
                <a:latin typeface="Times New Roman" pitchFamily="18" charset="0"/>
                <a:cs typeface="Times New Roman" pitchFamily="18" charset="0"/>
              </a:rPr>
              <a:t>Bu </a:t>
            </a:r>
            <a:r>
              <a:rPr lang="en-US" sz="1600" dirty="0" err="1">
                <a:effectLst/>
                <a:latin typeface="Times New Roman" pitchFamily="18" charset="0"/>
                <a:cs typeface="Times New Roman" pitchFamily="18" charset="0"/>
              </a:rPr>
              <a:t>usulda</a:t>
            </a:r>
            <a:r>
              <a:rPr lang="en-US" sz="1600" dirty="0">
                <a:effectLst/>
                <a:latin typeface="Times New Roman" pitchFamily="18" charset="0"/>
                <a:cs typeface="Times New Roman" pitchFamily="18" charset="0"/>
              </a:rPr>
              <a:t> </a:t>
            </a:r>
            <a:r>
              <a:rPr lang="en-US" sz="1600" dirty="0" err="1">
                <a:effectLst/>
                <a:latin typeface="Times New Roman" pitchFamily="18" charset="0"/>
                <a:cs typeface="Times New Roman" pitchFamily="18" charset="0"/>
              </a:rPr>
              <a:t>asbobsozlikda</a:t>
            </a:r>
            <a:r>
              <a:rPr lang="en-US" sz="1600" dirty="0">
                <a:effectLst/>
                <a:latin typeface="Times New Roman" pitchFamily="18" charset="0"/>
                <a:cs typeface="Times New Roman" pitchFamily="18" charset="0"/>
              </a:rPr>
              <a:t>, </a:t>
            </a:r>
            <a:r>
              <a:rPr lang="en-US" sz="1600" dirty="0" err="1">
                <a:effectLst/>
                <a:latin typeface="Times New Roman" pitchFamily="18" charset="0"/>
                <a:cs typeface="Times New Roman" pitchFamily="18" charset="0"/>
              </a:rPr>
              <a:t>samaliyo’tsozlikda</a:t>
            </a:r>
            <a:r>
              <a:rPr lang="en-US" sz="1600" dirty="0">
                <a:effectLst/>
                <a:latin typeface="Times New Roman" pitchFamily="18" charset="0"/>
                <a:cs typeface="Times New Roman" pitchFamily="18" charset="0"/>
              </a:rPr>
              <a:t> </a:t>
            </a:r>
            <a:r>
              <a:rPr lang="en-US" sz="1600" dirty="0" err="1">
                <a:effectLst/>
                <a:latin typeface="Times New Roman" pitchFamily="18" charset="0"/>
                <a:cs typeface="Times New Roman" pitchFamily="18" charset="0"/>
              </a:rPr>
              <a:t>juda</a:t>
            </a:r>
            <a:r>
              <a:rPr lang="en-US" sz="1600" dirty="0">
                <a:effectLst/>
                <a:latin typeface="Times New Roman" pitchFamily="18" charset="0"/>
                <a:cs typeface="Times New Roman" pitchFamily="18" charset="0"/>
              </a:rPr>
              <a:t> </a:t>
            </a:r>
            <a:r>
              <a:rPr lang="en-US" sz="1600" dirty="0" err="1">
                <a:effectLst/>
                <a:latin typeface="Times New Roman" pitchFamily="18" charset="0"/>
                <a:cs typeface="Times New Roman" pitchFamily="18" charset="0"/>
              </a:rPr>
              <a:t>yupqa</a:t>
            </a:r>
            <a:r>
              <a:rPr lang="en-US" sz="1600" dirty="0">
                <a:effectLst/>
                <a:latin typeface="Times New Roman" pitchFamily="18" charset="0"/>
                <a:cs typeface="Times New Roman" pitchFamily="18" charset="0"/>
              </a:rPr>
              <a:t> (0,001-1mm </a:t>
            </a:r>
            <a:r>
              <a:rPr lang="en-US" sz="1600" dirty="0" err="1">
                <a:effectLst/>
                <a:latin typeface="Times New Roman" pitchFamily="18" charset="0"/>
                <a:cs typeface="Times New Roman" pitchFamily="18" charset="0"/>
              </a:rPr>
              <a:t>gacha</a:t>
            </a:r>
            <a:r>
              <a:rPr lang="en-US" sz="1600" dirty="0">
                <a:effectLst/>
                <a:latin typeface="Times New Roman" pitchFamily="18" charset="0"/>
                <a:cs typeface="Times New Roman" pitchFamily="18" charset="0"/>
              </a:rPr>
              <a:t>)  </a:t>
            </a:r>
            <a:r>
              <a:rPr lang="en-US" sz="1600" dirty="0" err="1">
                <a:effectLst/>
                <a:latin typeface="Times New Roman" pitchFamily="18" charset="0"/>
                <a:cs typeface="Times New Roman" pitchFamily="18" charset="0"/>
              </a:rPr>
              <a:t>plastik</a:t>
            </a:r>
            <a:r>
              <a:rPr lang="en-US" sz="1600" dirty="0">
                <a:effectLst/>
                <a:latin typeface="Times New Roman" pitchFamily="18" charset="0"/>
                <a:cs typeface="Times New Roman" pitchFamily="18" charset="0"/>
              </a:rPr>
              <a:t> </a:t>
            </a:r>
            <a:r>
              <a:rPr lang="en-US" sz="1600" dirty="0" err="1">
                <a:effectLst/>
                <a:latin typeface="Times New Roman" pitchFamily="18" charset="0"/>
                <a:cs typeface="Times New Roman" pitchFamily="18" charset="0"/>
              </a:rPr>
              <a:t>metallar</a:t>
            </a:r>
            <a:r>
              <a:rPr lang="en-US" sz="1600" dirty="0">
                <a:effectLst/>
                <a:latin typeface="Times New Roman" pitchFamily="18" charset="0"/>
                <a:cs typeface="Times New Roman" pitchFamily="18" charset="0"/>
              </a:rPr>
              <a:t> </a:t>
            </a:r>
            <a:r>
              <a:rPr lang="en-US" sz="1600" dirty="0" err="1">
                <a:effectLst/>
                <a:latin typeface="Times New Roman" pitchFamily="18" charset="0"/>
                <a:cs typeface="Times New Roman" pitchFamily="18" charset="0"/>
              </a:rPr>
              <a:t>va</a:t>
            </a:r>
            <a:r>
              <a:rPr lang="en-US" sz="1600" dirty="0">
                <a:effectLst/>
                <a:latin typeface="Times New Roman" pitchFamily="18" charset="0"/>
                <a:cs typeface="Times New Roman" pitchFamily="18" charset="0"/>
              </a:rPr>
              <a:t> </a:t>
            </a:r>
            <a:r>
              <a:rPr lang="en-US" sz="1600" dirty="0" err="1">
                <a:effectLst/>
                <a:latin typeface="Times New Roman" pitchFamily="18" charset="0"/>
                <a:cs typeface="Times New Roman" pitchFamily="18" charset="0"/>
              </a:rPr>
              <a:t>ularning</a:t>
            </a:r>
            <a:r>
              <a:rPr lang="en-US" sz="1600" dirty="0">
                <a:effectLst/>
                <a:latin typeface="Times New Roman" pitchFamily="18" charset="0"/>
                <a:cs typeface="Times New Roman" pitchFamily="18" charset="0"/>
              </a:rPr>
              <a:t> </a:t>
            </a:r>
            <a:r>
              <a:rPr lang="en-US" sz="1600" dirty="0" err="1">
                <a:effectLst/>
                <a:latin typeface="Times New Roman" pitchFamily="18" charset="0"/>
                <a:cs typeface="Times New Roman" pitchFamily="18" charset="0"/>
              </a:rPr>
              <a:t>payvandlashda</a:t>
            </a:r>
            <a:r>
              <a:rPr lang="en-US" sz="1600" dirty="0">
                <a:effectLst/>
                <a:latin typeface="Times New Roman" pitchFamily="18" charset="0"/>
                <a:cs typeface="Times New Roman" pitchFamily="18" charset="0"/>
              </a:rPr>
              <a:t> </a:t>
            </a:r>
            <a:r>
              <a:rPr lang="en-US" sz="1600" dirty="0" err="1">
                <a:effectLst/>
                <a:latin typeface="Times New Roman" pitchFamily="18" charset="0"/>
                <a:cs typeface="Times New Roman" pitchFamily="18" charset="0"/>
              </a:rPr>
              <a:t>keng</a:t>
            </a:r>
            <a:r>
              <a:rPr lang="en-US" sz="1600" dirty="0">
                <a:effectLst/>
                <a:latin typeface="Times New Roman" pitchFamily="18" charset="0"/>
                <a:cs typeface="Times New Roman" pitchFamily="18" charset="0"/>
              </a:rPr>
              <a:t> </a:t>
            </a:r>
            <a:r>
              <a:rPr lang="en-US" sz="1600" dirty="0" err="1">
                <a:effectLst/>
                <a:latin typeface="Times New Roman" pitchFamily="18" charset="0"/>
                <a:cs typeface="Times New Roman" pitchFamily="18" charset="0"/>
              </a:rPr>
              <a:t>foydalaniladi</a:t>
            </a:r>
            <a:r>
              <a:rPr lang="en-US" sz="1600" dirty="0">
                <a:effectLst/>
                <a:latin typeface="Times New Roman" pitchFamily="18" charset="0"/>
                <a:cs typeface="Times New Roman" pitchFamily="18" charset="0"/>
              </a:rPr>
              <a:t>.</a:t>
            </a:r>
            <a:r>
              <a:rPr lang="ru-RU" sz="1600" dirty="0">
                <a:effectLst/>
                <a:latin typeface="Times New Roman" pitchFamily="18" charset="0"/>
                <a:cs typeface="Times New Roman" pitchFamily="18" charset="0"/>
              </a:rPr>
              <a:t/>
            </a:r>
            <a:br>
              <a:rPr lang="ru-RU" sz="1600" dirty="0">
                <a:effectLst/>
                <a:latin typeface="Times New Roman" pitchFamily="18" charset="0"/>
                <a:cs typeface="Times New Roman" pitchFamily="18" charset="0"/>
              </a:rPr>
            </a:br>
            <a:r>
              <a:rPr lang="uz-Cyrl-UZ" sz="1600" b="1" dirty="0">
                <a:effectLst/>
                <a:latin typeface="Times New Roman" pitchFamily="18" charset="0"/>
                <a:cs typeface="Times New Roman" pitchFamily="18" charset="0"/>
              </a:rPr>
              <a:t>Аlyuminiy vа uning qоtishmаlаrini pаyvаndlаsh</a:t>
            </a:r>
            <a:r>
              <a:rPr lang="uz-Cyrl-UZ" sz="1600" i="1" dirty="0">
                <a:effectLst/>
                <a:latin typeface="Times New Roman" pitchFamily="18" charset="0"/>
                <a:cs typeface="Times New Roman" pitchFamily="18" charset="0"/>
              </a:rPr>
              <a:t>.</a:t>
            </a:r>
            <a:r>
              <a:rPr lang="uz-Cyrl-UZ" sz="1600" dirty="0">
                <a:effectLst/>
                <a:latin typeface="Times New Roman" pitchFamily="18" charset="0"/>
                <a:cs typeface="Times New Roman" pitchFamily="18" charset="0"/>
              </a:rPr>
              <a:t>	</a:t>
            </a:r>
            <a:r>
              <a:rPr lang="en-US" sz="1600" dirty="0">
                <a:effectLst/>
                <a:latin typeface="Times New Roman" pitchFamily="18" charset="0"/>
                <a:cs typeface="Times New Roman" pitchFamily="18" charset="0"/>
              </a:rPr>
              <a:t> - </a:t>
            </a:r>
            <a:r>
              <a:rPr lang="uz-Cyrl-UZ" sz="1600" dirty="0">
                <a:effectLst/>
                <a:latin typeface="Times New Roman" pitchFamily="18" charset="0"/>
                <a:cs typeface="Times New Roman" pitchFamily="18" charset="0"/>
              </a:rPr>
              <a:t>Аlyuminiy vа  uning qоtishmаlаrini pаyvаndlаshdа yuqоridа qаyt   etilgаn хususiyatlаrdаn  tаshqаri    yuzаsidа  erish  tеmpеrаturаsi  2050</a:t>
            </a:r>
            <a:r>
              <a:rPr lang="uz-Cyrl-UZ" sz="1600" baseline="30000" dirty="0">
                <a:effectLst/>
                <a:latin typeface="Times New Roman" pitchFamily="18" charset="0"/>
                <a:cs typeface="Times New Roman" pitchFamily="18" charset="0"/>
              </a:rPr>
              <a:t>0</a:t>
            </a:r>
            <a:r>
              <a:rPr lang="uz-Cyrl-UZ" sz="1600" dirty="0">
                <a:effectLst/>
                <a:latin typeface="Times New Roman" pitchFamily="18" charset="0"/>
                <a:cs typeface="Times New Roman" pitchFamily="18" charset="0"/>
              </a:rPr>
              <a:t>S  bo’lgаn    А1</a:t>
            </a:r>
            <a:r>
              <a:rPr lang="uz-Cyrl-UZ" sz="1600" baseline="-25000" dirty="0">
                <a:effectLst/>
                <a:latin typeface="Times New Roman" pitchFamily="18" charset="0"/>
                <a:cs typeface="Times New Roman" pitchFamily="18" charset="0"/>
              </a:rPr>
              <a:t>2</a:t>
            </a:r>
            <a:r>
              <a:rPr lang="uz-Cyrl-UZ" sz="1600" dirty="0">
                <a:effectLst/>
                <a:latin typeface="Times New Roman" pitchFamily="18" charset="0"/>
                <a:cs typeface="Times New Roman" pitchFamily="18" charset="0"/>
              </a:rPr>
              <a:t>О</a:t>
            </a:r>
            <a:r>
              <a:rPr lang="uz-Cyrl-UZ" sz="1600" baseline="-25000" dirty="0">
                <a:effectLst/>
                <a:latin typeface="Times New Roman" pitchFamily="18" charset="0"/>
                <a:cs typeface="Times New Roman" pitchFamily="18" charset="0"/>
              </a:rPr>
              <a:t>3</a:t>
            </a:r>
            <a:r>
              <a:rPr lang="uz-Cyrl-UZ" sz="1600" dirty="0">
                <a:effectLst/>
                <a:latin typeface="Times New Roman" pitchFamily="18" charset="0"/>
                <a:cs typeface="Times New Roman" pitchFamily="18" charset="0"/>
              </a:rPr>
              <a:t> оksid pаrdа bo’lishi   аyniqsа kаttа qiyinchilik tug’dirаdi.  CHunki pаyvаndlаshdа  хаr  bir  tоmchi  mеtаll,  yupkа оksid  pаrdа  bilаn    o’rаlib puхtа chоk hоsil qilishgа yo’l qo’ymаydi. SHu sаbаbli аlyuminiy vа uning qоtishmаsining pаyvаndlаnаdigаn jоylаrini pаyvаndlаshdа  аvvаl bеnzin yoki kаustik sоdа eritmаsidа, kеyin suvdа yuvilаdi. Mеtаll vаnnаni оksid pаrdаdаn  tоzаlаsh uchun flyus kukuni ishlаtilаdi.  Bundаy flyus tаrkibidа 50·S1, 28 NaCl, 145 LiCl vа 8 NaF bo’lаdi. Pаyvаndlаsh simi tаrkibi аsоsiy mеtаll tаrkibigа mоs bo’lishi    lоzim.</a:t>
            </a:r>
            <a:r>
              <a:rPr lang="ru-RU" sz="1600" dirty="0">
                <a:effectLst/>
                <a:latin typeface="Times New Roman" pitchFamily="18" charset="0"/>
                <a:cs typeface="Times New Roman" pitchFamily="18" charset="0"/>
              </a:rPr>
              <a:t/>
            </a:r>
            <a:br>
              <a:rPr lang="ru-RU" sz="1600" dirty="0">
                <a:effectLst/>
                <a:latin typeface="Times New Roman" pitchFamily="18" charset="0"/>
                <a:cs typeface="Times New Roman" pitchFamily="18" charset="0"/>
              </a:rPr>
            </a:br>
            <a:r>
              <a:rPr lang="uz-Cyrl-UZ" sz="1600" b="1" dirty="0">
                <a:effectLst/>
                <a:latin typeface="Times New Roman" pitchFamily="18" charset="0"/>
                <a:cs typeface="Times New Roman" pitchFamily="18" charset="0"/>
              </a:rPr>
              <a:t>Mis vа uning qоtishmаlаrini pаyvаndlаsh</a:t>
            </a:r>
            <a:r>
              <a:rPr lang="uz-Cyrl-UZ" sz="1600" i="1" dirty="0">
                <a:effectLst/>
                <a:latin typeface="Times New Roman" pitchFamily="18" charset="0"/>
                <a:cs typeface="Times New Roman" pitchFamily="18" charset="0"/>
              </a:rPr>
              <a:t>.</a:t>
            </a:r>
            <a:r>
              <a:rPr lang="uz-Cyrl-UZ" sz="1600" dirty="0">
                <a:effectLst/>
                <a:latin typeface="Times New Roman" pitchFamily="18" charset="0"/>
                <a:cs typeface="Times New Roman" pitchFamily="18" charset="0"/>
              </a:rPr>
              <a:t>	Mis qizdirilgаndа bir tоmоndаn оksidlаr (Su</a:t>
            </a:r>
            <a:r>
              <a:rPr lang="uz-Cyrl-UZ" sz="1600" baseline="-25000" dirty="0">
                <a:effectLst/>
                <a:latin typeface="Times New Roman" pitchFamily="18" charset="0"/>
                <a:cs typeface="Times New Roman" pitchFamily="18" charset="0"/>
              </a:rPr>
              <a:t>2</a:t>
            </a:r>
            <a:r>
              <a:rPr lang="uz-Cyrl-UZ" sz="1600" dirty="0">
                <a:effectLst/>
                <a:latin typeface="Times New Roman" pitchFamily="18" charset="0"/>
                <a:cs typeface="Times New Roman" pitchFamily="18" charset="0"/>
              </a:rPr>
              <a:t>О</a:t>
            </a:r>
            <a:r>
              <a:rPr lang="uz-Cyrl-UZ" sz="1600" baseline="-25000" dirty="0">
                <a:effectLst/>
                <a:latin typeface="Times New Roman" pitchFamily="18" charset="0"/>
                <a:cs typeface="Times New Roman" pitchFamily="18" charset="0"/>
              </a:rPr>
              <a:t> </a:t>
            </a:r>
            <a:r>
              <a:rPr lang="uz-Cyrl-UZ" sz="1600" dirty="0">
                <a:effectLst/>
                <a:latin typeface="Times New Roman" pitchFamily="18" charset="0"/>
                <a:cs typeface="Times New Roman" pitchFamily="18" charset="0"/>
              </a:rPr>
              <a:t> vа  SuО), ikkinchi tоmоndаn eftеtikа (Su</a:t>
            </a:r>
            <a:r>
              <a:rPr lang="uz-Cyrl-UZ" sz="1600" baseline="-25000" dirty="0">
                <a:effectLst/>
                <a:latin typeface="Times New Roman" pitchFamily="18" charset="0"/>
                <a:cs typeface="Times New Roman" pitchFamily="18" charset="0"/>
              </a:rPr>
              <a:t>2</a:t>
            </a:r>
            <a:r>
              <a:rPr lang="uz-Cyrl-UZ" sz="1600" dirty="0">
                <a:effectLst/>
                <a:latin typeface="Times New Roman" pitchFamily="18" charset="0"/>
                <a:cs typeface="Times New Roman" pitchFamily="18" charset="0"/>
              </a:rPr>
              <a:t>-Su) hоsil bo’lаdi. Misning qristаllаnishidа eftеtikа dоnlаr chеgаrаsidа jоylаshib misni mo’rtlаshtirаdi. Hоsil bo’luvchi ingichkа zo’riqish kuchlаri misning dаrz kеtishigа sаbаb bo’lаdi. Undа erigаn gаzlаr аyniqsа N</a:t>
            </a:r>
            <a:r>
              <a:rPr lang="uz-Cyrl-UZ" sz="1600" baseline="-25000" dirty="0">
                <a:effectLst/>
                <a:latin typeface="Times New Roman" pitchFamily="18" charset="0"/>
                <a:cs typeface="Times New Roman" pitchFamily="18" charset="0"/>
              </a:rPr>
              <a:t>2</a:t>
            </a:r>
            <a:r>
              <a:rPr lang="uz-Cyrl-UZ" sz="1600" dirty="0">
                <a:effectLst/>
                <a:latin typeface="Times New Roman" pitchFamily="18" charset="0"/>
                <a:cs typeface="Times New Roman" pitchFamily="18" charset="0"/>
              </a:rPr>
              <a:t> chоkdа g’оvаklаr hоsil qilаdi. SHu  sаbаbli  pаyvаndlаnuvchi  zаgаtоvkа  qаlinligi, shаkligа vа pаyvаndchоk хаrеktеrigа  ko’rа  pаyvаndlаsh  usuli bеlgilаnаdi. Mаsаlаn; gаz аlаngаsidа yupqа mis vа uning qоtishmаlаrini pаyvаndlаshdа аlаngа  quvvаti  po’lаtlаrni  pаyvаndlаshgа  qаrаgаndа 1,5-2  mаrtа  kаttа  оlinаdi. Bu  esа yuqоri   tеzliqdа pаyvаndlаshgа imkоn bеrаdi.</a:t>
            </a:r>
            <a:r>
              <a:rPr lang="ru-RU" sz="1600" dirty="0">
                <a:effectLst/>
                <a:latin typeface="Times New Roman" pitchFamily="18" charset="0"/>
                <a:cs typeface="Times New Roman" pitchFamily="18" charset="0"/>
              </a:rPr>
              <a:t/>
            </a:r>
            <a:br>
              <a:rPr lang="ru-RU" sz="1600" dirty="0">
                <a:effectLst/>
                <a:latin typeface="Times New Roman" pitchFamily="18" charset="0"/>
                <a:cs typeface="Times New Roman" pitchFamily="18" charset="0"/>
              </a:rPr>
            </a:br>
            <a:r>
              <a:rPr lang="uz-Cyrl-UZ" sz="1600" dirty="0">
                <a:effectLst/>
                <a:latin typeface="Times New Roman" pitchFamily="18" charset="0"/>
                <a:cs typeface="Times New Roman" pitchFamily="18" charset="0"/>
              </a:rPr>
              <a:t>	Qаlаy  brоnzаlаrni  аsеtilеn  brоnzа  аlаngаsidа  yoki хimоya gаzlаr muhitidа elеktr yoyi yordаmidа  pаyvаndlаsh  mumkin. Bundа pаyvаndlаsh simi   sifаtidа  fоsfоrli  brоnzаdаn  fоydаlаnilаdi. Pаyvаndlаsh mеtаll o’rindiqdа bаjаrilmоg’i lоzim</a:t>
            </a:r>
            <a:r>
              <a:rPr lang="uz-Cyrl-UZ" sz="1600" dirty="0" smtClean="0">
                <a:effectLst/>
                <a:latin typeface="Times New Roman" pitchFamily="18" charset="0"/>
                <a:cs typeface="Times New Roman" pitchFamily="18" charset="0"/>
              </a:rPr>
              <a:t>.</a:t>
            </a:r>
            <a:endParaRPr lang="ru-RU" sz="1600" dirty="0">
              <a:effectLst/>
              <a:latin typeface="Times New Roman" pitchFamily="18" charset="0"/>
              <a:cs typeface="Times New Roman" pitchFamily="18" charset="0"/>
            </a:endParaRPr>
          </a:p>
        </p:txBody>
      </p:sp>
    </p:spTree>
    <p:extLst>
      <p:ext uri="{BB962C8B-B14F-4D97-AF65-F5344CB8AC3E}">
        <p14:creationId xmlns:p14="http://schemas.microsoft.com/office/powerpoint/2010/main" val="526893935"/>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45" presetClass="exit" presetSubtype="0" fill="hold" grpId="0" nodeType="clickEffect">
                                  <p:stCondLst>
                                    <p:cond delay="0"/>
                                  </p:stCondLst>
                                  <p:childTnLst>
                                    <p:animEffect transition="out" filter="fade">
                                      <p:cBhvr>
                                        <p:cTn id="6" dur="2000"/>
                                        <p:tgtEl>
                                          <p:spTgt spid="3"/>
                                        </p:tgtEl>
                                      </p:cBhvr>
                                    </p:animEffect>
                                    <p:anim calcmode="lin" valueType="num">
                                      <p:cBhvr>
                                        <p:cTn id="7" dur="2000"/>
                                        <p:tgtEl>
                                          <p:spTgt spid="3"/>
                                        </p:tgtEl>
                                        <p:attrNameLst>
                                          <p:attrName>ppt_w</p:attrName>
                                        </p:attrNameLst>
                                      </p:cBhvr>
                                      <p:tavLst>
                                        <p:tav tm="0">
                                          <p:val>
                                            <p:strVal val="ppt_w"/>
                                          </p:val>
                                        </p:tav>
                                        <p:tav tm="5000">
                                          <p:val>
                                            <p:strVal val="0.92*ppt_w"/>
                                          </p:val>
                                        </p:tav>
                                        <p:tav tm="10000">
                                          <p:val>
                                            <p:strVal val="0.71*ppt_w"/>
                                          </p:val>
                                        </p:tav>
                                        <p:tav tm="15000">
                                          <p:val>
                                            <p:strVal val="0.38*ppt_w"/>
                                          </p:val>
                                        </p:tav>
                                        <p:tav tm="20000">
                                          <p:val>
                                            <p:fltVal val="0"/>
                                          </p:val>
                                        </p:tav>
                                        <p:tav tm="25000">
                                          <p:val>
                                            <p:strVal val="-0.38*ppt_w"/>
                                          </p:val>
                                        </p:tav>
                                        <p:tav tm="30000">
                                          <p:val>
                                            <p:strVal val="-0.71*ppt_w"/>
                                          </p:val>
                                        </p:tav>
                                        <p:tav tm="35000">
                                          <p:val>
                                            <p:strVal val="-0.92*ppt_w"/>
                                          </p:val>
                                        </p:tav>
                                        <p:tav tm="40000">
                                          <p:val>
                                            <p:strVal val="-ppt_w"/>
                                          </p:val>
                                        </p:tav>
                                        <p:tav tm="45000">
                                          <p:val>
                                            <p:strVal val="-0.92*ppt_w"/>
                                          </p:val>
                                        </p:tav>
                                        <p:tav tm="50000">
                                          <p:val>
                                            <p:strVal val="-0.71*ppt_w"/>
                                          </p:val>
                                        </p:tav>
                                        <p:tav tm="55000">
                                          <p:val>
                                            <p:strVal val="-0.38*ppt_w"/>
                                          </p:val>
                                        </p:tav>
                                        <p:tav tm="60000">
                                          <p:val>
                                            <p:fltVal val="0"/>
                                          </p:val>
                                        </p:tav>
                                        <p:tav tm="65000">
                                          <p:val>
                                            <p:strVal val="0.38*ppt_w"/>
                                          </p:val>
                                        </p:tav>
                                        <p:tav tm="70000">
                                          <p:val>
                                            <p:strVal val="0.71*ppt_w"/>
                                          </p:val>
                                        </p:tav>
                                        <p:tav tm="75000">
                                          <p:val>
                                            <p:strVal val="0.92*ppt_w"/>
                                          </p:val>
                                        </p:tav>
                                        <p:tav tm="80000">
                                          <p:val>
                                            <p:strVal val="ppt_w"/>
                                          </p:val>
                                        </p:tav>
                                        <p:tav tm="85000">
                                          <p:val>
                                            <p:strVal val="0.92*ppt_w"/>
                                          </p:val>
                                        </p:tav>
                                        <p:tav tm="90000">
                                          <p:val>
                                            <p:strVal val="0.71*ppt_w"/>
                                          </p:val>
                                        </p:tav>
                                        <p:tav tm="95000">
                                          <p:val>
                                            <p:strVal val="0.38*ppt_w"/>
                                          </p:val>
                                        </p:tav>
                                        <p:tav tm="100000">
                                          <p:val>
                                            <p:fltVal val="0"/>
                                          </p:val>
                                        </p:tav>
                                      </p:tavLst>
                                    </p:anim>
                                    <p:anim calcmode="lin" valueType="num">
                                      <p:cBhvr>
                                        <p:cTn id="8" dur="2000"/>
                                        <p:tgtEl>
                                          <p:spTgt spid="3"/>
                                        </p:tgtEl>
                                        <p:attrNameLst>
                                          <p:attrName>ppt_h</p:attrName>
                                        </p:attrNameLst>
                                      </p:cBhvr>
                                      <p:tavLst>
                                        <p:tav tm="0">
                                          <p:val>
                                            <p:strVal val="ppt_h"/>
                                          </p:val>
                                        </p:tav>
                                        <p:tav tm="100000">
                                          <p:val>
                                            <p:strVal val="ppt_h"/>
                                          </p:val>
                                        </p:tav>
                                      </p:tavLst>
                                    </p:anim>
                                    <p:set>
                                      <p:cBhvr>
                                        <p:cTn id="9" dur="1" fill="hold">
                                          <p:stCondLst>
                                            <p:cond delay="1999"/>
                                          </p:stCondLst>
                                        </p:cTn>
                                        <p:tgtEl>
                                          <p:spTgt spid="3"/>
                                        </p:tgtEl>
                                        <p:attrNameLst>
                                          <p:attrName>style.visibility</p:attrName>
                                        </p:attrNameLst>
                                      </p:cBhvr>
                                      <p:to>
                                        <p:strVal val="hidden"/>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p:bldLst>
  </p:timing>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Прямоугольник 4"/>
          <p:cNvSpPr/>
          <p:nvPr/>
        </p:nvSpPr>
        <p:spPr>
          <a:xfrm>
            <a:off x="179512" y="116632"/>
            <a:ext cx="8856984" cy="6894195"/>
          </a:xfrm>
          <a:prstGeom prst="rect">
            <a:avLst/>
          </a:prstGeom>
        </p:spPr>
        <p:txBody>
          <a:bodyPr wrap="square">
            <a:spAutoFit/>
          </a:bodyPr>
          <a:lstStyle/>
          <a:p>
            <a:r>
              <a:rPr lang="uz-Cyrl-UZ" sz="1700" b="1" dirty="0">
                <a:latin typeface="Times New Roman" pitchFamily="18" charset="0"/>
                <a:cs typeface="Times New Roman" pitchFamily="18" charset="0"/>
              </a:rPr>
              <a:t>Pаyvаnd chоkdа uchrаydigоn nuqsоnlаr</a:t>
            </a:r>
            <a:r>
              <a:rPr lang="uz-Cyrl-UZ" sz="1700" i="1" dirty="0">
                <a:latin typeface="Times New Roman" pitchFamily="18" charset="0"/>
                <a:cs typeface="Times New Roman" pitchFamily="18" charset="0"/>
              </a:rPr>
              <a:t>. </a:t>
            </a:r>
            <a:r>
              <a:rPr lang="uz-Cyrl-UZ" sz="1700" dirty="0">
                <a:latin typeface="Times New Roman" pitchFamily="18" charset="0"/>
                <a:cs typeface="Times New Roman" pitchFamily="18" charset="0"/>
              </a:rPr>
              <a:t>Mаlumki rаngli mеtаllаr vа  ulаrning  qоtishmаlаrini  pаyvаndlаshdа yuzаlаridа  yuqоri   tеmpеrаturаdа suyuqlаnаdigаn оksidlаrning bоrligi, elеktr vа issiklikni yaхshi o’tkаzishi, qizigаndа mo’rtlаshishi, mеtаll  vаnnаni  аktiv  оksidlаnishi vа gаzlаrni (О</a:t>
            </a:r>
            <a:r>
              <a:rPr lang="uz-Cyrl-UZ" sz="1700" baseline="-25000" dirty="0">
                <a:latin typeface="Times New Roman" pitchFamily="18" charset="0"/>
                <a:cs typeface="Times New Roman" pitchFamily="18" charset="0"/>
              </a:rPr>
              <a:t>2</a:t>
            </a:r>
            <a:r>
              <a:rPr lang="uz-Cyrl-UZ" sz="1700" dirty="0">
                <a:latin typeface="Times New Roman" pitchFamily="18" charset="0"/>
                <a:cs typeface="Times New Roman" pitchFamily="18" charset="0"/>
              </a:rPr>
              <a:t>,N</a:t>
            </a:r>
            <a:r>
              <a:rPr lang="uz-Cyrl-UZ" sz="1700" baseline="-25000" dirty="0">
                <a:latin typeface="Times New Roman" pitchFamily="18" charset="0"/>
                <a:cs typeface="Times New Roman" pitchFamily="18" charset="0"/>
              </a:rPr>
              <a:t>2</a:t>
            </a:r>
            <a:r>
              <a:rPr lang="uz-Cyrl-UZ" sz="1700" dirty="0">
                <a:latin typeface="Times New Roman" pitchFamily="18" charset="0"/>
                <a:cs typeface="Times New Roman" pitchFamily="18" charset="0"/>
              </a:rPr>
              <a:t>) yuritishi kаbi хususiyati sifаtlаr chоklаr  hоsil  qilishdа аyrim qiyinchiliklаr tug’dirаdi.</a:t>
            </a:r>
            <a:endParaRPr lang="ru-RU" sz="1700" dirty="0">
              <a:latin typeface="Times New Roman" pitchFamily="18" charset="0"/>
              <a:cs typeface="Times New Roman" pitchFamily="18" charset="0"/>
            </a:endParaRPr>
          </a:p>
          <a:p>
            <a:r>
              <a:rPr lang="uz-Cyrl-UZ" sz="1700" dirty="0">
                <a:latin typeface="Times New Roman" pitchFamily="18" charset="0"/>
                <a:cs typeface="Times New Roman" pitchFamily="18" charset="0"/>
              </a:rPr>
              <a:t>	Pаyvаnd chоklаridа uchrаydigаn nuqsоnlаr (g’оvаrli, chаlа  hоsil qilingаn  chоk, dаrz, g’uddа  vа bоshqаlаr) хilmа-хildir. Ulаr оdаtdа tаshqi vа ichki nuqsоnlаrgа аjrаtilаdi.</a:t>
            </a:r>
            <a:endParaRPr lang="ru-RU" sz="1700" dirty="0">
              <a:latin typeface="Times New Roman" pitchFamily="18" charset="0"/>
              <a:cs typeface="Times New Roman" pitchFamily="18" charset="0"/>
            </a:endParaRPr>
          </a:p>
          <a:p>
            <a:r>
              <a:rPr lang="uz-Cyrl-UZ" sz="1700" dirty="0">
                <a:latin typeface="Times New Roman" pitchFamily="18" charset="0"/>
                <a:cs typeface="Times New Roman" pitchFamily="18" charset="0"/>
              </a:rPr>
              <a:t>	-Tаshqi nuqsоnlаr.  Bulаrgа chоk eni vа bаlаndligining chizmа tаlаbigа jаvоb  bеrmаsligi, chаlаligi, g’uddаlаr, dаrzlаr, dеfоrmаsiyalаnish оqibаtidа gеоmеtrik shаklining o’zgаrishi vа bоshqаlаr kirаdi.</a:t>
            </a:r>
            <a:endParaRPr lang="ru-RU" sz="1700" dirty="0">
              <a:latin typeface="Times New Roman" pitchFamily="18" charset="0"/>
              <a:cs typeface="Times New Roman" pitchFamily="18" charset="0"/>
            </a:endParaRPr>
          </a:p>
          <a:p>
            <a:r>
              <a:rPr lang="uz-Cyrl-UZ" sz="1700" dirty="0">
                <a:latin typeface="Times New Roman" pitchFamily="18" charset="0"/>
                <a:cs typeface="Times New Roman" pitchFamily="18" charset="0"/>
              </a:rPr>
              <a:t>	-Ichki nuqsоnlаr.  Bulаrgа chоk eni vа bаlаndligining chizmа tаlаbigа mоs kеlmаsligi, chоk yonidа kеmtik jоy pаyvаndlаsh tоkini оshirib yubоrilgаnligi, chаlа pаyvаndlаngаn jоylаr tехnоlоgiyagа riоya etmаslik hоllаri, g’оvаklаrdа chоk vаnnаsi hоsil bo’lishigа kristаllаnа  bоshlаyotgаndа undа erigаn gаzlаrning to’lа аjrаlib chiqishgа ulgurmаsligi, tоb tаshlаsh vа dаrzlаr kirаdi</a:t>
            </a:r>
            <a:r>
              <a:rPr lang="uz-Cyrl-UZ" sz="1700" dirty="0" smtClean="0">
                <a:latin typeface="Times New Roman" pitchFamily="18" charset="0"/>
                <a:cs typeface="Times New Roman" pitchFamily="18" charset="0"/>
              </a:rPr>
              <a:t>.</a:t>
            </a:r>
            <a:endParaRPr lang="en-US" sz="1700" dirty="0" smtClean="0">
              <a:latin typeface="Times New Roman" pitchFamily="18" charset="0"/>
              <a:cs typeface="Times New Roman" pitchFamily="18" charset="0"/>
            </a:endParaRPr>
          </a:p>
          <a:p>
            <a:r>
              <a:rPr lang="uz-Cyrl-UZ" sz="1700" dirty="0" smtClean="0">
                <a:latin typeface="Times New Roman" pitchFamily="18" charset="0"/>
                <a:cs typeface="Times New Roman" pitchFamily="18" charset="0"/>
              </a:rPr>
              <a:t> </a:t>
            </a:r>
            <a:r>
              <a:rPr lang="en-US" sz="1700" b="1" dirty="0" err="1">
                <a:latin typeface="Times New Roman" pitchFamily="18" charset="0"/>
                <a:cs typeface="Times New Roman" pitchFamily="18" charset="0"/>
              </a:rPr>
              <a:t>Latunlarni</a:t>
            </a:r>
            <a:r>
              <a:rPr lang="en-US" sz="1700" b="1" dirty="0">
                <a:latin typeface="Times New Roman" pitchFamily="18" charset="0"/>
                <a:cs typeface="Times New Roman" pitchFamily="18" charset="0"/>
              </a:rPr>
              <a:t> </a:t>
            </a:r>
            <a:r>
              <a:rPr lang="en-US" sz="1700" b="1" dirty="0" err="1">
                <a:latin typeface="Times New Roman" pitchFamily="18" charset="0"/>
                <a:cs typeface="Times New Roman" pitchFamily="18" charset="0"/>
              </a:rPr>
              <a:t>payvandlash</a:t>
            </a:r>
            <a:r>
              <a:rPr lang="en-US" sz="1700" b="1" dirty="0">
                <a:latin typeface="Times New Roman" pitchFamily="18" charset="0"/>
                <a:cs typeface="Times New Roman" pitchFamily="18" charset="0"/>
              </a:rPr>
              <a:t>. </a:t>
            </a:r>
            <a:r>
              <a:rPr lang="en-US" sz="1700" dirty="0" err="1">
                <a:latin typeface="Times New Roman" pitchFamily="18" charset="0"/>
                <a:cs typeface="Times New Roman" pitchFamily="18" charset="0"/>
              </a:rPr>
              <a:t>Latun</a:t>
            </a:r>
            <a:r>
              <a:rPr lang="en-US" sz="1700" dirty="0">
                <a:latin typeface="Times New Roman" pitchFamily="18" charset="0"/>
                <a:cs typeface="Times New Roman" pitchFamily="18" charset="0"/>
              </a:rPr>
              <a:t> </a:t>
            </a:r>
            <a:r>
              <a:rPr lang="en-US" sz="1700" dirty="0" err="1">
                <a:latin typeface="Times New Roman" pitchFamily="18" charset="0"/>
                <a:cs typeface="Times New Roman" pitchFamily="18" charset="0"/>
              </a:rPr>
              <a:t>buyumlarni</a:t>
            </a:r>
            <a:r>
              <a:rPr lang="en-US" sz="1700" dirty="0">
                <a:latin typeface="Times New Roman" pitchFamily="18" charset="0"/>
                <a:cs typeface="Times New Roman" pitchFamily="18" charset="0"/>
              </a:rPr>
              <a:t> </a:t>
            </a:r>
            <a:r>
              <a:rPr lang="en-US" sz="1700" dirty="0" err="1">
                <a:latin typeface="Times New Roman" pitchFamily="18" charset="0"/>
                <a:cs typeface="Times New Roman" pitchFamily="18" charset="0"/>
              </a:rPr>
              <a:t>payvandlashda</a:t>
            </a:r>
            <a:r>
              <a:rPr lang="en-US" sz="1700" dirty="0">
                <a:latin typeface="Times New Roman" pitchFamily="18" charset="0"/>
                <a:cs typeface="Times New Roman" pitchFamily="18" charset="0"/>
              </a:rPr>
              <a:t> </a:t>
            </a:r>
            <a:r>
              <a:rPr lang="en-US" sz="1700" dirty="0" err="1">
                <a:latin typeface="Times New Roman" pitchFamily="18" charset="0"/>
                <a:cs typeface="Times New Roman" pitchFamily="18" charset="0"/>
              </a:rPr>
              <a:t>mis</a:t>
            </a:r>
            <a:r>
              <a:rPr lang="en-US" sz="1700" dirty="0">
                <a:latin typeface="Times New Roman" pitchFamily="18" charset="0"/>
                <a:cs typeface="Times New Roman" pitchFamily="18" charset="0"/>
              </a:rPr>
              <a:t> </a:t>
            </a:r>
            <a:r>
              <a:rPr lang="en-US" sz="1700" dirty="0" err="1">
                <a:latin typeface="Times New Roman" pitchFamily="18" charset="0"/>
                <a:cs typeface="Times New Roman" pitchFamily="18" charset="0"/>
              </a:rPr>
              <a:t>buyumlarni</a:t>
            </a:r>
            <a:r>
              <a:rPr lang="en-US" sz="1700" dirty="0">
                <a:latin typeface="Times New Roman" pitchFamily="18" charset="0"/>
                <a:cs typeface="Times New Roman" pitchFamily="18" charset="0"/>
              </a:rPr>
              <a:t> </a:t>
            </a:r>
            <a:r>
              <a:rPr lang="en-US" sz="1700" dirty="0" err="1">
                <a:latin typeface="Times New Roman" pitchFamily="18" charset="0"/>
                <a:cs typeface="Times New Roman" pitchFamily="18" charset="0"/>
              </a:rPr>
              <a:t>payvandlashdagi</a:t>
            </a:r>
            <a:r>
              <a:rPr lang="en-US" sz="1700" dirty="0">
                <a:latin typeface="Times New Roman" pitchFamily="18" charset="0"/>
                <a:cs typeface="Times New Roman" pitchFamily="18" charset="0"/>
              </a:rPr>
              <a:t> </a:t>
            </a:r>
            <a:r>
              <a:rPr lang="en-US" sz="1700" dirty="0" err="1">
                <a:latin typeface="Times New Roman" pitchFamily="18" charset="0"/>
                <a:cs typeface="Times New Roman" pitchFamily="18" charset="0"/>
              </a:rPr>
              <a:t>qiyinchiliklardan</a:t>
            </a:r>
            <a:r>
              <a:rPr lang="en-US" sz="1700" dirty="0">
                <a:latin typeface="Times New Roman" pitchFamily="18" charset="0"/>
                <a:cs typeface="Times New Roman" pitchFamily="18" charset="0"/>
              </a:rPr>
              <a:t> </a:t>
            </a:r>
            <a:r>
              <a:rPr lang="en-US" sz="1700" dirty="0" err="1">
                <a:latin typeface="Times New Roman" pitchFamily="18" charset="0"/>
                <a:cs typeface="Times New Roman" pitchFamily="18" charset="0"/>
              </a:rPr>
              <a:t>tashqari</a:t>
            </a:r>
            <a:r>
              <a:rPr lang="en-US" sz="1700" dirty="0">
                <a:latin typeface="Times New Roman" pitchFamily="18" charset="0"/>
                <a:cs typeface="Times New Roman" pitchFamily="18" charset="0"/>
              </a:rPr>
              <a:t> </a:t>
            </a:r>
            <a:r>
              <a:rPr lang="en-US" sz="1700" dirty="0" err="1">
                <a:latin typeface="Times New Roman" pitchFamily="18" charset="0"/>
                <a:cs typeface="Times New Roman" pitchFamily="18" charset="0"/>
              </a:rPr>
              <a:t>ruxni</a:t>
            </a:r>
            <a:r>
              <a:rPr lang="en-US" sz="1700" dirty="0">
                <a:latin typeface="Times New Roman" pitchFamily="18" charset="0"/>
                <a:cs typeface="Times New Roman" pitchFamily="18" charset="0"/>
              </a:rPr>
              <a:t> </a:t>
            </a:r>
            <a:r>
              <a:rPr lang="en-US" sz="1700" dirty="0" err="1">
                <a:latin typeface="Times New Roman" pitchFamily="18" charset="0"/>
                <a:cs typeface="Times New Roman" pitchFamily="18" charset="0"/>
              </a:rPr>
              <a:t>zaxarli</a:t>
            </a:r>
            <a:r>
              <a:rPr lang="en-US" sz="1700" dirty="0">
                <a:latin typeface="Times New Roman" pitchFamily="18" charset="0"/>
                <a:cs typeface="Times New Roman" pitchFamily="18" charset="0"/>
              </a:rPr>
              <a:t> </a:t>
            </a:r>
            <a:r>
              <a:rPr lang="en-US" sz="1700" dirty="0" err="1">
                <a:latin typeface="Times New Roman" pitchFamily="18" charset="0"/>
                <a:cs typeface="Times New Roman" pitchFamily="18" charset="0"/>
              </a:rPr>
              <a:t>bug’larini</a:t>
            </a:r>
            <a:r>
              <a:rPr lang="en-US" sz="1700" dirty="0">
                <a:latin typeface="Times New Roman" pitchFamily="18" charset="0"/>
                <a:cs typeface="Times New Roman" pitchFamily="18" charset="0"/>
              </a:rPr>
              <a:t> </a:t>
            </a:r>
            <a:r>
              <a:rPr lang="en-US" sz="1700" dirty="0" err="1">
                <a:latin typeface="Times New Roman" pitchFamily="18" charset="0"/>
                <a:cs typeface="Times New Roman" pitchFamily="18" charset="0"/>
              </a:rPr>
              <a:t>ajralishi</a:t>
            </a:r>
            <a:r>
              <a:rPr lang="en-US" sz="1700" dirty="0">
                <a:latin typeface="Times New Roman" pitchFamily="18" charset="0"/>
                <a:cs typeface="Times New Roman" pitchFamily="18" charset="0"/>
              </a:rPr>
              <a:t>  </a:t>
            </a:r>
            <a:r>
              <a:rPr lang="en-US" sz="1700" dirty="0" err="1">
                <a:latin typeface="Times New Roman" pitchFamily="18" charset="0"/>
                <a:cs typeface="Times New Roman" pitchFamily="18" charset="0"/>
              </a:rPr>
              <a:t>qo’shiladi</a:t>
            </a:r>
            <a:r>
              <a:rPr lang="en-US" sz="1700" dirty="0">
                <a:latin typeface="Times New Roman" pitchFamily="18" charset="0"/>
                <a:cs typeface="Times New Roman" pitchFamily="18" charset="0"/>
              </a:rPr>
              <a:t>.  </a:t>
            </a:r>
            <a:r>
              <a:rPr lang="en-US" sz="1700" dirty="0" err="1">
                <a:latin typeface="Times New Roman" pitchFamily="18" charset="0"/>
                <a:cs typeface="Times New Roman" pitchFamily="18" charset="0"/>
              </a:rPr>
              <a:t>Latun</a:t>
            </a:r>
            <a:r>
              <a:rPr lang="en-US" sz="1700" dirty="0">
                <a:latin typeface="Times New Roman" pitchFamily="18" charset="0"/>
                <a:cs typeface="Times New Roman" pitchFamily="18" charset="0"/>
              </a:rPr>
              <a:t>  </a:t>
            </a:r>
            <a:r>
              <a:rPr lang="en-US" sz="1700" dirty="0" err="1">
                <a:latin typeface="Times New Roman" pitchFamily="18" charset="0"/>
                <a:cs typeface="Times New Roman" pitchFamily="18" charset="0"/>
              </a:rPr>
              <a:t>buyumlarni</a:t>
            </a:r>
            <a:r>
              <a:rPr lang="en-US" sz="1700" dirty="0">
                <a:latin typeface="Times New Roman" pitchFamily="18" charset="0"/>
                <a:cs typeface="Times New Roman" pitchFamily="18" charset="0"/>
              </a:rPr>
              <a:t>  </a:t>
            </a:r>
            <a:r>
              <a:rPr lang="en-US" sz="1700" dirty="0" err="1">
                <a:latin typeface="Times New Roman" pitchFamily="18" charset="0"/>
                <a:cs typeface="Times New Roman" pitchFamily="18" charset="0"/>
              </a:rPr>
              <a:t>payvandlashda</a:t>
            </a:r>
            <a:r>
              <a:rPr lang="en-US" sz="1700" dirty="0">
                <a:latin typeface="Times New Roman" pitchFamily="18" charset="0"/>
                <a:cs typeface="Times New Roman" pitchFamily="18" charset="0"/>
              </a:rPr>
              <a:t> </a:t>
            </a:r>
            <a:r>
              <a:rPr lang="en-US" sz="1700" dirty="0" err="1">
                <a:latin typeface="Times New Roman" pitchFamily="18" charset="0"/>
                <a:cs typeface="Times New Roman" pitchFamily="18" charset="0"/>
              </a:rPr>
              <a:t>mis</a:t>
            </a:r>
            <a:r>
              <a:rPr lang="en-US" sz="1700" dirty="0">
                <a:latin typeface="Times New Roman" pitchFamily="18" charset="0"/>
                <a:cs typeface="Times New Roman" pitchFamily="18" charset="0"/>
              </a:rPr>
              <a:t> </a:t>
            </a:r>
            <a:r>
              <a:rPr lang="en-US" sz="1700" dirty="0" err="1">
                <a:latin typeface="Times New Roman" pitchFamily="18" charset="0"/>
                <a:cs typeface="Times New Roman" pitchFamily="18" charset="0"/>
              </a:rPr>
              <a:t>buyumlami</a:t>
            </a:r>
            <a:r>
              <a:rPr lang="en-US" sz="1700" dirty="0">
                <a:latin typeface="Times New Roman" pitchFamily="18" charset="0"/>
                <a:cs typeface="Times New Roman" pitchFamily="18" charset="0"/>
              </a:rPr>
              <a:t> </a:t>
            </a:r>
            <a:r>
              <a:rPr lang="en-US" sz="1700" dirty="0" err="1">
                <a:latin typeface="Times New Roman" pitchFamily="18" charset="0"/>
                <a:cs typeface="Times New Roman" pitchFamily="18" charset="0"/>
              </a:rPr>
              <a:t>payvandlash</a:t>
            </a:r>
            <a:r>
              <a:rPr lang="en-US" sz="1700" dirty="0">
                <a:latin typeface="Times New Roman" pitchFamily="18" charset="0"/>
                <a:cs typeface="Times New Roman" pitchFamily="18" charset="0"/>
              </a:rPr>
              <a:t> </a:t>
            </a:r>
            <a:r>
              <a:rPr lang="en-US" sz="1700" dirty="0" err="1">
                <a:latin typeface="Times New Roman" pitchFamily="18" charset="0"/>
                <a:cs typeface="Times New Roman" pitchFamily="18" charset="0"/>
              </a:rPr>
              <a:t>usullardan</a:t>
            </a:r>
            <a:r>
              <a:rPr lang="en-US" sz="1700" dirty="0">
                <a:latin typeface="Times New Roman" pitchFamily="18" charset="0"/>
                <a:cs typeface="Times New Roman" pitchFamily="18" charset="0"/>
              </a:rPr>
              <a:t> </a:t>
            </a:r>
            <a:r>
              <a:rPr lang="en-US" sz="1700" dirty="0" err="1">
                <a:latin typeface="Times New Roman" pitchFamily="18" charset="0"/>
                <a:cs typeface="Times New Roman" pitchFamily="18" charset="0"/>
              </a:rPr>
              <a:t>payvandlanilsada</a:t>
            </a:r>
            <a:r>
              <a:rPr lang="en-US" sz="1700" dirty="0">
                <a:latin typeface="Times New Roman" pitchFamily="18" charset="0"/>
                <a:cs typeface="Times New Roman" pitchFamily="18" charset="0"/>
              </a:rPr>
              <a:t>, </a:t>
            </a:r>
            <a:r>
              <a:rPr lang="en-US" sz="1700" i="1" dirty="0">
                <a:latin typeface="Times New Roman" pitchFamily="18" charset="0"/>
                <a:cs typeface="Times New Roman" pitchFamily="18" charset="0"/>
              </a:rPr>
              <a:t>Zn</a:t>
            </a:r>
            <a:r>
              <a:rPr lang="en-US" sz="1700" dirty="0">
                <a:latin typeface="Times New Roman" pitchFamily="18" charset="0"/>
                <a:cs typeface="Times New Roman" pitchFamily="18" charset="0"/>
              </a:rPr>
              <a:t> </a:t>
            </a:r>
            <a:r>
              <a:rPr lang="en-US" sz="1700" dirty="0" err="1">
                <a:latin typeface="Times New Roman" pitchFamily="18" charset="0"/>
                <a:cs typeface="Times New Roman" pitchFamily="18" charset="0"/>
              </a:rPr>
              <a:t>bug’larini</a:t>
            </a:r>
            <a:r>
              <a:rPr lang="en-US" sz="1700" dirty="0">
                <a:latin typeface="Times New Roman" pitchFamily="18" charset="0"/>
                <a:cs typeface="Times New Roman" pitchFamily="18" charset="0"/>
              </a:rPr>
              <a:t> </a:t>
            </a:r>
            <a:r>
              <a:rPr lang="en-US" sz="1700" dirty="0" err="1">
                <a:latin typeface="Times New Roman" pitchFamily="18" charset="0"/>
                <a:cs typeface="Times New Roman" pitchFamily="18" charset="0"/>
              </a:rPr>
              <a:t>kamaytirish</a:t>
            </a:r>
            <a:r>
              <a:rPr lang="en-US" sz="1700" dirty="0">
                <a:latin typeface="Times New Roman" pitchFamily="18" charset="0"/>
                <a:cs typeface="Times New Roman" pitchFamily="18" charset="0"/>
              </a:rPr>
              <a:t> </a:t>
            </a:r>
            <a:r>
              <a:rPr lang="en-US" sz="1700" dirty="0" err="1">
                <a:latin typeface="Times New Roman" pitchFamily="18" charset="0"/>
                <a:cs typeface="Times New Roman" pitchFamily="18" charset="0"/>
              </a:rPr>
              <a:t>tadbirlari</a:t>
            </a:r>
            <a:r>
              <a:rPr lang="en-US" sz="1700" dirty="0">
                <a:latin typeface="Times New Roman" pitchFamily="18" charset="0"/>
                <a:cs typeface="Times New Roman" pitchFamily="18" charset="0"/>
              </a:rPr>
              <a:t> </a:t>
            </a:r>
            <a:r>
              <a:rPr lang="en-US" sz="1700" dirty="0" err="1">
                <a:latin typeface="Times New Roman" pitchFamily="18" charset="0"/>
                <a:cs typeface="Times New Roman" pitchFamily="18" charset="0"/>
              </a:rPr>
              <a:t>ko’riladi</a:t>
            </a:r>
            <a:r>
              <a:rPr lang="en-US" sz="1700" dirty="0">
                <a:latin typeface="Times New Roman" pitchFamily="18" charset="0"/>
                <a:cs typeface="Times New Roman" pitchFamily="18" charset="0"/>
              </a:rPr>
              <a:t>.</a:t>
            </a:r>
            <a:endParaRPr lang="ru-RU" sz="1700" dirty="0">
              <a:latin typeface="Times New Roman" pitchFamily="18" charset="0"/>
              <a:cs typeface="Times New Roman" pitchFamily="18" charset="0"/>
            </a:endParaRPr>
          </a:p>
          <a:p>
            <a:r>
              <a:rPr lang="en-US" sz="1700" dirty="0" err="1">
                <a:latin typeface="Times New Roman" pitchFamily="18" charset="0"/>
                <a:cs typeface="Times New Roman" pitchFamily="18" charset="0"/>
              </a:rPr>
              <a:t>Masalan</a:t>
            </a:r>
            <a:r>
              <a:rPr lang="en-US" sz="1700" dirty="0">
                <a:latin typeface="Times New Roman" pitchFamily="18" charset="0"/>
                <a:cs typeface="Times New Roman" pitchFamily="18" charset="0"/>
              </a:rPr>
              <a:t>, </a:t>
            </a:r>
            <a:r>
              <a:rPr lang="en-US" sz="1700" dirty="0" err="1">
                <a:latin typeface="Times New Roman" pitchFamily="18" charset="0"/>
                <a:cs typeface="Times New Roman" pitchFamily="18" charset="0"/>
              </a:rPr>
              <a:t>gaz</a:t>
            </a:r>
            <a:r>
              <a:rPr lang="en-US" sz="1700" dirty="0">
                <a:latin typeface="Times New Roman" pitchFamily="18" charset="0"/>
                <a:cs typeface="Times New Roman" pitchFamily="18" charset="0"/>
              </a:rPr>
              <a:t> </a:t>
            </a:r>
            <a:r>
              <a:rPr lang="en-US" sz="1700" dirty="0" err="1">
                <a:latin typeface="Times New Roman" pitchFamily="18" charset="0"/>
                <a:cs typeface="Times New Roman" pitchFamily="18" charset="0"/>
              </a:rPr>
              <a:t>alangasida</a:t>
            </a:r>
            <a:r>
              <a:rPr lang="en-US" sz="1700" dirty="0">
                <a:latin typeface="Times New Roman" pitchFamily="18" charset="0"/>
                <a:cs typeface="Times New Roman" pitchFamily="18" charset="0"/>
              </a:rPr>
              <a:t> </a:t>
            </a:r>
            <a:r>
              <a:rPr lang="en-US" sz="1700" dirty="0" err="1">
                <a:latin typeface="Times New Roman" pitchFamily="18" charset="0"/>
                <a:cs typeface="Times New Roman" pitchFamily="18" charset="0"/>
              </a:rPr>
              <a:t>payvandlashda</a:t>
            </a:r>
            <a:r>
              <a:rPr lang="en-US" sz="1700" dirty="0">
                <a:latin typeface="Times New Roman" pitchFamily="18" charset="0"/>
                <a:cs typeface="Times New Roman" pitchFamily="18" charset="0"/>
              </a:rPr>
              <a:t> </a:t>
            </a:r>
            <a:r>
              <a:rPr lang="en-US" sz="1700" dirty="0" err="1">
                <a:latin typeface="Times New Roman" pitchFamily="18" charset="0"/>
                <a:cs typeface="Times New Roman" pitchFamily="18" charset="0"/>
              </a:rPr>
              <a:t>oksidlovchi</a:t>
            </a:r>
            <a:r>
              <a:rPr lang="en-US" sz="1700" dirty="0">
                <a:latin typeface="Times New Roman" pitchFamily="18" charset="0"/>
                <a:cs typeface="Times New Roman" pitchFamily="18" charset="0"/>
              </a:rPr>
              <a:t> </a:t>
            </a:r>
            <a:r>
              <a:rPr lang="en-US" sz="1700" dirty="0" err="1">
                <a:latin typeface="Times New Roman" pitchFamily="18" charset="0"/>
                <a:cs typeface="Times New Roman" pitchFamily="18" charset="0"/>
              </a:rPr>
              <a:t>alangada</a:t>
            </a:r>
            <a:r>
              <a:rPr lang="en-US" sz="1700" dirty="0">
                <a:latin typeface="Times New Roman" pitchFamily="18" charset="0"/>
                <a:cs typeface="Times New Roman" pitchFamily="18" charset="0"/>
              </a:rPr>
              <a:t> </a:t>
            </a:r>
            <a:r>
              <a:rPr lang="en-US" sz="1700" dirty="0" err="1">
                <a:latin typeface="Times New Roman" pitchFamily="18" charset="0"/>
                <a:cs typeface="Times New Roman" pitchFamily="18" charset="0"/>
              </a:rPr>
              <a:t>payvandlash</a:t>
            </a:r>
            <a:r>
              <a:rPr lang="en-US" sz="1700" dirty="0">
                <a:latin typeface="Times New Roman" pitchFamily="18" charset="0"/>
                <a:cs typeface="Times New Roman" pitchFamily="18" charset="0"/>
              </a:rPr>
              <a:t> </a:t>
            </a:r>
            <a:r>
              <a:rPr lang="en-US" sz="1700" dirty="0" err="1">
                <a:latin typeface="Times New Roman" pitchFamily="18" charset="0"/>
                <a:cs typeface="Times New Roman" pitchFamily="18" charset="0"/>
              </a:rPr>
              <a:t>mumkin</a:t>
            </a:r>
            <a:r>
              <a:rPr lang="en-US" sz="1700" dirty="0">
                <a:latin typeface="Times New Roman" pitchFamily="18" charset="0"/>
                <a:cs typeface="Times New Roman" pitchFamily="18" charset="0"/>
              </a:rPr>
              <a:t>. </a:t>
            </a:r>
            <a:r>
              <a:rPr lang="en-US" sz="1700" dirty="0" err="1">
                <a:latin typeface="Times New Roman" pitchFamily="18" charset="0"/>
                <a:cs typeface="Times New Roman" pitchFamily="18" charset="0"/>
              </a:rPr>
              <a:t>Yaxshisi</a:t>
            </a:r>
            <a:r>
              <a:rPr lang="en-US" sz="1700" dirty="0">
                <a:latin typeface="Times New Roman" pitchFamily="18" charset="0"/>
                <a:cs typeface="Times New Roman" pitchFamily="18" charset="0"/>
              </a:rPr>
              <a:t> </a:t>
            </a:r>
            <a:r>
              <a:rPr lang="en-US" sz="1700" dirty="0" err="1">
                <a:latin typeface="Times New Roman" pitchFamily="18" charset="0"/>
                <a:cs typeface="Times New Roman" pitchFamily="18" charset="0"/>
              </a:rPr>
              <a:t>himoya</a:t>
            </a:r>
            <a:r>
              <a:rPr lang="en-US" sz="1700" dirty="0">
                <a:latin typeface="Times New Roman" pitchFamily="18" charset="0"/>
                <a:cs typeface="Times New Roman" pitchFamily="18" charset="0"/>
              </a:rPr>
              <a:t> </a:t>
            </a:r>
            <a:r>
              <a:rPr lang="en-US" sz="1700" dirty="0" err="1">
                <a:latin typeface="Times New Roman" pitchFamily="18" charset="0"/>
                <a:cs typeface="Times New Roman" pitchFamily="18" charset="0"/>
              </a:rPr>
              <a:t>gazlar</a:t>
            </a:r>
            <a:r>
              <a:rPr lang="en-US" sz="1700" dirty="0">
                <a:latin typeface="Times New Roman" pitchFamily="18" charset="0"/>
                <a:cs typeface="Times New Roman" pitchFamily="18" charset="0"/>
              </a:rPr>
              <a:t> </a:t>
            </a:r>
            <a:r>
              <a:rPr lang="en-US" sz="1700" dirty="0" err="1">
                <a:latin typeface="Times New Roman" pitchFamily="18" charset="0"/>
                <a:cs typeface="Times New Roman" pitchFamily="18" charset="0"/>
              </a:rPr>
              <a:t>muhitda</a:t>
            </a:r>
            <a:r>
              <a:rPr lang="en-US" sz="1700" dirty="0">
                <a:latin typeface="Times New Roman" pitchFamily="18" charset="0"/>
                <a:cs typeface="Times New Roman" pitchFamily="18" charset="0"/>
              </a:rPr>
              <a:t> </a:t>
            </a:r>
            <a:r>
              <a:rPr lang="en-US" sz="1700" dirty="0" err="1">
                <a:latin typeface="Times New Roman" pitchFamily="18" charset="0"/>
                <a:cs typeface="Times New Roman" pitchFamily="18" charset="0"/>
              </a:rPr>
              <a:t>volfram</a:t>
            </a:r>
            <a:r>
              <a:rPr lang="en-US" sz="1700" dirty="0">
                <a:latin typeface="Times New Roman" pitchFamily="18" charset="0"/>
                <a:cs typeface="Times New Roman" pitchFamily="18" charset="0"/>
              </a:rPr>
              <a:t> </a:t>
            </a:r>
            <a:r>
              <a:rPr lang="en-US" sz="1700" dirty="0" err="1">
                <a:latin typeface="Times New Roman" pitchFamily="18" charset="0"/>
                <a:cs typeface="Times New Roman" pitchFamily="18" charset="0"/>
              </a:rPr>
              <a:t>elektrodda</a:t>
            </a:r>
            <a:r>
              <a:rPr lang="en-US" sz="1700" dirty="0">
                <a:latin typeface="Times New Roman" pitchFamily="18" charset="0"/>
                <a:cs typeface="Times New Roman" pitchFamily="18" charset="0"/>
              </a:rPr>
              <a:t> </a:t>
            </a:r>
            <a:r>
              <a:rPr lang="en-US" sz="1700" dirty="0" err="1">
                <a:latin typeface="Times New Roman" pitchFamily="18" charset="0"/>
                <a:cs typeface="Times New Roman" pitchFamily="18" charset="0"/>
              </a:rPr>
              <a:t>latun</a:t>
            </a:r>
            <a:r>
              <a:rPr lang="en-US" sz="1700" dirty="0">
                <a:latin typeface="Times New Roman" pitchFamily="18" charset="0"/>
                <a:cs typeface="Times New Roman" pitchFamily="18" charset="0"/>
              </a:rPr>
              <a:t> </a:t>
            </a:r>
            <a:r>
              <a:rPr lang="en-US" sz="1700" dirty="0" err="1">
                <a:latin typeface="Times New Roman" pitchFamily="18" charset="0"/>
                <a:cs typeface="Times New Roman" pitchFamily="18" charset="0"/>
              </a:rPr>
              <a:t>sim</a:t>
            </a:r>
            <a:r>
              <a:rPr lang="en-US" sz="1700" dirty="0">
                <a:latin typeface="Times New Roman" pitchFamily="18" charset="0"/>
                <a:cs typeface="Times New Roman" pitchFamily="18" charset="0"/>
              </a:rPr>
              <a:t> </a:t>
            </a:r>
            <a:r>
              <a:rPr lang="en-US" sz="1700" dirty="0" err="1">
                <a:latin typeface="Times New Roman" pitchFamily="18" charset="0"/>
                <a:cs typeface="Times New Roman" pitchFamily="18" charset="0"/>
              </a:rPr>
              <a:t>bilan</a:t>
            </a:r>
            <a:r>
              <a:rPr lang="en-US" sz="1700" dirty="0">
                <a:latin typeface="Times New Roman" pitchFamily="18" charset="0"/>
                <a:cs typeface="Times New Roman" pitchFamily="18" charset="0"/>
              </a:rPr>
              <a:t> </a:t>
            </a:r>
            <a:r>
              <a:rPr lang="en-US" sz="1700" dirty="0" err="1">
                <a:latin typeface="Times New Roman" pitchFamily="18" charset="0"/>
                <a:cs typeface="Times New Roman" pitchFamily="18" charset="0"/>
              </a:rPr>
              <a:t>elektr</a:t>
            </a:r>
            <a:r>
              <a:rPr lang="en-US" sz="1700" dirty="0">
                <a:latin typeface="Times New Roman" pitchFamily="18" charset="0"/>
                <a:cs typeface="Times New Roman" pitchFamily="18" charset="0"/>
              </a:rPr>
              <a:t> </a:t>
            </a:r>
            <a:r>
              <a:rPr lang="en-US" sz="1700" dirty="0" err="1">
                <a:latin typeface="Times New Roman" pitchFamily="18" charset="0"/>
                <a:cs typeface="Times New Roman" pitchFamily="18" charset="0"/>
              </a:rPr>
              <a:t>yoy</a:t>
            </a:r>
            <a:r>
              <a:rPr lang="en-US" sz="1700" dirty="0">
                <a:latin typeface="Times New Roman" pitchFamily="18" charset="0"/>
                <a:cs typeface="Times New Roman" pitchFamily="18" charset="0"/>
              </a:rPr>
              <a:t> </a:t>
            </a:r>
            <a:r>
              <a:rPr lang="en-US" sz="1700" dirty="0" err="1">
                <a:latin typeface="Times New Roman" pitchFamily="18" charset="0"/>
                <a:cs typeface="Times New Roman" pitchFamily="18" charset="0"/>
              </a:rPr>
              <a:t>yordamida</a:t>
            </a:r>
            <a:r>
              <a:rPr lang="en-US" sz="1700" dirty="0">
                <a:latin typeface="Times New Roman" pitchFamily="18" charset="0"/>
                <a:cs typeface="Times New Roman" pitchFamily="18" charset="0"/>
              </a:rPr>
              <a:t> </a:t>
            </a:r>
            <a:r>
              <a:rPr lang="en-US" sz="1700" dirty="0" err="1">
                <a:latin typeface="Times New Roman" pitchFamily="18" charset="0"/>
                <a:cs typeface="Times New Roman" pitchFamily="18" charset="0"/>
              </a:rPr>
              <a:t>payvandlash</a:t>
            </a:r>
            <a:r>
              <a:rPr lang="en-US" sz="1700" dirty="0">
                <a:latin typeface="Times New Roman" pitchFamily="18" charset="0"/>
                <a:cs typeface="Times New Roman" pitchFamily="18" charset="0"/>
              </a:rPr>
              <a:t> </a:t>
            </a:r>
            <a:r>
              <a:rPr lang="en-US" sz="1700" dirty="0" err="1">
                <a:latin typeface="Times New Roman" pitchFamily="18" charset="0"/>
                <a:cs typeface="Times New Roman" pitchFamily="18" charset="0"/>
              </a:rPr>
              <a:t>ma’qu</a:t>
            </a:r>
            <a:endParaRPr lang="ru-RU" sz="1700" dirty="0">
              <a:latin typeface="Times New Roman" pitchFamily="18" charset="0"/>
              <a:cs typeface="Times New Roman" pitchFamily="18" charset="0"/>
            </a:endParaRPr>
          </a:p>
          <a:p>
            <a:r>
              <a:rPr lang="en-US" sz="1700" b="1" dirty="0" err="1">
                <a:latin typeface="Times New Roman" pitchFamily="18" charset="0"/>
                <a:cs typeface="Times New Roman" pitchFamily="18" charset="0"/>
              </a:rPr>
              <a:t>Bronzalarni</a:t>
            </a:r>
            <a:r>
              <a:rPr lang="en-US" sz="1700" b="1" dirty="0">
                <a:latin typeface="Times New Roman" pitchFamily="18" charset="0"/>
                <a:cs typeface="Times New Roman" pitchFamily="18" charset="0"/>
              </a:rPr>
              <a:t> </a:t>
            </a:r>
            <a:r>
              <a:rPr lang="en-US" sz="1700" b="1" dirty="0" err="1">
                <a:latin typeface="Times New Roman" pitchFamily="18" charset="0"/>
                <a:cs typeface="Times New Roman" pitchFamily="18" charset="0"/>
              </a:rPr>
              <a:t>payvandlash</a:t>
            </a:r>
            <a:r>
              <a:rPr lang="en-US" sz="1700" b="1" dirty="0">
                <a:latin typeface="Times New Roman" pitchFamily="18" charset="0"/>
                <a:cs typeface="Times New Roman" pitchFamily="18" charset="0"/>
              </a:rPr>
              <a:t>. </a:t>
            </a:r>
            <a:r>
              <a:rPr lang="en-US" sz="1700" dirty="0" err="1">
                <a:latin typeface="Times New Roman" pitchFamily="18" charset="0"/>
                <a:cs typeface="Times New Roman" pitchFamily="18" charset="0"/>
              </a:rPr>
              <a:t>Bronza</a:t>
            </a:r>
            <a:r>
              <a:rPr lang="en-US" sz="1700" dirty="0">
                <a:latin typeface="Times New Roman" pitchFamily="18" charset="0"/>
                <a:cs typeface="Times New Roman" pitchFamily="18" charset="0"/>
              </a:rPr>
              <a:t> </a:t>
            </a:r>
            <a:r>
              <a:rPr lang="en-US" sz="1700" dirty="0" err="1">
                <a:latin typeface="Times New Roman" pitchFamily="18" charset="0"/>
                <a:cs typeface="Times New Roman" pitchFamily="18" charset="0"/>
              </a:rPr>
              <a:t>buyumlami</a:t>
            </a:r>
            <a:r>
              <a:rPr lang="en-US" sz="1700" dirty="0">
                <a:latin typeface="Times New Roman" pitchFamily="18" charset="0"/>
                <a:cs typeface="Times New Roman" pitchFamily="18" charset="0"/>
              </a:rPr>
              <a:t> </a:t>
            </a:r>
            <a:r>
              <a:rPr lang="en-US" sz="1700" dirty="0" err="1">
                <a:latin typeface="Times New Roman" pitchFamily="18" charset="0"/>
                <a:cs typeface="Times New Roman" pitchFamily="18" charset="0"/>
              </a:rPr>
              <a:t>payvandlashda</a:t>
            </a:r>
            <a:r>
              <a:rPr lang="en-US" sz="1700" dirty="0">
                <a:latin typeface="Times New Roman" pitchFamily="18" charset="0"/>
                <a:cs typeface="Times New Roman" pitchFamily="18" charset="0"/>
              </a:rPr>
              <a:t> ham </a:t>
            </a:r>
            <a:r>
              <a:rPr lang="en-US" sz="1700" dirty="0" err="1">
                <a:latin typeface="Times New Roman" pitchFamily="18" charset="0"/>
                <a:cs typeface="Times New Roman" pitchFamily="18" charset="0"/>
              </a:rPr>
              <a:t>mis</a:t>
            </a:r>
            <a:r>
              <a:rPr lang="en-US" sz="1700" dirty="0">
                <a:latin typeface="Times New Roman" pitchFamily="18" charset="0"/>
                <a:cs typeface="Times New Roman" pitchFamily="18" charset="0"/>
              </a:rPr>
              <a:t> </a:t>
            </a:r>
            <a:r>
              <a:rPr lang="en-US" sz="1700" dirty="0" err="1">
                <a:latin typeface="Times New Roman" pitchFamily="18" charset="0"/>
                <a:cs typeface="Times New Roman" pitchFamily="18" charset="0"/>
              </a:rPr>
              <a:t>buyumlami</a:t>
            </a:r>
            <a:r>
              <a:rPr lang="en-US" sz="1700" dirty="0">
                <a:latin typeface="Times New Roman" pitchFamily="18" charset="0"/>
                <a:cs typeface="Times New Roman" pitchFamily="18" charset="0"/>
              </a:rPr>
              <a:t> </a:t>
            </a:r>
            <a:r>
              <a:rPr lang="en-US" sz="1700" dirty="0" err="1">
                <a:latin typeface="Times New Roman" pitchFamily="18" charset="0"/>
                <a:cs typeface="Times New Roman" pitchFamily="18" charset="0"/>
              </a:rPr>
              <a:t>payvandlashdagi</a:t>
            </a:r>
            <a:r>
              <a:rPr lang="en-US" sz="1700" dirty="0">
                <a:latin typeface="Times New Roman" pitchFamily="18" charset="0"/>
                <a:cs typeface="Times New Roman" pitchFamily="18" charset="0"/>
              </a:rPr>
              <a:t> </a:t>
            </a:r>
            <a:r>
              <a:rPr lang="en-US" sz="1700" dirty="0" err="1">
                <a:latin typeface="Times New Roman" pitchFamily="18" charset="0"/>
                <a:cs typeface="Times New Roman" pitchFamily="18" charset="0"/>
              </a:rPr>
              <a:t>qiyinchiliklar</a:t>
            </a:r>
            <a:r>
              <a:rPr lang="en-US" sz="1700" dirty="0">
                <a:latin typeface="Times New Roman" pitchFamily="18" charset="0"/>
                <a:cs typeface="Times New Roman" pitchFamily="18" charset="0"/>
              </a:rPr>
              <a:t> </a:t>
            </a:r>
            <a:r>
              <a:rPr lang="en-US" sz="1700" dirty="0" err="1">
                <a:latin typeface="Times New Roman" pitchFamily="18" charset="0"/>
                <a:cs typeface="Times New Roman" pitchFamily="18" charset="0"/>
              </a:rPr>
              <a:t>uchraydi</a:t>
            </a:r>
            <a:r>
              <a:rPr lang="en-US" sz="1700" dirty="0">
                <a:latin typeface="Times New Roman" pitchFamily="18" charset="0"/>
                <a:cs typeface="Times New Roman" pitchFamily="18" charset="0"/>
              </a:rPr>
              <a:t> </a:t>
            </a:r>
            <a:r>
              <a:rPr lang="en-US" sz="1700" dirty="0" err="1">
                <a:latin typeface="Times New Roman" pitchFamily="18" charset="0"/>
                <a:cs typeface="Times New Roman" pitchFamily="18" charset="0"/>
              </a:rPr>
              <a:t>va</a:t>
            </a:r>
            <a:r>
              <a:rPr lang="en-US" sz="1700" dirty="0">
                <a:latin typeface="Times New Roman" pitchFamily="18" charset="0"/>
                <a:cs typeface="Times New Roman" pitchFamily="18" charset="0"/>
              </a:rPr>
              <a:t> </a:t>
            </a:r>
            <a:r>
              <a:rPr lang="en-US" sz="1700" dirty="0" err="1">
                <a:latin typeface="Times New Roman" pitchFamily="18" charset="0"/>
                <a:cs typeface="Times New Roman" pitchFamily="18" charset="0"/>
              </a:rPr>
              <a:t>undan</a:t>
            </a:r>
            <a:r>
              <a:rPr lang="en-US" sz="1700" dirty="0">
                <a:latin typeface="Times New Roman" pitchFamily="18" charset="0"/>
                <a:cs typeface="Times New Roman" pitchFamily="18" charset="0"/>
              </a:rPr>
              <a:t> </a:t>
            </a:r>
            <a:r>
              <a:rPr lang="en-US" sz="1700" dirty="0" err="1">
                <a:latin typeface="Times New Roman" pitchFamily="18" charset="0"/>
                <a:cs typeface="Times New Roman" pitchFamily="18" charset="0"/>
              </a:rPr>
              <a:t>tashqari</a:t>
            </a:r>
            <a:r>
              <a:rPr lang="en-US" sz="1700" dirty="0">
                <a:latin typeface="Times New Roman" pitchFamily="18" charset="0"/>
                <a:cs typeface="Times New Roman" pitchFamily="18" charset="0"/>
              </a:rPr>
              <a:t> </a:t>
            </a:r>
            <a:r>
              <a:rPr lang="en-US" sz="1700" dirty="0" err="1">
                <a:latin typeface="Times New Roman" pitchFamily="18" charset="0"/>
                <a:cs typeface="Times New Roman" pitchFamily="18" charset="0"/>
              </a:rPr>
              <a:t>legirlovchi</a:t>
            </a:r>
            <a:r>
              <a:rPr lang="en-US" sz="1700" dirty="0">
                <a:latin typeface="Times New Roman" pitchFamily="18" charset="0"/>
                <a:cs typeface="Times New Roman" pitchFamily="18" charset="0"/>
              </a:rPr>
              <a:t> </a:t>
            </a:r>
            <a:r>
              <a:rPr lang="en-US" sz="1700" dirty="0" err="1">
                <a:latin typeface="Times New Roman" pitchFamily="18" charset="0"/>
                <a:cs typeface="Times New Roman" pitchFamily="18" charset="0"/>
              </a:rPr>
              <a:t>elementlarni</a:t>
            </a:r>
            <a:r>
              <a:rPr lang="en-US" sz="1700" dirty="0">
                <a:latin typeface="Times New Roman" pitchFamily="18" charset="0"/>
                <a:cs typeface="Times New Roman" pitchFamily="18" charset="0"/>
              </a:rPr>
              <a:t> </a:t>
            </a:r>
            <a:r>
              <a:rPr lang="en-US" sz="1700" dirty="0" err="1">
                <a:latin typeface="Times New Roman" pitchFamily="18" charset="0"/>
                <a:cs typeface="Times New Roman" pitchFamily="18" charset="0"/>
              </a:rPr>
              <a:t>quyishi</a:t>
            </a:r>
            <a:r>
              <a:rPr lang="en-US" sz="1700" dirty="0">
                <a:latin typeface="Times New Roman" pitchFamily="18" charset="0"/>
                <a:cs typeface="Times New Roman" pitchFamily="18" charset="0"/>
              </a:rPr>
              <a:t> ham </a:t>
            </a:r>
            <a:r>
              <a:rPr lang="en-US" sz="1700" dirty="0" err="1">
                <a:latin typeface="Times New Roman" pitchFamily="18" charset="0"/>
                <a:cs typeface="Times New Roman" pitchFamily="18" charset="0"/>
              </a:rPr>
              <a:t>mumkin</a:t>
            </a:r>
            <a:r>
              <a:rPr lang="en-US" sz="1700" dirty="0">
                <a:latin typeface="Times New Roman" pitchFamily="18" charset="0"/>
                <a:cs typeface="Times New Roman" pitchFamily="18" charset="0"/>
              </a:rPr>
              <a:t>. </a:t>
            </a:r>
            <a:r>
              <a:rPr lang="en-US" sz="1700" dirty="0" err="1">
                <a:latin typeface="Times New Roman" pitchFamily="18" charset="0"/>
                <a:cs typeface="Times New Roman" pitchFamily="18" charset="0"/>
              </a:rPr>
              <a:t>Bunda</a:t>
            </a:r>
            <a:r>
              <a:rPr lang="en-US" sz="1700" dirty="0">
                <a:latin typeface="Times New Roman" pitchFamily="18" charset="0"/>
                <a:cs typeface="Times New Roman" pitchFamily="18" charset="0"/>
              </a:rPr>
              <a:t> ham </a:t>
            </a:r>
            <a:r>
              <a:rPr lang="en-US" sz="1700" dirty="0" err="1">
                <a:latin typeface="Times New Roman" pitchFamily="18" charset="0"/>
                <a:cs typeface="Times New Roman" pitchFamily="18" charset="0"/>
              </a:rPr>
              <a:t>mis</a:t>
            </a:r>
            <a:r>
              <a:rPr lang="en-US" sz="1700" dirty="0">
                <a:latin typeface="Times New Roman" pitchFamily="18" charset="0"/>
                <a:cs typeface="Times New Roman" pitchFamily="18" charset="0"/>
              </a:rPr>
              <a:t> </a:t>
            </a:r>
            <a:r>
              <a:rPr lang="en-US" sz="1700" dirty="0" err="1">
                <a:latin typeface="Times New Roman" pitchFamily="18" charset="0"/>
                <a:cs typeface="Times New Roman" pitchFamily="18" charset="0"/>
              </a:rPr>
              <a:t>buyumlami</a:t>
            </a:r>
            <a:r>
              <a:rPr lang="en-US" sz="1700" dirty="0">
                <a:latin typeface="Times New Roman" pitchFamily="18" charset="0"/>
                <a:cs typeface="Times New Roman" pitchFamily="18" charset="0"/>
              </a:rPr>
              <a:t> </a:t>
            </a:r>
            <a:r>
              <a:rPr lang="en-US" sz="1700" dirty="0" err="1">
                <a:latin typeface="Times New Roman" pitchFamily="18" charset="0"/>
                <a:cs typeface="Times New Roman" pitchFamily="18" charset="0"/>
              </a:rPr>
              <a:t>payvandlash</a:t>
            </a:r>
            <a:r>
              <a:rPr lang="en-US" sz="1700" dirty="0">
                <a:latin typeface="Times New Roman" pitchFamily="18" charset="0"/>
                <a:cs typeface="Times New Roman" pitchFamily="18" charset="0"/>
              </a:rPr>
              <a:t> </a:t>
            </a:r>
            <a:r>
              <a:rPr lang="en-US" sz="1700" dirty="0" err="1">
                <a:latin typeface="Times New Roman" pitchFamily="18" charset="0"/>
                <a:cs typeface="Times New Roman" pitchFamily="18" charset="0"/>
              </a:rPr>
              <a:t>usulidan</a:t>
            </a:r>
            <a:r>
              <a:rPr lang="en-US" sz="1700" dirty="0">
                <a:latin typeface="Times New Roman" pitchFamily="18" charset="0"/>
                <a:cs typeface="Times New Roman" pitchFamily="18" charset="0"/>
              </a:rPr>
              <a:t> </a:t>
            </a:r>
            <a:r>
              <a:rPr lang="en-US" sz="1700" dirty="0" err="1">
                <a:latin typeface="Times New Roman" pitchFamily="18" charset="0"/>
                <a:cs typeface="Times New Roman" pitchFamily="18" charset="0"/>
              </a:rPr>
              <a:t>foydalaniladi</a:t>
            </a:r>
            <a:r>
              <a:rPr lang="en-US" sz="1700" dirty="0">
                <a:latin typeface="Times New Roman" pitchFamily="18" charset="0"/>
                <a:cs typeface="Times New Roman" pitchFamily="18" charset="0"/>
              </a:rPr>
              <a:t>. </a:t>
            </a:r>
            <a:r>
              <a:rPr lang="en-US" sz="1700" dirty="0" err="1">
                <a:latin typeface="Times New Roman" pitchFamily="18" charset="0"/>
                <a:cs typeface="Times New Roman" pitchFamily="18" charset="0"/>
              </a:rPr>
              <a:t>Payvandlashda</a:t>
            </a:r>
            <a:r>
              <a:rPr lang="en-US" sz="1700" dirty="0">
                <a:latin typeface="Times New Roman" pitchFamily="18" charset="0"/>
                <a:cs typeface="Times New Roman" pitchFamily="18" charset="0"/>
              </a:rPr>
              <a:t> </a:t>
            </a:r>
            <a:r>
              <a:rPr lang="en-US" sz="1700" dirty="0" err="1">
                <a:latin typeface="Times New Roman" pitchFamily="18" charset="0"/>
                <a:cs typeface="Times New Roman" pitchFamily="18" charset="0"/>
              </a:rPr>
              <a:t>payvandlanuvchi</a:t>
            </a:r>
            <a:r>
              <a:rPr lang="en-US" sz="1700" dirty="0">
                <a:latin typeface="Times New Roman" pitchFamily="18" charset="0"/>
                <a:cs typeface="Times New Roman" pitchFamily="18" charset="0"/>
              </a:rPr>
              <a:t> </a:t>
            </a:r>
            <a:r>
              <a:rPr lang="en-US" sz="1700" dirty="0" err="1">
                <a:latin typeface="Times New Roman" pitchFamily="18" charset="0"/>
                <a:cs typeface="Times New Roman" pitchFamily="18" charset="0"/>
              </a:rPr>
              <a:t>bronzaga</a:t>
            </a:r>
            <a:r>
              <a:rPr lang="en-US" sz="1700" dirty="0">
                <a:latin typeface="Times New Roman" pitchFamily="18" charset="0"/>
                <a:cs typeface="Times New Roman" pitchFamily="18" charset="0"/>
              </a:rPr>
              <a:t> </a:t>
            </a:r>
            <a:r>
              <a:rPr lang="en-US" sz="1700" dirty="0" err="1">
                <a:latin typeface="Times New Roman" pitchFamily="18" charset="0"/>
                <a:cs typeface="Times New Roman" pitchFamily="18" charset="0"/>
              </a:rPr>
              <a:t>mos</a:t>
            </a:r>
            <a:r>
              <a:rPr lang="en-US" sz="1700" dirty="0">
                <a:latin typeface="Times New Roman" pitchFamily="18" charset="0"/>
                <a:cs typeface="Times New Roman" pitchFamily="18" charset="0"/>
              </a:rPr>
              <a:t> </a:t>
            </a:r>
            <a:r>
              <a:rPr lang="en-US" sz="1700" dirty="0" err="1">
                <a:latin typeface="Times New Roman" pitchFamily="18" charset="0"/>
                <a:cs typeface="Times New Roman" pitchFamily="18" charset="0"/>
              </a:rPr>
              <a:t>simdan</a:t>
            </a:r>
            <a:r>
              <a:rPr lang="en-US" sz="1700" dirty="0">
                <a:latin typeface="Times New Roman" pitchFamily="18" charset="0"/>
                <a:cs typeface="Times New Roman" pitchFamily="18" charset="0"/>
              </a:rPr>
              <a:t> </a:t>
            </a:r>
            <a:r>
              <a:rPr lang="en-US" sz="1700" dirty="0" err="1">
                <a:latin typeface="Times New Roman" pitchFamily="18" charset="0"/>
                <a:cs typeface="Times New Roman" pitchFamily="18" charset="0"/>
              </a:rPr>
              <a:t>foy­dalaniladi</a:t>
            </a:r>
            <a:r>
              <a:rPr lang="en-US" sz="1700" dirty="0">
                <a:latin typeface="Times New Roman" pitchFamily="18" charset="0"/>
                <a:cs typeface="Times New Roman" pitchFamily="18" charset="0"/>
              </a:rPr>
              <a:t>. Bu </a:t>
            </a:r>
            <a:r>
              <a:rPr lang="en-US" sz="1700" dirty="0" err="1">
                <a:latin typeface="Times New Roman" pitchFamily="18" charset="0"/>
                <a:cs typeface="Times New Roman" pitchFamily="18" charset="0"/>
              </a:rPr>
              <a:t>usuldan</a:t>
            </a:r>
            <a:r>
              <a:rPr lang="en-US" sz="1700" dirty="0">
                <a:latin typeface="Times New Roman" pitchFamily="18" charset="0"/>
                <a:cs typeface="Times New Roman" pitchFamily="18" charset="0"/>
              </a:rPr>
              <a:t> </a:t>
            </a:r>
            <a:r>
              <a:rPr lang="en-US" sz="1700" dirty="0" err="1">
                <a:latin typeface="Times New Roman" pitchFamily="18" charset="0"/>
                <a:cs typeface="Times New Roman" pitchFamily="18" charset="0"/>
              </a:rPr>
              <a:t>ko’pincha</a:t>
            </a:r>
            <a:r>
              <a:rPr lang="en-US" sz="1700" dirty="0">
                <a:latin typeface="Times New Roman" pitchFamily="18" charset="0"/>
                <a:cs typeface="Times New Roman" pitchFamily="18" charset="0"/>
              </a:rPr>
              <a:t> </a:t>
            </a:r>
            <a:r>
              <a:rPr lang="en-US" sz="1700" dirty="0" err="1">
                <a:latin typeface="Times New Roman" pitchFamily="18" charset="0"/>
                <a:cs typeface="Times New Roman" pitchFamily="18" charset="0"/>
              </a:rPr>
              <a:t>murakkab</a:t>
            </a:r>
            <a:r>
              <a:rPr lang="en-US" sz="1700" dirty="0">
                <a:latin typeface="Times New Roman" pitchFamily="18" charset="0"/>
                <a:cs typeface="Times New Roman" pitchFamily="18" charset="0"/>
              </a:rPr>
              <a:t> </a:t>
            </a:r>
            <a:r>
              <a:rPr lang="en-US" sz="1700" dirty="0" err="1">
                <a:latin typeface="Times New Roman" pitchFamily="18" charset="0"/>
                <a:cs typeface="Times New Roman" pitchFamily="18" charset="0"/>
              </a:rPr>
              <a:t>shakli</a:t>
            </a:r>
            <a:r>
              <a:rPr lang="en-US" sz="1700" dirty="0">
                <a:latin typeface="Times New Roman" pitchFamily="18" charset="0"/>
                <a:cs typeface="Times New Roman" pitchFamily="18" charset="0"/>
              </a:rPr>
              <a:t> </a:t>
            </a:r>
            <a:r>
              <a:rPr lang="en-US" sz="1700" dirty="0" err="1">
                <a:latin typeface="Times New Roman" pitchFamily="18" charset="0"/>
                <a:cs typeface="Times New Roman" pitchFamily="18" charset="0"/>
              </a:rPr>
              <a:t>bronza</a:t>
            </a:r>
            <a:r>
              <a:rPr lang="en-US" sz="1700" dirty="0">
                <a:latin typeface="Times New Roman" pitchFamily="18" charset="0"/>
                <a:cs typeface="Times New Roman" pitchFamily="18" charset="0"/>
              </a:rPr>
              <a:t> </a:t>
            </a:r>
            <a:r>
              <a:rPr lang="en-US" sz="1700" dirty="0" err="1">
                <a:latin typeface="Times New Roman" pitchFamily="18" charset="0"/>
                <a:cs typeface="Times New Roman" pitchFamily="18" charset="0"/>
              </a:rPr>
              <a:t>quymalardagi</a:t>
            </a:r>
            <a:r>
              <a:rPr lang="en-US" sz="1700" dirty="0">
                <a:latin typeface="Times New Roman" pitchFamily="18" charset="0"/>
                <a:cs typeface="Times New Roman" pitchFamily="18" charset="0"/>
              </a:rPr>
              <a:t> </a:t>
            </a:r>
            <a:r>
              <a:rPr lang="en-US" sz="1700" dirty="0" err="1">
                <a:latin typeface="Times New Roman" pitchFamily="18" charset="0"/>
                <a:cs typeface="Times New Roman" pitchFamily="18" charset="0"/>
              </a:rPr>
              <a:t>nuqsonlarni</a:t>
            </a:r>
            <a:r>
              <a:rPr lang="en-US" sz="1700" dirty="0">
                <a:latin typeface="Times New Roman" pitchFamily="18" charset="0"/>
                <a:cs typeface="Times New Roman" pitchFamily="18" charset="0"/>
              </a:rPr>
              <a:t>, </a:t>
            </a:r>
            <a:r>
              <a:rPr lang="en-US" sz="1700" dirty="0" err="1">
                <a:latin typeface="Times New Roman" pitchFamily="18" charset="0"/>
                <a:cs typeface="Times New Roman" pitchFamily="18" charset="0"/>
              </a:rPr>
              <a:t>shuningdek</a:t>
            </a:r>
            <a:r>
              <a:rPr lang="en-US" sz="1700" dirty="0">
                <a:latin typeface="Times New Roman" pitchFamily="18" charset="0"/>
                <a:cs typeface="Times New Roman" pitchFamily="18" charset="0"/>
              </a:rPr>
              <a:t>, </a:t>
            </a:r>
            <a:r>
              <a:rPr lang="en-US" sz="1700" dirty="0" err="1">
                <a:latin typeface="Times New Roman" pitchFamily="18" charset="0"/>
                <a:cs typeface="Times New Roman" pitchFamily="18" charset="0"/>
              </a:rPr>
              <a:t>ta’mirlash</a:t>
            </a:r>
            <a:r>
              <a:rPr lang="en-US" sz="1700" dirty="0">
                <a:latin typeface="Times New Roman" pitchFamily="18" charset="0"/>
                <a:cs typeface="Times New Roman" pitchFamily="18" charset="0"/>
              </a:rPr>
              <a:t> </a:t>
            </a:r>
            <a:r>
              <a:rPr lang="en-US" sz="1700" dirty="0" err="1">
                <a:latin typeface="Times New Roman" pitchFamily="18" charset="0"/>
                <a:cs typeface="Times New Roman" pitchFamily="18" charset="0"/>
              </a:rPr>
              <a:t>ishlarda</a:t>
            </a:r>
            <a:r>
              <a:rPr lang="en-US" sz="1700" dirty="0">
                <a:latin typeface="Times New Roman" pitchFamily="18" charset="0"/>
                <a:cs typeface="Times New Roman" pitchFamily="18" charset="0"/>
              </a:rPr>
              <a:t> </a:t>
            </a:r>
            <a:r>
              <a:rPr lang="en-US" sz="1700" dirty="0" err="1">
                <a:latin typeface="Times New Roman" pitchFamily="18" charset="0"/>
                <a:cs typeface="Times New Roman" pitchFamily="18" charset="0"/>
              </a:rPr>
              <a:t>qo’llaniladi</a:t>
            </a:r>
            <a:r>
              <a:rPr lang="en-US" sz="1700" dirty="0">
                <a:latin typeface="Times New Roman" pitchFamily="18" charset="0"/>
                <a:cs typeface="Times New Roman" pitchFamily="18" charset="0"/>
              </a:rPr>
              <a:t>.</a:t>
            </a:r>
            <a:endParaRPr lang="ru-RU" sz="1700" dirty="0">
              <a:latin typeface="Times New Roman" pitchFamily="18" charset="0"/>
              <a:cs typeface="Times New Roman" pitchFamily="18" charset="0"/>
            </a:endParaRPr>
          </a:p>
          <a:p>
            <a:endParaRPr lang="ru-RU" sz="1700" dirty="0">
              <a:latin typeface="Times New Roman" pitchFamily="18" charset="0"/>
              <a:cs typeface="Times New Roman" pitchFamily="18" charset="0"/>
            </a:endParaRPr>
          </a:p>
        </p:txBody>
      </p:sp>
    </p:spTree>
    <p:extLst>
      <p:ext uri="{BB962C8B-B14F-4D97-AF65-F5344CB8AC3E}">
        <p14:creationId xmlns:p14="http://schemas.microsoft.com/office/powerpoint/2010/main" val="243243772"/>
      </p:ext>
    </p:extLst>
  </p:cSld>
  <p:clrMapOvr>
    <a:masterClrMapping/>
  </p:clrMapOvr>
  <p:timing>
    <p:tnLst>
      <p:par>
        <p:cTn id="1" dur="indefinite" restart="never" nodeType="tmRoot"/>
      </p:par>
    </p:tnLst>
  </p:timing>
</p:sld>
</file>

<file path=ppt/theme/_rels/theme1.xml.rels><?xml version="1.0" encoding="UTF-8" standalone="yes"?>
<Relationships xmlns="http://schemas.openxmlformats.org/package/2006/relationships"><Relationship Id="rId1" Type="http://schemas.openxmlformats.org/officeDocument/2006/relationships/image" Target="../media/image1.jpeg"/></Relationships>
</file>

<file path=ppt/theme/theme1.xml><?xml version="1.0" encoding="utf-8"?>
<a:theme xmlns:a="http://schemas.openxmlformats.org/drawingml/2006/main" name="Солнцестояние">
  <a:themeElements>
    <a:clrScheme name="Солнцестояние">
      <a:dk1>
        <a:sysClr val="windowText" lastClr="000000"/>
      </a:dk1>
      <a:lt1>
        <a:sysClr val="window" lastClr="FFFFFF"/>
      </a:lt1>
      <a:dk2>
        <a:srgbClr val="4F271C"/>
      </a:dk2>
      <a:lt2>
        <a:srgbClr val="E7DEC9"/>
      </a:lt2>
      <a:accent1>
        <a:srgbClr val="3891A7"/>
      </a:accent1>
      <a:accent2>
        <a:srgbClr val="FEB80A"/>
      </a:accent2>
      <a:accent3>
        <a:srgbClr val="C32D2E"/>
      </a:accent3>
      <a:accent4>
        <a:srgbClr val="84AA33"/>
      </a:accent4>
      <a:accent5>
        <a:srgbClr val="964305"/>
      </a:accent5>
      <a:accent6>
        <a:srgbClr val="475A8D"/>
      </a:accent6>
      <a:hlink>
        <a:srgbClr val="8DC765"/>
      </a:hlink>
      <a:folHlink>
        <a:srgbClr val="AA8A14"/>
      </a:folHlink>
    </a:clrScheme>
    <a:fontScheme name="Солнцестояние">
      <a:majorFont>
        <a:latin typeface="Gill Sans MT"/>
        <a:ea typeface=""/>
        <a:cs typeface=""/>
        <a:font script="Grek" typeface="Corbel"/>
        <a:font script="Cyrl" typeface="Corbel"/>
        <a:font script="Jpan" typeface="HGｺﾞｼｯｸE"/>
        <a:font script="Hang" typeface="휴먼매직체"/>
        <a:font script="Hans" typeface="华文中宋"/>
        <a:font script="Hant" typeface="微軟正黑體"/>
        <a:font script="Arab" typeface="Majalla UI"/>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ahoma"/>
        <a:font script="Uigh" typeface="Microsoft Uighur"/>
        <a:font script="Geor" typeface="Sylfaen"/>
      </a:majorFont>
      <a:minorFont>
        <a:latin typeface="Gill Sans MT"/>
        <a:ea typeface=""/>
        <a:cs typeface=""/>
        <a:font script="Grek" typeface="Corbel"/>
        <a:font script="Cyrl" typeface="Corbel"/>
        <a:font script="Jpan" typeface="HGｺﾞｼｯｸE"/>
        <a:font script="Hang" typeface="HY엽서L"/>
        <a:font script="Hans" typeface="华文中宋"/>
        <a:font script="Hant" typeface="微軟正黑體"/>
        <a:font script="Arab" typeface="Majalla UI"/>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ahoma"/>
        <a:font script="Uigh" typeface="Microsoft Uighur"/>
        <a:font script="Geor" typeface="Sylfaen"/>
      </a:minorFont>
    </a:fontScheme>
    <a:fmtScheme name="Солнцестояние">
      <a:fillStyleLst>
        <a:solidFill>
          <a:schemeClr val="phClr"/>
        </a:solidFill>
        <a:gradFill rotWithShape="1">
          <a:gsLst>
            <a:gs pos="0">
              <a:schemeClr val="phClr">
                <a:tint val="35000"/>
                <a:satMod val="253000"/>
              </a:schemeClr>
            </a:gs>
            <a:gs pos="50000">
              <a:schemeClr val="phClr">
                <a:tint val="42000"/>
                <a:satMod val="255000"/>
              </a:schemeClr>
            </a:gs>
            <a:gs pos="97000">
              <a:schemeClr val="phClr">
                <a:tint val="53000"/>
                <a:satMod val="260000"/>
              </a:schemeClr>
            </a:gs>
            <a:gs pos="100000">
              <a:schemeClr val="phClr">
                <a:tint val="56000"/>
                <a:satMod val="275000"/>
              </a:schemeClr>
            </a:gs>
          </a:gsLst>
          <a:path path="circle">
            <a:fillToRect l="50000" t="50000" r="50000" b="50000"/>
          </a:path>
        </a:gradFill>
        <a:gradFill rotWithShape="1">
          <a:gsLst>
            <a:gs pos="0">
              <a:schemeClr val="phClr">
                <a:tint val="92000"/>
                <a:satMod val="170000"/>
              </a:schemeClr>
            </a:gs>
            <a:gs pos="15000">
              <a:schemeClr val="phClr">
                <a:tint val="92000"/>
                <a:shade val="99000"/>
                <a:satMod val="170000"/>
              </a:schemeClr>
            </a:gs>
            <a:gs pos="62000">
              <a:schemeClr val="phClr">
                <a:tint val="96000"/>
                <a:shade val="80000"/>
                <a:satMod val="170000"/>
              </a:schemeClr>
            </a:gs>
            <a:gs pos="97000">
              <a:schemeClr val="phClr">
                <a:tint val="98000"/>
                <a:shade val="63000"/>
                <a:satMod val="170000"/>
              </a:schemeClr>
            </a:gs>
            <a:gs pos="100000">
              <a:schemeClr val="phClr">
                <a:shade val="62000"/>
                <a:satMod val="170000"/>
              </a:schemeClr>
            </a:gs>
          </a:gsLst>
          <a:path path="circle">
            <a:fillToRect l="50000" t="50000" r="50000" b="50000"/>
          </a:path>
        </a:gradFill>
      </a:fillStyleLst>
      <a:lnStyleLst>
        <a:ln w="9525" cap="flat" cmpd="sng" algn="ctr">
          <a:solidFill>
            <a:schemeClr val="phClr"/>
          </a:solidFill>
          <a:prstDash val="solid"/>
        </a:ln>
        <a:ln w="25400" cap="flat" cmpd="sng" algn="ctr">
          <a:solidFill>
            <a:schemeClr val="phClr"/>
          </a:solidFill>
          <a:prstDash val="solid"/>
        </a:ln>
        <a:ln w="25400" cap="flat" cmpd="sng" algn="ctr">
          <a:solidFill>
            <a:schemeClr val="phClr"/>
          </a:solidFill>
          <a:prstDash val="solid"/>
        </a:ln>
      </a:lnStyleLst>
      <a:effectStyleLst>
        <a:effectStyle>
          <a:effectLst>
            <a:outerShdw blurRad="63500" dist="25400" dir="5400000" rotWithShape="0">
              <a:srgbClr val="000000">
                <a:alpha val="43137"/>
              </a:srgbClr>
            </a:outerShdw>
          </a:effectLst>
        </a:effectStyle>
        <a:effectStyle>
          <a:effectLst>
            <a:outerShdw blurRad="63500" dist="25400" dir="5400000" rotWithShape="0">
              <a:srgbClr val="000000">
                <a:alpha val="43137"/>
              </a:srgbClr>
            </a:outerShdw>
          </a:effectLst>
          <a:scene3d>
            <a:camera prst="orthographicFront" fov="0">
              <a:rot lat="0" lon="0" rev="0"/>
            </a:camera>
            <a:lightRig rig="brightRoom" dir="tl">
              <a:rot lat="0" lon="0" rev="8700000"/>
            </a:lightRig>
          </a:scene3d>
          <a:sp3d contourW="12700">
            <a:bevelT w="0" h="0"/>
            <a:contourClr>
              <a:schemeClr val="phClr">
                <a:shade val="80000"/>
              </a:schemeClr>
            </a:contourClr>
          </a:sp3d>
        </a:effectStyle>
        <a:effectStyle>
          <a:effectLst>
            <a:outerShdw blurRad="63500" dist="25400" dir="5400000" rotWithShape="0">
              <a:srgbClr val="000000">
                <a:alpha val="43137"/>
              </a:srgbClr>
            </a:outerShdw>
          </a:effectLst>
          <a:scene3d>
            <a:camera prst="orthographicFront" fov="0">
              <a:rot lat="0" lon="0" rev="0"/>
            </a:camera>
            <a:lightRig rig="brightRoom" dir="tl">
              <a:rot lat="0" lon="0" rev="5400000"/>
            </a:lightRig>
          </a:scene3d>
          <a:sp3d contourW="12700">
            <a:bevelT w="25400" h="50800" prst="angle"/>
            <a:contourClr>
              <a:schemeClr val="phClr"/>
            </a:contourClr>
          </a:sp3d>
        </a:effectStyle>
      </a:effectStyleLst>
      <a:bgFillStyleLst>
        <a:solidFill>
          <a:schemeClr val="phClr"/>
        </a:solidFill>
        <a:gradFill rotWithShape="1">
          <a:gsLst>
            <a:gs pos="0">
              <a:schemeClr val="phClr">
                <a:tint val="60000"/>
                <a:satMod val="355000"/>
              </a:schemeClr>
            </a:gs>
            <a:gs pos="40000">
              <a:schemeClr val="phClr">
                <a:tint val="85000"/>
                <a:satMod val="320000"/>
              </a:schemeClr>
            </a:gs>
            <a:gs pos="100000">
              <a:schemeClr val="phClr">
                <a:shade val="55000"/>
                <a:satMod val="300000"/>
              </a:schemeClr>
            </a:gs>
          </a:gsLst>
          <a:path path="circle">
            <a:fillToRect l="-24500" t="-20000" r="124500" b="120000"/>
          </a:path>
        </a:gradFill>
        <a:blipFill>
          <a:blip xmlns:r="http://schemas.openxmlformats.org/officeDocument/2006/relationships" r:embed="rId1">
            <a:duotone>
              <a:schemeClr val="phClr">
                <a:shade val="9000"/>
                <a:satMod val="300000"/>
              </a:schemeClr>
              <a:schemeClr val="phClr">
                <a:tint val="90000"/>
                <a:satMod val="225000"/>
              </a:schemeClr>
            </a:duotone>
          </a:blip>
          <a:tile tx="0" ty="0" sx="90000" sy="90000" flip="xy" algn="tl"/>
        </a:blip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Template>Solstice</Template>
  <TotalTime>143</TotalTime>
  <Words>321</Words>
  <Application>Microsoft Office PowerPoint</Application>
  <PresentationFormat>Экран (4:3)</PresentationFormat>
  <Paragraphs>27</Paragraphs>
  <Slides>4</Slides>
  <Notes>0</Notes>
  <HiddenSlides>0</HiddenSlides>
  <MMClips>0</MMClips>
  <ScaleCrop>false</ScaleCrop>
  <HeadingPairs>
    <vt:vector size="4" baseType="variant">
      <vt:variant>
        <vt:lpstr>Тема</vt:lpstr>
      </vt:variant>
      <vt:variant>
        <vt:i4>1</vt:i4>
      </vt:variant>
      <vt:variant>
        <vt:lpstr>Заголовки слайдов</vt:lpstr>
      </vt:variant>
      <vt:variant>
        <vt:i4>4</vt:i4>
      </vt:variant>
    </vt:vector>
  </HeadingPairs>
  <TitlesOfParts>
    <vt:vector size="5" baseType="lpstr">
      <vt:lpstr>Солнцестояние</vt:lpstr>
      <vt:lpstr>Termo-mexanik va mexanik payvandlash</vt:lpstr>
      <vt:lpstr>Презентация PowerPoint</vt:lpstr>
      <vt:lpstr>   Diffo’zion payvandlash. Metallarning kontakt yuzalari yuqori temperaturagacha qizdirilganda atomlarning o’zaro diffuzatsiyalashi tufayli payvandlanishi diffuzion payvandlash deyuladi. Bu usulda radio va elektronika asbobsozligi va boshqa sohalarda metallarni payvandlashda keng foydalaniladi. Bu usulda yupqa metall listlarni ustma-ust payvandlashda foydalaniladi. Buning uchun payvandlanuvchi listlarni kontaktlanish joyiga ultra tovush chastatasida (15-100 kgts) mexanik tebranishlar beradi. Bu usulda asbobsozlikda, samaliyo’tsozlikda juda yupqa (0,001-1mm gacha)  plastik metallar va ularning payvandlashda keng foydalaniladi. Аlyuminiy vа uning qоtishmаlаrini pаyvаndlаsh.  - Аlyuminiy vа  uning qоtishmаlаrini pаyvаndlаshdа yuqоridа qаyt   etilgаn хususiyatlаrdаn  tаshqаri    yuzаsidа  erish  tеmpеrаturаsi  20500S  bo’lgаn    А12О3 оksid pаrdа bo’lishi   аyniqsа kаttа qiyinchilik tug’dirаdi.  CHunki pаyvаndlаshdа  хаr  bir  tоmchi  mеtаll,  yupkа оksid  pаrdа  bilаn    o’rаlib puхtа chоk hоsil qilishgа yo’l qo’ymаydi. SHu sаbаbli аlyuminiy vа uning qоtishmаsining pаyvаndlаnаdigаn jоylаrini pаyvаndlаshdа  аvvаl bеnzin yoki kаustik sоdа eritmаsidа, kеyin suvdа yuvilаdi. Mеtаll vаnnаni оksid pаrdаdаn  tоzаlаsh uchun flyus kukuni ishlаtilаdi.  Bundаy flyus tаrkibidа 50·S1, 28 NaCl, 145 LiCl vа 8 NaF bo’lаdi. Pаyvаndlаsh simi tаrkibi аsоsiy mеtаll tаrkibigа mоs bo’lishi    lоzim. Mis vа uning qоtishmаlаrini pаyvаndlаsh. Mis qizdirilgаndа bir tоmоndаn оksidlаr (Su2О  vа  SuО), ikkinchi tоmоndаn eftеtikа (Su2-Su) hоsil bo’lаdi. Misning qristаllаnishidа eftеtikа dоnlаr chеgаrаsidа jоylаshib misni mo’rtlаshtirаdi. Hоsil bo’luvchi ingichkа zo’riqish kuchlаri misning dаrz kеtishigа sаbаb bo’lаdi. Undа erigаn gаzlаr аyniqsа N2 chоkdа g’оvаklаr hоsil qilаdi. SHu  sаbаbli  pаyvаndlаnuvchi  zаgаtоvkа  qаlinligi, shаkligа vа pаyvаndchоk хаrеktеrigа  ko’rа  pаyvаndlаsh  usuli bеlgilаnаdi. Mаsаlаn; gаz аlаngаsidа yupqа mis vа uning qоtishmаlаrini pаyvаndlаshdа аlаngа  quvvаti  po’lаtlаrni  pаyvаndlаshgа  qаrаgаndа 1,5-2  mаrtа  kаttа  оlinаdi. Bu  esа yuqоri   tеzliqdа pаyvаndlаshgа imkоn bеrаdi.  Qаlаy  brоnzаlаrni  аsеtilеn  brоnzа  аlаngаsidа  yoki хimоya gаzlаr muhitidа elеktr yoyi yordаmidа  pаyvаndlаsh  mumkin. Bundа pаyvаndlаsh simi   sifаtidа  fоsfоrli  brоnzаdаn  fоydаlаnilаdi. Pаyvаndlаsh mеtаll o’rindiqdа bаjаrilmоg’i lоzim.</vt:lpstr>
      <vt:lpstr>Презентация PowerPoint</vt:lpstr>
    </vt:vector>
  </TitlesOfParts>
  <Company>Home</Company>
  <LinksUpToDate>false</LinksUpToDate>
  <SharedDoc>false</SharedDoc>
  <HyperlinksChanged>false</HyperlinksChanged>
  <AppVersion>14.0000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Injinerlik materiallari qora metallar.  </dc:title>
  <dc:creator>Пользователь Windows</dc:creator>
  <cp:lastModifiedBy>Пользователь Windows</cp:lastModifiedBy>
  <cp:revision>70</cp:revision>
  <dcterms:created xsi:type="dcterms:W3CDTF">2018-03-26T08:51:17Z</dcterms:created>
  <dcterms:modified xsi:type="dcterms:W3CDTF">2018-03-26T11:21:33Z</dcterms:modified>
</cp:coreProperties>
</file>