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84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10C80ED-0845-4205-9473-DF9B995C369D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808F9B-745A-4BF7-88B6-8BF9F0953D9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48275" y="404664"/>
            <a:ext cx="2494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b="1" dirty="0"/>
              <a:t>Polimer materiallari</a:t>
            </a:r>
            <a:r>
              <a:rPr lang="uz-Cyrl-UZ" dirty="0"/>
              <a:t>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551837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smtClean="0"/>
              <a:t>                                R</a:t>
            </a:r>
            <a:r>
              <a:rPr lang="ru-RU" b="1" dirty="0"/>
              <a:t>е</a:t>
            </a:r>
            <a:r>
              <a:rPr lang="en-US" b="1" dirty="0" err="1"/>
              <a:t>ja</a:t>
            </a:r>
            <a:r>
              <a:rPr lang="en-US" b="1" dirty="0" smtClean="0"/>
              <a:t>:</a:t>
            </a:r>
          </a:p>
          <a:p>
            <a:endParaRPr lang="ru-RU" dirty="0"/>
          </a:p>
          <a:p>
            <a:pPr lvl="0"/>
            <a:r>
              <a:rPr lang="en-US" dirty="0" smtClean="0"/>
              <a:t>1.</a:t>
            </a:r>
            <a:r>
              <a:rPr lang="uz-Cyrl-UZ" dirty="0" smtClean="0"/>
              <a:t>Polimer </a:t>
            </a:r>
            <a:r>
              <a:rPr lang="uz-Cyrl-UZ" dirty="0"/>
              <a:t>materiallarning xususiyatalari, xossalari, ularning nazariy asoslari va tasnifi. </a:t>
            </a:r>
            <a:endParaRPr lang="ru-RU" dirty="0"/>
          </a:p>
          <a:p>
            <a:pPr lvl="0"/>
            <a:r>
              <a:rPr lang="en-US" dirty="0" smtClean="0"/>
              <a:t>2.</a:t>
            </a:r>
            <a:r>
              <a:rPr lang="uz-Cyrl-UZ" dirty="0" smtClean="0"/>
              <a:t>Plastmassalar</a:t>
            </a:r>
            <a:r>
              <a:rPr lang="uz-Cyrl-UZ" dirty="0"/>
              <a:t>, klassifikatsiyasi va qo‘llanilish so</a:t>
            </a:r>
            <a:r>
              <a:rPr lang="en-US" dirty="0"/>
              <a:t>h</a:t>
            </a:r>
            <a:r>
              <a:rPr lang="uz-Cyrl-UZ" dirty="0"/>
              <a:t>alari.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5336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352928" cy="5616624"/>
          </a:xfrm>
        </p:spPr>
        <p:txBody>
          <a:bodyPr>
            <a:normAutofit fontScale="77500" lnSpcReduction="20000"/>
          </a:bodyPr>
          <a:lstStyle/>
          <a:p>
            <a:r>
              <a:rPr lang="uz-Cyrl-UZ" dirty="0"/>
              <a:t>Hozirgi zamon texnika va texnologiyasini yaratishda metallar mashinasozlikning nisbiy puxtalikka, korroziya bardoshlikka, texnologiklikka kuygan ba’zi talabalarga javob bermay qo‘ydilar.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an’anaviy</a:t>
            </a:r>
            <a:r>
              <a:rPr lang="en-US" dirty="0"/>
              <a:t> </a:t>
            </a:r>
            <a:r>
              <a:rPr lang="en-US" dirty="0" err="1"/>
              <a:t>mashinasozlik</a:t>
            </a:r>
            <a:r>
              <a:rPr lang="en-US" dirty="0"/>
              <a:t> </a:t>
            </a:r>
            <a:r>
              <a:rPr lang="en-US" dirty="0" err="1"/>
              <a:t>materiallarining</a:t>
            </a:r>
            <a:r>
              <a:rPr lang="en-US" dirty="0"/>
              <a:t> </a:t>
            </a:r>
            <a:r>
              <a:rPr lang="en-US" dirty="0" err="1"/>
              <a:t>zaxiralari</a:t>
            </a:r>
            <a:r>
              <a:rPr lang="en-US" dirty="0"/>
              <a:t> </a:t>
            </a:r>
            <a:r>
              <a:rPr lang="en-US" dirty="0" err="1"/>
              <a:t>borgan</a:t>
            </a:r>
            <a:r>
              <a:rPr lang="en-US" dirty="0"/>
              <a:t> sari </a:t>
            </a:r>
            <a:r>
              <a:rPr lang="en-US" dirty="0" err="1"/>
              <a:t>kamayib</a:t>
            </a:r>
            <a:r>
              <a:rPr lang="en-US" dirty="0"/>
              <a:t>,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qimmatlashib</a:t>
            </a:r>
            <a:r>
              <a:rPr lang="en-US" dirty="0"/>
              <a:t> </a:t>
            </a:r>
            <a:r>
              <a:rPr lang="en-US" dirty="0" err="1"/>
              <a:t>ketayapti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kerakli</a:t>
            </a:r>
            <a:r>
              <a:rPr lang="en-US" dirty="0"/>
              <a:t> </a:t>
            </a:r>
            <a:r>
              <a:rPr lang="en-US" dirty="0" err="1"/>
              <a:t>xususiyatli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uylab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lozim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qoldi</a:t>
            </a:r>
            <a:r>
              <a:rPr lang="en-US" dirty="0"/>
              <a:t>. Bu </a:t>
            </a:r>
            <a:r>
              <a:rPr lang="en-US" dirty="0" err="1"/>
              <a:t>muammoni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al </a:t>
            </a:r>
            <a:r>
              <a:rPr lang="en-US" dirty="0" err="1"/>
              <a:t>qilishda</a:t>
            </a:r>
            <a:r>
              <a:rPr lang="en-US" dirty="0"/>
              <a:t> </a:t>
            </a:r>
            <a:r>
              <a:rPr lang="en-US" dirty="0" err="1"/>
              <a:t>sintetik</a:t>
            </a:r>
            <a:r>
              <a:rPr lang="en-US" dirty="0"/>
              <a:t>, </a:t>
            </a:r>
            <a:r>
              <a:rPr lang="en-US" dirty="0" err="1"/>
              <a:t>tabiiy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bog‘lovchilar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to‘tadi</a:t>
            </a:r>
            <a:r>
              <a:rPr lang="en-US" dirty="0"/>
              <a:t>.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perspektiv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qatorida</a:t>
            </a:r>
            <a:r>
              <a:rPr lang="en-US" dirty="0"/>
              <a:t> </a:t>
            </a:r>
            <a:r>
              <a:rPr lang="en-US" dirty="0" err="1"/>
              <a:t>plastik</a:t>
            </a:r>
            <a:r>
              <a:rPr lang="en-US" dirty="0"/>
              <a:t> </a:t>
            </a:r>
            <a:r>
              <a:rPr lang="en-US" dirty="0" err="1"/>
              <a:t>massalar</a:t>
            </a:r>
            <a:r>
              <a:rPr lang="en-US" dirty="0"/>
              <a:t>, </a:t>
            </a:r>
            <a:r>
              <a:rPr lang="en-US" dirty="0" err="1"/>
              <a:t>rezina</a:t>
            </a:r>
            <a:r>
              <a:rPr lang="en-US" dirty="0"/>
              <a:t>, </a:t>
            </a:r>
            <a:r>
              <a:rPr lang="en-US" dirty="0" err="1"/>
              <a:t>yegochli</a:t>
            </a:r>
            <a:r>
              <a:rPr lang="en-US" dirty="0"/>
              <a:t> </a:t>
            </a:r>
            <a:r>
              <a:rPr lang="en-US" dirty="0" err="1"/>
              <a:t>plastiklar</a:t>
            </a:r>
            <a:r>
              <a:rPr lang="en-US" dirty="0"/>
              <a:t>, </a:t>
            </a:r>
            <a:r>
              <a:rPr lang="en-US" dirty="0" err="1"/>
              <a:t>keramik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bor.</a:t>
            </a:r>
            <a:endParaRPr lang="ru-RU" dirty="0"/>
          </a:p>
          <a:p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matritsalar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o‘rin</a:t>
            </a:r>
            <a:r>
              <a:rPr lang="en-US" dirty="0"/>
              <a:t> </a:t>
            </a:r>
            <a:r>
              <a:rPr lang="en-US" dirty="0" err="1"/>
              <a:t>to‘tadi</a:t>
            </a:r>
            <a:r>
              <a:rPr lang="en-US" dirty="0"/>
              <a:t>. </a:t>
            </a:r>
            <a:r>
              <a:rPr lang="en-US" dirty="0" err="1"/>
              <a:t>Kompozitsion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uz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xossasini</a:t>
            </a:r>
            <a:r>
              <a:rPr lang="en-US" dirty="0"/>
              <a:t> </a:t>
            </a:r>
            <a:r>
              <a:rPr lang="en-US" dirty="0" err="1"/>
              <a:t>qaytaribgina</a:t>
            </a:r>
            <a:r>
              <a:rPr lang="en-US" dirty="0"/>
              <a:t> </a:t>
            </a:r>
            <a:r>
              <a:rPr lang="en-US" dirty="0" err="1"/>
              <a:t>kolmay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 err="1"/>
              <a:t>ech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etuvchiga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kelmaydigan</a:t>
            </a:r>
            <a:r>
              <a:rPr lang="en-US" dirty="0"/>
              <a:t> </a:t>
            </a:r>
            <a:r>
              <a:rPr lang="en-US" dirty="0" err="1"/>
              <a:t>xususiyatlariga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Kompozitson</a:t>
            </a:r>
            <a:r>
              <a:rPr lang="en-US" dirty="0"/>
              <a:t> </a:t>
            </a:r>
            <a:r>
              <a:rPr lang="en-US" dirty="0" err="1"/>
              <a:t>materiallarni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chiqarishni</a:t>
            </a:r>
            <a:r>
              <a:rPr lang="en-US" dirty="0"/>
              <a:t> </a:t>
            </a:r>
            <a:r>
              <a:rPr lang="en-US" dirty="0" err="1"/>
              <a:t>birdaniga</a:t>
            </a:r>
            <a:r>
              <a:rPr lang="en-US" dirty="0"/>
              <a:t> </a:t>
            </a:r>
            <a:r>
              <a:rPr lang="en-US" dirty="0" err="1"/>
              <a:t>ko‘payib</a:t>
            </a:r>
            <a:r>
              <a:rPr lang="en-US" dirty="0"/>
              <a:t> </a:t>
            </a:r>
            <a:r>
              <a:rPr lang="en-US" dirty="0" err="1"/>
              <a:t>ketganligining</a:t>
            </a:r>
            <a:r>
              <a:rPr lang="en-US" dirty="0"/>
              <a:t> </a:t>
            </a:r>
            <a:r>
              <a:rPr lang="en-US" dirty="0" err="1"/>
              <a:t>sababi</a:t>
            </a:r>
            <a:r>
              <a:rPr lang="en-US" dirty="0"/>
              <a:t> ham </a:t>
            </a:r>
            <a:r>
              <a:rPr lang="en-US" dirty="0" err="1"/>
              <a:t>shunda</a:t>
            </a:r>
            <a:r>
              <a:rPr lang="en-US" dirty="0"/>
              <a:t>. </a:t>
            </a:r>
            <a:endParaRPr lang="ru-RU" dirty="0"/>
          </a:p>
          <a:p>
            <a:r>
              <a:rPr lang="en-US" b="1" dirty="0" err="1"/>
              <a:t>Polimerlar</a:t>
            </a:r>
            <a:r>
              <a:rPr lang="en-US" b="1" dirty="0"/>
              <a:t> </a:t>
            </a:r>
            <a:r>
              <a:rPr lang="en-US" b="1" dirty="0" err="1"/>
              <a:t>strukturasi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klassifikatsiyasi</a:t>
            </a:r>
            <a:endParaRPr lang="ru-RU" b="1" dirty="0"/>
          </a:p>
          <a:p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molekulalar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past </a:t>
            </a:r>
            <a:r>
              <a:rPr lang="en-US" dirty="0" err="1"/>
              <a:t>malekulyar</a:t>
            </a:r>
            <a:r>
              <a:rPr lang="en-US" dirty="0"/>
              <a:t> </a:t>
            </a:r>
            <a:r>
              <a:rPr lang="en-US" dirty="0" err="1"/>
              <a:t>birikmalaridan</a:t>
            </a:r>
            <a:r>
              <a:rPr lang="en-US" dirty="0"/>
              <a:t> </a:t>
            </a:r>
            <a:r>
              <a:rPr lang="en-US" dirty="0" err="1"/>
              <a:t>tuzilib</a:t>
            </a:r>
            <a:r>
              <a:rPr lang="en-US" dirty="0"/>
              <a:t>,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valentlik</a:t>
            </a:r>
            <a:r>
              <a:rPr lang="en-US" dirty="0"/>
              <a:t> </a:t>
            </a:r>
            <a:r>
              <a:rPr lang="en-US" dirty="0" err="1"/>
              <a:t>bog‘lanish</a:t>
            </a:r>
            <a:r>
              <a:rPr lang="en-US" dirty="0"/>
              <a:t> </a:t>
            </a:r>
            <a:r>
              <a:rPr lang="en-US" dirty="0" err="1"/>
              <a:t>kuchlari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bog‘langan</a:t>
            </a:r>
            <a:r>
              <a:rPr lang="en-US" dirty="0"/>
              <a:t>.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molekulalari</a:t>
            </a:r>
            <a:r>
              <a:rPr lang="en-US" dirty="0"/>
              <a:t> (</a:t>
            </a:r>
            <a:r>
              <a:rPr lang="en-US" dirty="0" err="1"/>
              <a:t>makromolekulalar</a:t>
            </a:r>
            <a:r>
              <a:rPr lang="en-US" dirty="0"/>
              <a:t>)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strukturali</a:t>
            </a:r>
            <a:r>
              <a:rPr lang="en-US" dirty="0"/>
              <a:t> </a:t>
            </a:r>
            <a:r>
              <a:rPr lang="en-US" dirty="0" err="1"/>
              <a:t>zvenolardan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birikmalar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molekulalarning</a:t>
            </a:r>
            <a:r>
              <a:rPr lang="en-US" dirty="0"/>
              <a:t> </a:t>
            </a:r>
            <a:r>
              <a:rPr lang="en-US" dirty="0" err="1"/>
              <a:t>massasi</a:t>
            </a:r>
            <a:r>
              <a:rPr lang="en-US" dirty="0"/>
              <a:t> 500 </a:t>
            </a:r>
            <a:r>
              <a:rPr lang="en-US" dirty="0" err="1"/>
              <a:t>dan</a:t>
            </a:r>
            <a:r>
              <a:rPr lang="en-US" dirty="0"/>
              <a:t> 1 000000 </a:t>
            </a:r>
            <a:r>
              <a:rPr lang="en-US" dirty="0" err="1"/>
              <a:t>gachani</a:t>
            </a:r>
            <a:r>
              <a:rPr lang="en-US" dirty="0"/>
              <a:t> </a:t>
            </a:r>
            <a:r>
              <a:rPr lang="en-US" dirty="0" err="1"/>
              <a:t>tash</a:t>
            </a:r>
            <a:r>
              <a:rPr lang="uz-Cyrl-UZ" dirty="0"/>
              <a:t>k</a:t>
            </a:r>
            <a:r>
              <a:rPr lang="en-US" dirty="0" err="1"/>
              <a:t>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molekulalarida</a:t>
            </a:r>
            <a:r>
              <a:rPr lang="en-US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zanjir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atomlardan</a:t>
            </a:r>
            <a:r>
              <a:rPr lang="en-US" dirty="0"/>
              <a:t> </a:t>
            </a:r>
            <a:r>
              <a:rPr lang="en-US" dirty="0" err="1"/>
              <a:t>qurilgan</a:t>
            </a:r>
            <a:r>
              <a:rPr lang="en-US" dirty="0"/>
              <a:t>. Yon (bi</a:t>
            </a:r>
            <a:r>
              <a:rPr lang="uz-Cyrl-UZ" dirty="0"/>
              <a:t>q</a:t>
            </a:r>
            <a:r>
              <a:rPr lang="en-US" dirty="0"/>
              <a:t>in) </a:t>
            </a:r>
            <a:r>
              <a:rPr lang="en-US" dirty="0" err="1"/>
              <a:t>zanjir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. </a:t>
            </a:r>
            <a:r>
              <a:rPr lang="en-US" dirty="0" err="1"/>
              <a:t>Chizi</a:t>
            </a:r>
            <a:r>
              <a:rPr lang="uz-Cyrl-UZ" dirty="0"/>
              <a:t>g‘</a:t>
            </a:r>
            <a:r>
              <a:rPr lang="en-US" dirty="0" err="1"/>
              <a:t>iy</a:t>
            </a:r>
            <a:r>
              <a:rPr lang="en-US" dirty="0"/>
              <a:t> </a:t>
            </a:r>
            <a:r>
              <a:rPr lang="en-US" dirty="0" err="1"/>
              <a:t>makromolekula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4467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4664"/>
            <a:ext cx="3987130" cy="2219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573016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Chizig‘iy</a:t>
            </a:r>
            <a:r>
              <a:rPr lang="en-US" b="1" dirty="0"/>
              <a:t> </a:t>
            </a:r>
            <a:r>
              <a:rPr lang="en-US" b="1" dirty="0" err="1"/>
              <a:t>makromolekulalar</a:t>
            </a:r>
            <a:r>
              <a:rPr lang="en-US" b="1" dirty="0"/>
              <a:t> </a:t>
            </a:r>
            <a:r>
              <a:rPr lang="en-US" b="1" dirty="0" err="1"/>
              <a:t>qurilish</a:t>
            </a:r>
            <a:r>
              <a:rPr lang="en-US" b="1" dirty="0"/>
              <a:t> </a:t>
            </a:r>
            <a:r>
              <a:rPr lang="en-US" b="1" dirty="0" err="1"/>
              <a:t>sxemasi</a:t>
            </a:r>
            <a:endParaRPr lang="ru-RU" b="1" dirty="0"/>
          </a:p>
          <a:p>
            <a:r>
              <a:rPr lang="en-US" dirty="0"/>
              <a:t>Yon (</a:t>
            </a:r>
            <a:r>
              <a:rPr lang="en-US" dirty="0" err="1"/>
              <a:t>biqin</a:t>
            </a:r>
            <a:r>
              <a:rPr lang="en-US" dirty="0"/>
              <a:t>) </a:t>
            </a:r>
            <a:r>
              <a:rPr lang="en-US" dirty="0" err="1"/>
              <a:t>zanjir</a:t>
            </a:r>
            <a:r>
              <a:rPr lang="en-US" dirty="0"/>
              <a:t> </a:t>
            </a:r>
            <a:r>
              <a:rPr lang="en-US" dirty="0" err="1"/>
              <a:t>vodorod</a:t>
            </a:r>
            <a:r>
              <a:rPr lang="en-US" dirty="0"/>
              <a:t> </a:t>
            </a:r>
            <a:r>
              <a:rPr lang="en-US" dirty="0" err="1"/>
              <a:t>atomini</a:t>
            </a:r>
            <a:r>
              <a:rPr lang="en-US" dirty="0"/>
              <a:t> </a:t>
            </a:r>
            <a:r>
              <a:rPr lang="en-US" dirty="0" err="1"/>
              <a:t>urnini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radiqoplar</a:t>
            </a:r>
            <a:r>
              <a:rPr lang="en-US" dirty="0"/>
              <a:t> (-Sh</a:t>
            </a:r>
            <a:r>
              <a:rPr lang="en-US" baseline="-25000" dirty="0"/>
              <a:t>3</a:t>
            </a:r>
            <a:r>
              <a:rPr lang="en-US" dirty="0"/>
              <a:t> ; -S</a:t>
            </a:r>
            <a:r>
              <a:rPr lang="en-US" baseline="-25000" dirty="0"/>
              <a:t>3 </a:t>
            </a:r>
            <a:r>
              <a:rPr lang="en-US" dirty="0"/>
              <a:t>H: - C</a:t>
            </a:r>
            <a:r>
              <a:rPr lang="en-US" baseline="-25000" dirty="0"/>
              <a:t>6</a:t>
            </a:r>
            <a:r>
              <a:rPr lang="en-US" dirty="0"/>
              <a:t> H</a:t>
            </a:r>
            <a:r>
              <a:rPr lang="en-US" baseline="-25000" dirty="0"/>
              <a:t>5</a:t>
            </a:r>
            <a:r>
              <a:rPr lang="en-US" dirty="0"/>
              <a:t> 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funktsional</a:t>
            </a:r>
            <a:r>
              <a:rPr lang="en-US" dirty="0"/>
              <a:t> </a:t>
            </a:r>
            <a:r>
              <a:rPr lang="en-US" dirty="0" err="1"/>
              <a:t>gruppalar</a:t>
            </a:r>
            <a:r>
              <a:rPr lang="en-US" dirty="0"/>
              <a:t> (- SOOH: - OH: - NH</a:t>
            </a:r>
            <a:r>
              <a:rPr lang="en-US" baseline="-25000" dirty="0"/>
              <a:t>2</a:t>
            </a:r>
            <a:r>
              <a:rPr lang="en-US" dirty="0"/>
              <a:t>) </a:t>
            </a:r>
            <a:r>
              <a:rPr lang="en-US" dirty="0" err="1"/>
              <a:t>olishi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Agar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zanjirlari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atomlardan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u </a:t>
            </a:r>
            <a:r>
              <a:rPr lang="en-US" b="1" dirty="0" err="1"/>
              <a:t>gomozanjirli</a:t>
            </a:r>
            <a:r>
              <a:rPr lang="en-US" b="1" dirty="0"/>
              <a:t> </a:t>
            </a:r>
            <a:r>
              <a:rPr lang="en-US" b="1" dirty="0" err="1"/>
              <a:t>polimer</a:t>
            </a:r>
            <a:r>
              <a:rPr lang="en-US" dirty="0"/>
              <a:t> deb </a:t>
            </a:r>
            <a:r>
              <a:rPr lang="en-US" dirty="0" err="1"/>
              <a:t>ataladi</a:t>
            </a:r>
            <a:r>
              <a:rPr lang="en-US" dirty="0"/>
              <a:t>. Agar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atomlaridan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b="1" dirty="0" err="1"/>
              <a:t>karbozanjirli</a:t>
            </a:r>
            <a:r>
              <a:rPr lang="en-US" b="1" dirty="0"/>
              <a:t> </a:t>
            </a:r>
            <a:r>
              <a:rPr lang="en-US" b="1" dirty="0" err="1"/>
              <a:t>polimer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uz-Cyrl-UZ" dirty="0"/>
              <a:t>H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atomlardan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b="1" dirty="0" err="1"/>
              <a:t>geterozanjirli</a:t>
            </a:r>
            <a:r>
              <a:rPr lang="en-US" b="1" dirty="0"/>
              <a:t> </a:t>
            </a:r>
            <a:r>
              <a:rPr lang="en-US" b="1" dirty="0" err="1"/>
              <a:t>polimer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: </a:t>
            </a:r>
            <a:r>
              <a:rPr lang="en-US" dirty="0" err="1"/>
              <a:t>poliformal</a:t>
            </a:r>
            <a:r>
              <a:rPr lang="ru-RU" dirty="0"/>
              <a:t>ь</a:t>
            </a:r>
            <a:r>
              <a:rPr lang="en-US" dirty="0" err="1"/>
              <a:t>degid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zanjirida</a:t>
            </a:r>
            <a:r>
              <a:rPr lang="en-US" dirty="0"/>
              <a:t> </a:t>
            </a:r>
            <a:r>
              <a:rPr lang="en-US" dirty="0" err="1"/>
              <a:t>kislorod</a:t>
            </a:r>
            <a:r>
              <a:rPr lang="en-US" dirty="0"/>
              <a:t> </a:t>
            </a:r>
            <a:r>
              <a:rPr lang="en-US" dirty="0" err="1"/>
              <a:t>geteroatomi</a:t>
            </a:r>
            <a:r>
              <a:rPr lang="en-US" dirty="0"/>
              <a:t> bor.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8761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8640"/>
            <a:ext cx="5616623" cy="3162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3356992"/>
            <a:ext cx="62464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Rasm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makromolekulalarining</a:t>
            </a:r>
            <a:r>
              <a:rPr lang="en-US" dirty="0"/>
              <a:t> </a:t>
            </a:r>
            <a:r>
              <a:rPr lang="en-US" dirty="0" err="1"/>
              <a:t>formalari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 – </a:t>
            </a:r>
            <a:r>
              <a:rPr lang="en-US" dirty="0" err="1"/>
              <a:t>chizig‘iy</a:t>
            </a:r>
            <a:r>
              <a:rPr lang="en-US" dirty="0"/>
              <a:t>; b – </a:t>
            </a:r>
            <a:r>
              <a:rPr lang="en-US" dirty="0" err="1"/>
              <a:t>shaxobchali</a:t>
            </a:r>
            <a:r>
              <a:rPr lang="en-US" dirty="0"/>
              <a:t>; v – </a:t>
            </a:r>
            <a:r>
              <a:rPr lang="en-US" dirty="0" err="1"/>
              <a:t>pog‘anali</a:t>
            </a:r>
            <a:r>
              <a:rPr lang="en-US" dirty="0"/>
              <a:t>; g – </a:t>
            </a:r>
            <a:r>
              <a:rPr lang="en-US" dirty="0" err="1"/>
              <a:t>setkali</a:t>
            </a:r>
            <a:r>
              <a:rPr lang="en-US" dirty="0"/>
              <a:t>; d – </a:t>
            </a:r>
            <a:r>
              <a:rPr lang="en-US" dirty="0" err="1"/>
              <a:t>fazoviy</a:t>
            </a:r>
            <a:r>
              <a:rPr lang="en-US" dirty="0"/>
              <a:t>; ye - </a:t>
            </a:r>
            <a:r>
              <a:rPr lang="en-US" dirty="0" err="1"/>
              <a:t>parketli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  <a:p>
            <a:r>
              <a:rPr lang="en-US" dirty="0" err="1"/>
              <a:t>Makromolekulalarining</a:t>
            </a:r>
            <a:r>
              <a:rPr lang="en-US" dirty="0"/>
              <a:t> </a:t>
            </a:r>
            <a:r>
              <a:rPr lang="en-US" dirty="0" err="1"/>
              <a:t>formasiga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xillariga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	a) </a:t>
            </a:r>
            <a:r>
              <a:rPr lang="en-US" dirty="0" err="1"/>
              <a:t>chizig‘iy</a:t>
            </a:r>
            <a:r>
              <a:rPr lang="en-US" dirty="0"/>
              <a:t>; </a:t>
            </a:r>
            <a:endParaRPr lang="ru-RU" dirty="0"/>
          </a:p>
          <a:p>
            <a:r>
              <a:rPr lang="en-US" dirty="0"/>
              <a:t>	b) </a:t>
            </a:r>
            <a:r>
              <a:rPr lang="en-US" dirty="0" err="1"/>
              <a:t>shaxobchali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	v) </a:t>
            </a:r>
            <a:r>
              <a:rPr lang="en-US" dirty="0" err="1"/>
              <a:t>pog‘anali</a:t>
            </a:r>
            <a:r>
              <a:rPr lang="en-US" dirty="0"/>
              <a:t>;	</a:t>
            </a:r>
            <a:endParaRPr lang="ru-RU" dirty="0"/>
          </a:p>
          <a:p>
            <a:r>
              <a:rPr lang="en-US" dirty="0"/>
              <a:t>	g) </a:t>
            </a:r>
            <a:r>
              <a:rPr lang="en-US" dirty="0" err="1"/>
              <a:t>setkasimon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	d) </a:t>
            </a:r>
            <a:r>
              <a:rPr lang="en-US" dirty="0" err="1"/>
              <a:t>fazoviy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/>
              <a:t>	e) </a:t>
            </a:r>
            <a:r>
              <a:rPr lang="en-US" dirty="0" err="1"/>
              <a:t>parketli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7088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7272808" cy="5347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10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136904" cy="5145752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/>
              <a:t>Polimerlarning</a:t>
            </a:r>
            <a:r>
              <a:rPr lang="en-US" b="1" dirty="0"/>
              <a:t> </a:t>
            </a:r>
            <a:r>
              <a:rPr lang="en-US" b="1" dirty="0" err="1"/>
              <a:t>xususiyatlari</a:t>
            </a:r>
            <a:endParaRPr lang="ru-RU" dirty="0"/>
          </a:p>
          <a:p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2 </a:t>
            </a:r>
            <a:r>
              <a:rPr lang="en-US" dirty="0" err="1"/>
              <a:t>agregat</a:t>
            </a:r>
            <a:r>
              <a:rPr lang="en-US" dirty="0"/>
              <a:t> </a:t>
            </a:r>
            <a:r>
              <a:rPr lang="en-US" dirty="0" err="1"/>
              <a:t>holatida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suyuq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4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holatda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kristallsimon</a:t>
            </a:r>
            <a:r>
              <a:rPr lang="en-US" dirty="0"/>
              <a:t>, </a:t>
            </a:r>
            <a:r>
              <a:rPr lang="en-US" dirty="0" err="1"/>
              <a:t>oynasimon</a:t>
            </a:r>
            <a:r>
              <a:rPr lang="en-US" dirty="0"/>
              <a:t> (</a:t>
            </a:r>
            <a:r>
              <a:rPr lang="en-US" dirty="0" err="1"/>
              <a:t>stekloobrazn</a:t>
            </a:r>
            <a:r>
              <a:rPr lang="ru-RU" dirty="0"/>
              <a:t>ы</a:t>
            </a:r>
            <a:r>
              <a:rPr lang="en-US" dirty="0"/>
              <a:t>e),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(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vyazkiy</a:t>
            </a:r>
            <a:r>
              <a:rPr lang="en-US" dirty="0"/>
              <a:t> </a:t>
            </a:r>
            <a:r>
              <a:rPr lang="en-US" dirty="0" err="1"/>
              <a:t>tekuchiy</a:t>
            </a:r>
            <a:r>
              <a:rPr lang="en-US" dirty="0"/>
              <a:t> (</a:t>
            </a:r>
            <a:r>
              <a:rPr lang="en-US" dirty="0" err="1"/>
              <a:t>suyuq</a:t>
            </a:r>
            <a:r>
              <a:rPr lang="en-US" dirty="0"/>
              <a:t> </a:t>
            </a:r>
            <a:r>
              <a:rPr lang="en-US" dirty="0" err="1"/>
              <a:t>faza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eritmasini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agregat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o‘tishini</a:t>
            </a:r>
            <a:r>
              <a:rPr lang="en-US" dirty="0"/>
              <a:t> 2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mexanizmi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kristallanish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oynalanish</a:t>
            </a:r>
            <a:r>
              <a:rPr lang="en-US" dirty="0"/>
              <a:t>. </a:t>
            </a:r>
            <a:r>
              <a:rPr lang="en-US" dirty="0" err="1"/>
              <a:t>Polimerlarni</a:t>
            </a:r>
            <a:r>
              <a:rPr lang="en-US" dirty="0"/>
              <a:t> </a:t>
            </a:r>
            <a:r>
              <a:rPr lang="en-US" dirty="0" err="1"/>
              <a:t>kristallanish</a:t>
            </a:r>
            <a:r>
              <a:rPr lang="en-US" dirty="0"/>
              <a:t>.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kristallari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temperaturalarda</a:t>
            </a:r>
            <a:r>
              <a:rPr lang="en-US" dirty="0"/>
              <a:t> (</a:t>
            </a:r>
            <a:r>
              <a:rPr lang="en-US" dirty="0" err="1"/>
              <a:t>T</a:t>
            </a:r>
            <a:r>
              <a:rPr lang="en-US" baseline="-25000" dirty="0" err="1"/>
              <a:t>kr</a:t>
            </a:r>
            <a:r>
              <a:rPr lang="en-US" dirty="0"/>
              <a:t>)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Agar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sovish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qattiq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o‘tish</a:t>
            </a:r>
            <a:r>
              <a:rPr lang="en-US" dirty="0"/>
              <a:t> </a:t>
            </a:r>
            <a:r>
              <a:rPr lang="en-US" dirty="0" err="1"/>
              <a:t>belgilari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oynalanishi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, </a:t>
            </a:r>
            <a:r>
              <a:rPr lang="en-US" dirty="0" err="1"/>
              <a:t>qaysiki</a:t>
            </a:r>
            <a:r>
              <a:rPr lang="en-US" dirty="0"/>
              <a:t> </a:t>
            </a:r>
            <a:r>
              <a:rPr lang="en-US" dirty="0" err="1"/>
              <a:t>orqaga</a:t>
            </a:r>
            <a:r>
              <a:rPr lang="en-US" dirty="0"/>
              <a:t> </a:t>
            </a:r>
            <a:r>
              <a:rPr lang="en-US" dirty="0" err="1"/>
              <a:t>qaytish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xarakterlanadi</a:t>
            </a:r>
            <a:r>
              <a:rPr lang="en-US" dirty="0"/>
              <a:t>: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intervalida</a:t>
            </a:r>
            <a:r>
              <a:rPr lang="en-US" dirty="0"/>
              <a:t> 10-20</a:t>
            </a:r>
            <a:r>
              <a:rPr lang="en-US" baseline="30000" dirty="0"/>
              <a:t>0</a:t>
            </a:r>
            <a:r>
              <a:rPr lang="en-US" dirty="0"/>
              <a:t>S da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oynasimon</a:t>
            </a:r>
            <a:r>
              <a:rPr lang="en-US" dirty="0"/>
              <a:t> </a:t>
            </a:r>
            <a:r>
              <a:rPr lang="en-US" dirty="0" err="1"/>
              <a:t>holatdan</a:t>
            </a:r>
            <a:r>
              <a:rPr lang="en-US" dirty="0"/>
              <a:t> </a:t>
            </a:r>
            <a:r>
              <a:rPr lang="en-US" dirty="0" err="1"/>
              <a:t>eritma</a:t>
            </a:r>
            <a:r>
              <a:rPr lang="en-US" dirty="0"/>
              <a:t> </a:t>
            </a:r>
            <a:r>
              <a:rPr lang="en-US" dirty="0" err="1"/>
              <a:t>holatiga</a:t>
            </a:r>
            <a:r>
              <a:rPr lang="en-US" dirty="0"/>
              <a:t> </a:t>
            </a:r>
            <a:r>
              <a:rPr lang="en-US" dirty="0" err="1"/>
              <a:t>o‘tishi</a:t>
            </a:r>
            <a:r>
              <a:rPr lang="en-US" dirty="0"/>
              <a:t> </a:t>
            </a:r>
            <a:r>
              <a:rPr lang="en-US" dirty="0" err="1"/>
              <a:t>mumikn</a:t>
            </a:r>
            <a:r>
              <a:rPr lang="en-US" dirty="0"/>
              <a:t>. Bu </a:t>
            </a:r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intervalining</a:t>
            </a:r>
            <a:r>
              <a:rPr lang="en-US" dirty="0"/>
              <a:t> </a:t>
            </a:r>
            <a:r>
              <a:rPr lang="en-US" dirty="0" err="1"/>
              <a:t>o‘rtasi</a:t>
            </a:r>
            <a:r>
              <a:rPr lang="en-US" dirty="0"/>
              <a:t> </a:t>
            </a:r>
            <a:r>
              <a:rPr lang="en-US" dirty="0" err="1"/>
              <a:t>polimerning</a:t>
            </a:r>
            <a:r>
              <a:rPr lang="en-US" dirty="0"/>
              <a:t> </a:t>
            </a:r>
            <a:r>
              <a:rPr lang="en-US" dirty="0" err="1"/>
              <a:t>oynalanish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 (T</a:t>
            </a:r>
            <a:r>
              <a:rPr lang="en-US" baseline="-25000" dirty="0"/>
              <a:t>0</a:t>
            </a:r>
            <a:r>
              <a:rPr lang="en-US" dirty="0"/>
              <a:t>)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Kristallik</a:t>
            </a:r>
            <a:r>
              <a:rPr lang="en-US" dirty="0"/>
              <a:t> (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kristallanuvchi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) </a:t>
            </a:r>
            <a:r>
              <a:rPr lang="en-US" dirty="0" err="1"/>
              <a:t>degan</a:t>
            </a:r>
            <a:r>
              <a:rPr lang="en-US" dirty="0"/>
              <a:t> </a:t>
            </a:r>
            <a:r>
              <a:rPr lang="en-US" dirty="0" err="1"/>
              <a:t>tushunchalar</a:t>
            </a:r>
            <a:r>
              <a:rPr lang="en-US" dirty="0"/>
              <a:t> bor. Agar </a:t>
            </a:r>
            <a:r>
              <a:rPr lang="en-US" dirty="0" err="1"/>
              <a:t>kristallanuvchi</a:t>
            </a:r>
            <a:r>
              <a:rPr lang="en-US" dirty="0"/>
              <a:t> </a:t>
            </a:r>
            <a:r>
              <a:rPr lang="en-US" dirty="0" err="1"/>
              <a:t>polimerlar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tezlikda</a:t>
            </a:r>
            <a:r>
              <a:rPr lang="en-US" dirty="0"/>
              <a:t> </a:t>
            </a:r>
            <a:r>
              <a:rPr lang="en-US" dirty="0" err="1"/>
              <a:t>sovitilsa</a:t>
            </a:r>
            <a:r>
              <a:rPr lang="en-US" dirty="0"/>
              <a:t> u </a:t>
            </a:r>
            <a:r>
              <a:rPr lang="en-US" dirty="0" err="1"/>
              <a:t>oynasimon</a:t>
            </a:r>
            <a:r>
              <a:rPr lang="en-US" dirty="0"/>
              <a:t> </a:t>
            </a:r>
            <a:r>
              <a:rPr lang="en-US" dirty="0" err="1"/>
              <a:t>holatga</a:t>
            </a:r>
            <a:r>
              <a:rPr lang="en-US" dirty="0"/>
              <a:t> </a:t>
            </a:r>
            <a:r>
              <a:rPr lang="en-US" dirty="0" err="1"/>
              <a:t>o‘tishi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T</a:t>
            </a:r>
            <a:r>
              <a:rPr lang="en-US" baseline="-25000" dirty="0"/>
              <a:t>0 </a:t>
            </a:r>
            <a:r>
              <a:rPr lang="en-US" dirty="0" err="1"/>
              <a:t>haroratidan</a:t>
            </a:r>
            <a:r>
              <a:rPr lang="en-US" dirty="0"/>
              <a:t> </a:t>
            </a:r>
            <a:r>
              <a:rPr lang="en-US" dirty="0" err="1"/>
              <a:t>pastda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makromolekulalarning</a:t>
            </a:r>
            <a:r>
              <a:rPr lang="en-US" dirty="0"/>
              <a:t> </a:t>
            </a:r>
            <a:r>
              <a:rPr lang="en-US" dirty="0" err="1"/>
              <a:t>segmentlarini</a:t>
            </a:r>
            <a:r>
              <a:rPr lang="en-US" dirty="0"/>
              <a:t> </a:t>
            </a:r>
            <a:r>
              <a:rPr lang="en-US" dirty="0" err="1"/>
              <a:t>harakatlanuvchanligi</a:t>
            </a:r>
            <a:r>
              <a:rPr lang="en-US" dirty="0"/>
              <a:t> </a:t>
            </a:r>
            <a:r>
              <a:rPr lang="en-US" dirty="0" err="1"/>
              <a:t>kamayadi</a:t>
            </a:r>
            <a:r>
              <a:rPr lang="en-US" dirty="0"/>
              <a:t>, </a:t>
            </a:r>
            <a:r>
              <a:rPr lang="en-US" dirty="0" err="1"/>
              <a:t>mo‘rtlik</a:t>
            </a:r>
            <a:r>
              <a:rPr lang="en-US" dirty="0"/>
              <a:t> (</a:t>
            </a:r>
            <a:r>
              <a:rPr lang="en-US" dirty="0" err="1"/>
              <a:t>T</a:t>
            </a:r>
            <a:r>
              <a:rPr lang="en-US" baseline="-25000" dirty="0" err="1"/>
              <a:t>mo‘rt</a:t>
            </a:r>
            <a:r>
              <a:rPr lang="en-US" dirty="0"/>
              <a:t>) </a:t>
            </a:r>
            <a:r>
              <a:rPr lang="en-US" dirty="0" err="1"/>
              <a:t>haroratida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mo‘rt</a:t>
            </a:r>
            <a:r>
              <a:rPr lang="en-US" dirty="0"/>
              <a:t> </a:t>
            </a:r>
            <a:r>
              <a:rPr lang="en-US" dirty="0" err="1"/>
              <a:t>materialdek</a:t>
            </a:r>
            <a:r>
              <a:rPr lang="en-US" dirty="0"/>
              <a:t> </a:t>
            </a:r>
            <a:r>
              <a:rPr lang="en-US" dirty="0" err="1"/>
              <a:t>sinadi</a:t>
            </a:r>
            <a:r>
              <a:rPr lang="en-US" dirty="0"/>
              <a:t>. T</a:t>
            </a:r>
            <a:r>
              <a:rPr lang="en-US" baseline="-25000" dirty="0"/>
              <a:t>0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segmentlar</a:t>
            </a:r>
            <a:r>
              <a:rPr lang="en-US" dirty="0"/>
              <a:t> </a:t>
            </a:r>
            <a:r>
              <a:rPr lang="en-US" dirty="0" err="1"/>
              <a:t>harakatlanuvchanligi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4603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424936" cy="825272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Mineral </a:t>
            </a:r>
            <a:r>
              <a:rPr lang="en-US" dirty="0" err="1"/>
              <a:t>to‘lgizuvchilar</a:t>
            </a:r>
            <a:r>
              <a:rPr lang="en-US" dirty="0"/>
              <a:t> </a:t>
            </a:r>
            <a:r>
              <a:rPr lang="en-US" dirty="0" err="1"/>
              <a:t>qo‘shilsa</a:t>
            </a:r>
            <a:r>
              <a:rPr lang="en-US" dirty="0"/>
              <a:t> (20% </a:t>
            </a:r>
            <a:r>
              <a:rPr lang="en-US" dirty="0" err="1"/>
              <a:t>gacha</a:t>
            </a:r>
            <a:r>
              <a:rPr lang="en-US" dirty="0"/>
              <a:t>)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 </a:t>
            </a:r>
            <a:r>
              <a:rPr lang="en-US" dirty="0" err="1"/>
              <a:t>pasayadi</a:t>
            </a:r>
            <a:r>
              <a:rPr lang="en-US" dirty="0"/>
              <a:t>.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o‘tkazuvchanlik</a:t>
            </a:r>
            <a:r>
              <a:rPr lang="en-US" dirty="0"/>
              <a:t> </a:t>
            </a:r>
            <a:r>
              <a:rPr lang="en-US" dirty="0" err="1"/>
              <a:t>qoplama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himoya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o‘tkazuvchanlik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 (20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haroratda</a:t>
            </a:r>
            <a:r>
              <a:rPr lang="en-US" dirty="0"/>
              <a:t>). 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173241"/>
              </p:ext>
            </p:extLst>
          </p:nvPr>
        </p:nvGraphicFramePr>
        <p:xfrm>
          <a:off x="1259632" y="1772816"/>
          <a:ext cx="6732537" cy="3704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Документ" r:id="rId3" imgW="6266173" imgH="3230289" progId="Word.Document.12">
                  <p:embed/>
                </p:oleObj>
              </mc:Choice>
              <mc:Fallback>
                <p:oleObj name="Документ" r:id="rId3" imgW="6266173" imgH="323028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59632" y="1772816"/>
                        <a:ext cx="6732537" cy="3704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22109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404664"/>
            <a:ext cx="7920880" cy="540060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err="1"/>
              <a:t>Teplo</a:t>
            </a:r>
            <a:r>
              <a:rPr lang="ru-RU" b="1" dirty="0"/>
              <a:t> </a:t>
            </a:r>
            <a:r>
              <a:rPr lang="ru-RU" b="1" dirty="0" err="1"/>
              <a:t>fizik</a:t>
            </a:r>
            <a:r>
              <a:rPr lang="ru-RU" b="1" dirty="0"/>
              <a:t> </a:t>
            </a:r>
            <a:r>
              <a:rPr lang="ru-RU" b="1" dirty="0" err="1"/>
              <a:t>xossalari</a:t>
            </a:r>
            <a:endParaRPr lang="ru-RU" dirty="0"/>
          </a:p>
          <a:p>
            <a:r>
              <a:rPr lang="en-US" dirty="0"/>
              <a:t>1. </a:t>
            </a:r>
            <a:r>
              <a:rPr lang="ru-RU" dirty="0" err="1"/>
              <a:t>Issiqbardoshlik</a:t>
            </a:r>
            <a:r>
              <a:rPr lang="ru-RU" dirty="0"/>
              <a:t>.</a:t>
            </a:r>
          </a:p>
          <a:p>
            <a:r>
              <a:rPr lang="en-US" dirty="0"/>
              <a:t>Bu </a:t>
            </a:r>
            <a:r>
              <a:rPr lang="en-US" dirty="0" err="1"/>
              <a:t>polimerning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xavfli</a:t>
            </a:r>
            <a:r>
              <a:rPr lang="en-US" dirty="0"/>
              <a:t> </a:t>
            </a:r>
            <a:r>
              <a:rPr lang="en-US" dirty="0" err="1"/>
              <a:t>deformatsiyasiz</a:t>
            </a:r>
            <a:r>
              <a:rPr lang="en-US" dirty="0"/>
              <a:t> </a:t>
            </a:r>
            <a:r>
              <a:rPr lang="en-US" dirty="0" err="1"/>
              <a:t>ishlaydigan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. Bu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molekula</a:t>
            </a:r>
            <a:r>
              <a:rPr lang="en-US" dirty="0"/>
              <a:t> </a:t>
            </a:r>
            <a:r>
              <a:rPr lang="en-US" dirty="0" err="1"/>
              <a:t>qurilishiga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. </a:t>
            </a:r>
            <a:r>
              <a:rPr lang="en-US" dirty="0" err="1"/>
              <a:t>Umuman</a:t>
            </a:r>
            <a:r>
              <a:rPr lang="en-US" dirty="0"/>
              <a:t> </a:t>
            </a:r>
            <a:r>
              <a:rPr lang="en-US" dirty="0" err="1"/>
              <a:t>ko‘pchilik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issiqbardoshligi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</a:t>
            </a:r>
            <a:r>
              <a:rPr lang="en-US" dirty="0" err="1"/>
              <a:t>Noorganik</a:t>
            </a:r>
            <a:r>
              <a:rPr lang="en-US" dirty="0"/>
              <a:t> </a:t>
            </a:r>
            <a:r>
              <a:rPr lang="en-US" dirty="0" err="1"/>
              <a:t>to‘ldiruvchilar</a:t>
            </a:r>
            <a:r>
              <a:rPr lang="en-US" dirty="0"/>
              <a:t> (</a:t>
            </a:r>
            <a:r>
              <a:rPr lang="en-US" dirty="0" err="1"/>
              <a:t>asbest</a:t>
            </a:r>
            <a:r>
              <a:rPr lang="en-US" dirty="0"/>
              <a:t>, shisha </a:t>
            </a:r>
            <a:r>
              <a:rPr lang="en-US" dirty="0" err="1"/>
              <a:t>tolalar</a:t>
            </a:r>
            <a:r>
              <a:rPr lang="en-US" dirty="0"/>
              <a:t>, </a:t>
            </a:r>
            <a:r>
              <a:rPr lang="en-US" dirty="0" err="1"/>
              <a:t>kvarts</a:t>
            </a:r>
            <a:r>
              <a:rPr lang="en-US" dirty="0"/>
              <a:t> </a:t>
            </a:r>
            <a:r>
              <a:rPr lang="uz-Cyrl-UZ" dirty="0"/>
              <a:t>q</a:t>
            </a:r>
            <a:r>
              <a:rPr lang="en-US" dirty="0" err="1"/>
              <a:t>umi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.k</a:t>
            </a:r>
            <a:r>
              <a:rPr lang="uz-Cyrl-UZ" dirty="0"/>
              <a:t>.</a:t>
            </a:r>
            <a:r>
              <a:rPr lang="en-US" dirty="0" err="1"/>
              <a:t>lar</a:t>
            </a:r>
            <a:r>
              <a:rPr lang="en-US" dirty="0"/>
              <a:t>) </a:t>
            </a:r>
            <a:r>
              <a:rPr lang="en-US" dirty="0" err="1"/>
              <a:t>qo‘shilsa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issiqbardoshligi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baribir</a:t>
            </a:r>
            <a:r>
              <a:rPr lang="en-US" dirty="0"/>
              <a:t> </a:t>
            </a:r>
            <a:r>
              <a:rPr lang="en-US" dirty="0" err="1"/>
              <a:t>organik</a:t>
            </a:r>
            <a:r>
              <a:rPr lang="en-US" dirty="0"/>
              <a:t>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issiqbardoshligi</a:t>
            </a:r>
            <a:r>
              <a:rPr lang="en-US" dirty="0"/>
              <a:t> 300-500</a:t>
            </a:r>
            <a:r>
              <a:rPr lang="en-US" baseline="30000" dirty="0"/>
              <a:t>0</a:t>
            </a:r>
            <a:r>
              <a:rPr lang="en-US" dirty="0"/>
              <a:t> 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polimerlarni</a:t>
            </a:r>
            <a:r>
              <a:rPr lang="en-US" dirty="0"/>
              <a:t> (</a:t>
            </a:r>
            <a:r>
              <a:rPr lang="en-US" dirty="0" err="1"/>
              <a:t>plastmassa</a:t>
            </a:r>
            <a:r>
              <a:rPr lang="en-US" dirty="0"/>
              <a:t>, </a:t>
            </a:r>
            <a:r>
              <a:rPr lang="en-US" dirty="0" err="1"/>
              <a:t>rezina</a:t>
            </a:r>
            <a:r>
              <a:rPr lang="en-US" dirty="0"/>
              <a:t>)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muddatli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</a:t>
            </a:r>
            <a:r>
              <a:rPr lang="en-US" dirty="0"/>
              <a:t> (2000-3000</a:t>
            </a:r>
            <a:r>
              <a:rPr lang="en-US" baseline="30000" dirty="0"/>
              <a:t>0</a:t>
            </a:r>
            <a:r>
              <a:rPr lang="en-US" dirty="0"/>
              <a:t>S)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konstruktsiyani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qizib</a:t>
            </a:r>
            <a:r>
              <a:rPr lang="en-US" dirty="0"/>
              <a:t> </a:t>
            </a:r>
            <a:r>
              <a:rPr lang="en-US" dirty="0" err="1"/>
              <a:t>ketishdan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haroratdan</a:t>
            </a:r>
            <a:r>
              <a:rPr lang="en-US" dirty="0"/>
              <a:t> </a:t>
            </a:r>
            <a:r>
              <a:rPr lang="en-US" dirty="0" err="1"/>
              <a:t>asray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 </a:t>
            </a:r>
            <a:r>
              <a:rPr lang="en-US" dirty="0" err="1"/>
              <a:t>Polimerning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o‘tkazishi</a:t>
            </a:r>
            <a:r>
              <a:rPr lang="en-US" dirty="0"/>
              <a:t> past </a:t>
            </a:r>
            <a:r>
              <a:rPr lang="en-US" dirty="0" err="1"/>
              <a:t>bo‘lgani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2.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metallarnikidan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ham </a:t>
            </a:r>
            <a:r>
              <a:rPr lang="en-US" dirty="0" err="1"/>
              <a:t>kichik</a:t>
            </a:r>
            <a:r>
              <a:rPr lang="en-US" dirty="0"/>
              <a:t>. </a:t>
            </a:r>
            <a:r>
              <a:rPr lang="en-US" dirty="0" err="1"/>
              <a:t>Polimerlarning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zichligiga</a:t>
            </a:r>
            <a:r>
              <a:rPr lang="en-US" dirty="0"/>
              <a:t>,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, </a:t>
            </a:r>
            <a:r>
              <a:rPr lang="en-US" dirty="0" err="1"/>
              <a:t>qurilishiga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uz-Cyrl-UZ" dirty="0"/>
              <a:t>h</a:t>
            </a:r>
            <a:r>
              <a:rPr lang="en-US" dirty="0"/>
              <a:t>.k</a:t>
            </a:r>
            <a:r>
              <a:rPr lang="uz-Cyrl-UZ" dirty="0"/>
              <a:t>.</a:t>
            </a:r>
            <a:r>
              <a:rPr lang="en-US" dirty="0" err="1"/>
              <a:t>larga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. </a:t>
            </a:r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plastmassa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20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haroratdagi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koeffitsenti</a:t>
            </a:r>
            <a:r>
              <a:rPr lang="en-US" dirty="0"/>
              <a:t> </a:t>
            </a:r>
            <a:r>
              <a:rPr lang="en-US" dirty="0" err="1"/>
              <a:t>berilgan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penoplast-0.020-0.09 </a:t>
            </a:r>
            <a:r>
              <a:rPr lang="en-US" dirty="0" err="1"/>
              <a:t>Vt</a:t>
            </a:r>
            <a:r>
              <a:rPr lang="en-US" dirty="0"/>
              <a:t>/(m*k)</a:t>
            </a:r>
            <a:endParaRPr lang="ru-RU" dirty="0"/>
          </a:p>
          <a:p>
            <a:r>
              <a:rPr lang="en-US" dirty="0"/>
              <a:t>2. penorezina-0.03-0.09 </a:t>
            </a:r>
            <a:r>
              <a:rPr lang="en-US" dirty="0" err="1"/>
              <a:t>Vt</a:t>
            </a:r>
            <a:r>
              <a:rPr lang="en-US" dirty="0"/>
              <a:t>/(m*k)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9499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6632"/>
            <a:ext cx="7992888" cy="6336704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Gaz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to‘ldirilgan</a:t>
            </a:r>
            <a:r>
              <a:rPr lang="en-US" b="1" dirty="0"/>
              <a:t> </a:t>
            </a:r>
            <a:r>
              <a:rPr lang="en-US" b="1" dirty="0" err="1"/>
              <a:t>plastmassalar</a:t>
            </a:r>
            <a:endParaRPr lang="ru-RU" dirty="0"/>
          </a:p>
          <a:p>
            <a:r>
              <a:rPr lang="en-US" dirty="0" err="1"/>
              <a:t>Makrostrukturasiga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b="1" dirty="0" err="1"/>
              <a:t>gaz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tuldirilgan</a:t>
            </a:r>
            <a:r>
              <a:rPr lang="en-US" b="1" dirty="0"/>
              <a:t> </a:t>
            </a:r>
            <a:r>
              <a:rPr lang="en-US" b="1" dirty="0" err="1"/>
              <a:t>plastmassalar</a:t>
            </a:r>
            <a:r>
              <a:rPr lang="en-US" b="1" dirty="0"/>
              <a:t> </a:t>
            </a:r>
            <a:r>
              <a:rPr lang="en-US" dirty="0"/>
              <a:t>2 g</a:t>
            </a:r>
            <a:r>
              <a:rPr lang="uz-Cyrl-UZ" dirty="0"/>
              <a:t>u</a:t>
            </a:r>
            <a:r>
              <a:rPr lang="en-US" dirty="0" err="1"/>
              <a:t>ru</a:t>
            </a:r>
            <a:r>
              <a:rPr lang="uz-Cyrl-UZ" dirty="0"/>
              <a:t>h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bo‘linadi</a:t>
            </a:r>
            <a:r>
              <a:rPr lang="en-US" dirty="0"/>
              <a:t>: </a:t>
            </a:r>
            <a:r>
              <a:rPr lang="en-US" b="1" dirty="0"/>
              <a:t>1</a:t>
            </a:r>
            <a:r>
              <a:rPr lang="en-US" dirty="0"/>
              <a:t>-</a:t>
            </a:r>
            <a:r>
              <a:rPr lang="en-US" b="1" dirty="0"/>
              <a:t>penoplastlar; 2-poroplastlar.</a:t>
            </a:r>
            <a:endParaRPr lang="ru-RU" dirty="0"/>
          </a:p>
          <a:p>
            <a:r>
              <a:rPr lang="en-US" dirty="0" err="1"/>
              <a:t>Penoplastlarning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yopik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uz-Cyrl-UZ" dirty="0"/>
              <a:t>x</a:t>
            </a:r>
            <a:r>
              <a:rPr lang="en-US" dirty="0" err="1"/>
              <a:t>olis</a:t>
            </a:r>
            <a:r>
              <a:rPr lang="en-US" dirty="0"/>
              <a:t> </a:t>
            </a:r>
            <a:r>
              <a:rPr lang="en-US" dirty="0" err="1"/>
              <a:t>yacheykalar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Yacheykalar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tuldirilgan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Poroplastlarda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asos</a:t>
            </a:r>
            <a:r>
              <a:rPr lang="en-US" dirty="0"/>
              <a:t>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yacheykalari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tusi</a:t>
            </a:r>
            <a:r>
              <a:rPr lang="uz-Cyrl-UZ" dirty="0"/>
              <a:t>q</a:t>
            </a:r>
            <a:r>
              <a:rPr lang="en-US" dirty="0" err="1"/>
              <a:t>lar</a:t>
            </a:r>
            <a:r>
              <a:rPr lang="en-US" dirty="0"/>
              <a:t> </a:t>
            </a:r>
            <a:r>
              <a:rPr lang="en-US" dirty="0" err="1"/>
              <a:t>qisman</a:t>
            </a:r>
            <a:r>
              <a:rPr lang="en-US" dirty="0"/>
              <a:t> </a:t>
            </a:r>
            <a:r>
              <a:rPr lang="en-US" dirty="0" err="1"/>
              <a:t>buzilgan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bir-biri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tutashgan</a:t>
            </a:r>
            <a:r>
              <a:rPr lang="en-US" dirty="0"/>
              <a:t>. </a:t>
            </a:r>
            <a:r>
              <a:rPr lang="en-US" dirty="0" err="1"/>
              <a:t>Poroplastlar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, </a:t>
            </a:r>
            <a:r>
              <a:rPr lang="en-US" dirty="0" err="1"/>
              <a:t>hajmiy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 25-45 kg/m</a:t>
            </a:r>
            <a:r>
              <a:rPr lang="en-US" baseline="30000" dirty="0"/>
              <a:t>3</a:t>
            </a:r>
            <a:r>
              <a:rPr lang="en-US" dirty="0"/>
              <a:t>; </a:t>
            </a:r>
            <a:r>
              <a:rPr lang="en-US" dirty="0" err="1"/>
              <a:t>Poroplastlar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moddalar</a:t>
            </a:r>
            <a:r>
              <a:rPr lang="en-US" dirty="0"/>
              <a:t> </a:t>
            </a:r>
            <a:r>
              <a:rPr lang="en-US" dirty="0" err="1"/>
              <a:t>qo‘shiladiki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qizdirilganda</a:t>
            </a:r>
            <a:r>
              <a:rPr lang="en-US" dirty="0"/>
              <a:t> </a:t>
            </a:r>
            <a:r>
              <a:rPr lang="en-US" dirty="0" err="1"/>
              <a:t>kaynab-parlanib</a:t>
            </a:r>
            <a:r>
              <a:rPr lang="en-US" dirty="0"/>
              <a:t> </a:t>
            </a:r>
            <a:r>
              <a:rPr lang="en-US" dirty="0" err="1"/>
              <a:t>ketishi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yuvganda</a:t>
            </a:r>
            <a:r>
              <a:rPr lang="en-US" dirty="0"/>
              <a:t> </a:t>
            </a:r>
            <a:r>
              <a:rPr lang="en-US" dirty="0" err="1"/>
              <a:t>yuvilib</a:t>
            </a:r>
            <a:r>
              <a:rPr lang="en-US" dirty="0"/>
              <a:t> </a:t>
            </a:r>
            <a:r>
              <a:rPr lang="en-US" dirty="0" err="1"/>
              <a:t>chikib</a:t>
            </a:r>
            <a:r>
              <a:rPr lang="en-US" dirty="0"/>
              <a:t> </a:t>
            </a:r>
            <a:r>
              <a:rPr lang="en-US" dirty="0" err="1"/>
              <a:t>ketishi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Poroplastlar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 </a:t>
            </a:r>
            <a:r>
              <a:rPr lang="en-US" dirty="0" err="1"/>
              <a:t>tarzida</a:t>
            </a:r>
            <a:r>
              <a:rPr lang="en-US" dirty="0"/>
              <a:t>, </a:t>
            </a:r>
            <a:r>
              <a:rPr lang="en-US" dirty="0" err="1"/>
              <a:t>yuzalari</a:t>
            </a:r>
            <a:r>
              <a:rPr lang="en-US" dirty="0"/>
              <a:t> </a:t>
            </a:r>
            <a:r>
              <a:rPr lang="en-US" dirty="0" err="1"/>
              <a:t>plyonka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qoplangan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chiqariladi</a:t>
            </a:r>
            <a:r>
              <a:rPr lang="en-US" dirty="0"/>
              <a:t>. </a:t>
            </a:r>
            <a:r>
              <a:rPr lang="en-US" dirty="0" err="1"/>
              <a:t>Tovushni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yutadi-70-80%.</a:t>
            </a:r>
            <a:endParaRPr lang="ru-RU" dirty="0"/>
          </a:p>
          <a:p>
            <a:r>
              <a:rPr lang="en-US" dirty="0" err="1"/>
              <a:t>Penoplast-bikir</a:t>
            </a:r>
            <a:r>
              <a:rPr lang="en-US" dirty="0"/>
              <a:t> material,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hajmiy</a:t>
            </a:r>
            <a:r>
              <a:rPr lang="en-US" dirty="0"/>
              <a:t> </a:t>
            </a:r>
            <a:r>
              <a:rPr lang="en-US" dirty="0" err="1"/>
              <a:t>og‘irlikka</a:t>
            </a:r>
            <a:r>
              <a:rPr lang="en-US" dirty="0"/>
              <a:t> ega-20-300 kg/m</a:t>
            </a:r>
            <a:r>
              <a:rPr lang="en-US" baseline="30000" dirty="0"/>
              <a:t>3</a:t>
            </a:r>
            <a:r>
              <a:rPr lang="en-US" dirty="0"/>
              <a:t>. </a:t>
            </a:r>
            <a:r>
              <a:rPr lang="en-US" dirty="0" err="1"/>
              <a:t>Cho‘kmaydi</a:t>
            </a:r>
            <a:r>
              <a:rPr lang="en-US" dirty="0"/>
              <a:t>, </a:t>
            </a:r>
            <a:r>
              <a:rPr lang="en-US" dirty="0" err="1"/>
              <a:t>issiqlikni</a:t>
            </a:r>
            <a:r>
              <a:rPr lang="en-US" dirty="0"/>
              <a:t> </a:t>
            </a:r>
            <a:r>
              <a:rPr lang="en-US" dirty="0" err="1"/>
              <a:t>o‘tkazmaydi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.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 0,003-0,007 </a:t>
            </a:r>
            <a:r>
              <a:rPr lang="en-US" dirty="0" err="1"/>
              <a:t>Vt</a:t>
            </a:r>
            <a:r>
              <a:rPr lang="en-US" dirty="0"/>
              <a:t>/(m*K).</a:t>
            </a:r>
            <a:endParaRPr lang="ru-RU" dirty="0"/>
          </a:p>
          <a:p>
            <a:r>
              <a:rPr lang="en-US" dirty="0" err="1"/>
              <a:t>Polistirol</a:t>
            </a:r>
            <a:r>
              <a:rPr lang="en-US" dirty="0"/>
              <a:t>, </a:t>
            </a:r>
            <a:r>
              <a:rPr lang="en-US" dirty="0" err="1"/>
              <a:t>polivinilxlorid</a:t>
            </a:r>
            <a:r>
              <a:rPr lang="en-US" dirty="0"/>
              <a:t>, </a:t>
            </a:r>
            <a:r>
              <a:rPr lang="en-US" dirty="0" err="1"/>
              <a:t>polietilen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</a:t>
            </a:r>
            <a:r>
              <a:rPr lang="en-US" dirty="0"/>
              <a:t> </a:t>
            </a:r>
            <a:r>
              <a:rPr lang="en-US" dirty="0" err="1"/>
              <a:t>asosidagi</a:t>
            </a:r>
            <a:r>
              <a:rPr lang="en-US" dirty="0"/>
              <a:t> </a:t>
            </a:r>
            <a:r>
              <a:rPr lang="en-US" dirty="0" err="1"/>
              <a:t>termoplastik</a:t>
            </a:r>
            <a:r>
              <a:rPr lang="en-US" dirty="0"/>
              <a:t> </a:t>
            </a:r>
            <a:r>
              <a:rPr lang="en-US" dirty="0" err="1"/>
              <a:t>renelplastlar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kupirtirib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elastik</a:t>
            </a:r>
            <a:r>
              <a:rPr lang="en-US" dirty="0"/>
              <a:t> </a:t>
            </a:r>
            <a:r>
              <a:rPr lang="en-US" dirty="0" err="1"/>
              <a:t>deformatsiya</a:t>
            </a:r>
            <a:r>
              <a:rPr lang="en-US" dirty="0"/>
              <a:t> </a:t>
            </a:r>
            <a:r>
              <a:rPr lang="en-US" dirty="0" err="1"/>
              <a:t>holatida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Bu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oynalanish</a:t>
            </a:r>
            <a:r>
              <a:rPr lang="en-US" dirty="0"/>
              <a:t> </a:t>
            </a:r>
            <a:r>
              <a:rPr lang="en-US" dirty="0" err="1"/>
              <a:t>haroratidan</a:t>
            </a:r>
            <a:r>
              <a:rPr lang="en-US" dirty="0"/>
              <a:t> 10-20</a:t>
            </a:r>
            <a:r>
              <a:rPr lang="en-US" baseline="30000" dirty="0"/>
              <a:t>0</a:t>
            </a:r>
            <a:r>
              <a:rPr lang="en-US" dirty="0"/>
              <a:t>S </a:t>
            </a:r>
            <a:r>
              <a:rPr lang="en-US" dirty="0" err="1"/>
              <a:t>yuqorida</a:t>
            </a:r>
            <a:r>
              <a:rPr lang="en-US" dirty="0"/>
              <a:t> </a:t>
            </a:r>
            <a:r>
              <a:rPr lang="en-US" dirty="0" err="1"/>
              <a:t>qizdirilganda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Termoturgunlik</a:t>
            </a:r>
            <a:r>
              <a:rPr lang="en-US" dirty="0"/>
              <a:t> past </a:t>
            </a:r>
            <a:r>
              <a:rPr lang="en-US" dirty="0" err="1"/>
              <a:t>t</a:t>
            </a:r>
            <a:r>
              <a:rPr lang="en-US" baseline="-25000" dirty="0" err="1"/>
              <a:t>tur</a:t>
            </a:r>
            <a:r>
              <a:rPr lang="en-US" dirty="0"/>
              <a:t>&lt;60</a:t>
            </a:r>
            <a:r>
              <a:rPr lang="en-US" baseline="30000" dirty="0"/>
              <a:t>0</a:t>
            </a:r>
            <a:r>
              <a:rPr lang="en-US" dirty="0"/>
              <a:t>S.</a:t>
            </a:r>
            <a:endParaRPr lang="ru-RU" dirty="0"/>
          </a:p>
          <a:p>
            <a:r>
              <a:rPr lang="en-US" dirty="0" err="1"/>
              <a:t>Govakli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smolalar</a:t>
            </a:r>
            <a:r>
              <a:rPr lang="en-US" dirty="0"/>
              <a:t> </a:t>
            </a:r>
            <a:r>
              <a:rPr lang="en-US" dirty="0" err="1"/>
              <a:t>tarkibiga</a:t>
            </a:r>
            <a:r>
              <a:rPr lang="en-US" dirty="0"/>
              <a:t> </a:t>
            </a:r>
            <a:r>
              <a:rPr lang="en-US" dirty="0" err="1"/>
              <a:t>gaz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qiluvchilar</a:t>
            </a:r>
            <a:r>
              <a:rPr lang="en-US" dirty="0"/>
              <a:t> </a:t>
            </a:r>
            <a:r>
              <a:rPr lang="en-US" dirty="0" err="1"/>
              <a:t>qo‘shish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: </a:t>
            </a:r>
            <a:r>
              <a:rPr lang="en-US" dirty="0" err="1"/>
              <a:t>poroforlar</a:t>
            </a:r>
            <a:r>
              <a:rPr lang="en-US" dirty="0"/>
              <a:t>;</a:t>
            </a:r>
            <a:endParaRPr lang="ru-RU" dirty="0"/>
          </a:p>
          <a:p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puxtasi-bu</a:t>
            </a:r>
            <a:r>
              <a:rPr lang="en-US" dirty="0"/>
              <a:t> </a:t>
            </a:r>
            <a:r>
              <a:rPr lang="en-US" dirty="0" err="1"/>
              <a:t>penopolistirol</a:t>
            </a:r>
            <a:r>
              <a:rPr lang="en-US" dirty="0"/>
              <a:t> (PS)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penopolivinilxlorid</a:t>
            </a:r>
            <a:r>
              <a:rPr lang="en-US" dirty="0"/>
              <a:t> (PXV), t=+60</a:t>
            </a:r>
            <a:r>
              <a:rPr lang="en-US" baseline="30000" dirty="0"/>
              <a:t>0</a:t>
            </a:r>
            <a:r>
              <a:rPr lang="en-US" dirty="0"/>
              <a:t>S da </a:t>
            </a:r>
            <a:r>
              <a:rPr lang="en-US" dirty="0" err="1"/>
              <a:t>ishlaydi</a:t>
            </a:r>
            <a:r>
              <a:rPr lang="en-US" dirty="0"/>
              <a:t>. </a:t>
            </a:r>
            <a:r>
              <a:rPr lang="en-US" dirty="0" err="1"/>
              <a:t>Fenolkauchukli</a:t>
            </a:r>
            <a:r>
              <a:rPr lang="en-US" dirty="0"/>
              <a:t> (FK) </a:t>
            </a:r>
            <a:r>
              <a:rPr lang="en-US" dirty="0" err="1"/>
              <a:t>penoplastlar</a:t>
            </a:r>
            <a:r>
              <a:rPr lang="en-US" dirty="0"/>
              <a:t> t = 120-160</a:t>
            </a:r>
            <a:r>
              <a:rPr lang="en-US" baseline="30000" dirty="0"/>
              <a:t>0</a:t>
            </a:r>
            <a:r>
              <a:rPr lang="en-US" dirty="0"/>
              <a:t>S da </a:t>
            </a:r>
            <a:r>
              <a:rPr lang="en-US" dirty="0" err="1"/>
              <a:t>ishlaydi</a:t>
            </a:r>
            <a:r>
              <a:rPr lang="en-US" dirty="0"/>
              <a:t>. Agar </a:t>
            </a:r>
            <a:r>
              <a:rPr lang="en-US" dirty="0" err="1"/>
              <a:t>alyuminiy</a:t>
            </a:r>
            <a:r>
              <a:rPr lang="en-US" dirty="0"/>
              <a:t> </a:t>
            </a:r>
            <a:r>
              <a:rPr lang="en-US" dirty="0" err="1"/>
              <a:t>upasi</a:t>
            </a:r>
            <a:r>
              <a:rPr lang="en-US" dirty="0"/>
              <a:t> </a:t>
            </a:r>
            <a:r>
              <a:rPr lang="en-US" dirty="0" err="1"/>
              <a:t>qo‘shilsa</a:t>
            </a:r>
            <a:r>
              <a:rPr lang="en-US" dirty="0"/>
              <a:t>, FK-20-A-20 </a:t>
            </a:r>
            <a:r>
              <a:rPr lang="en-US" dirty="0" err="1"/>
              <a:t>penoplasti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t=200-250</a:t>
            </a:r>
            <a:r>
              <a:rPr lang="en-US" baseline="30000" dirty="0"/>
              <a:t>0</a:t>
            </a:r>
            <a:r>
              <a:rPr lang="en-US" dirty="0"/>
              <a:t>S. </a:t>
            </a:r>
            <a:r>
              <a:rPr lang="en-US" dirty="0" err="1"/>
              <a:t>Penoplast</a:t>
            </a:r>
            <a:r>
              <a:rPr lang="en-US" dirty="0"/>
              <a:t> K-40 </a:t>
            </a:r>
            <a:r>
              <a:rPr lang="en-US" dirty="0" err="1"/>
              <a:t>uchun</a:t>
            </a:r>
            <a:r>
              <a:rPr lang="en-US" dirty="0"/>
              <a:t> t=300</a:t>
            </a:r>
            <a:r>
              <a:rPr lang="en-US" baseline="30000" dirty="0"/>
              <a:t>0</a:t>
            </a:r>
            <a:r>
              <a:rPr lang="en-US" dirty="0"/>
              <a:t>S.</a:t>
            </a:r>
            <a:endParaRPr lang="ru-RU" dirty="0"/>
          </a:p>
          <a:p>
            <a:r>
              <a:rPr lang="en-US" dirty="0" err="1"/>
              <a:t>Penoplastlar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utkazmaydigan</a:t>
            </a:r>
            <a:r>
              <a:rPr lang="en-US" dirty="0"/>
              <a:t> </a:t>
            </a:r>
            <a:r>
              <a:rPr lang="en-US" dirty="0" err="1"/>
              <a:t>konstruktsiyalarda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: </a:t>
            </a:r>
            <a:r>
              <a:rPr lang="en-US" dirty="0" err="1"/>
              <a:t>samolyotda</a:t>
            </a:r>
            <a:r>
              <a:rPr lang="en-US" dirty="0"/>
              <a:t>, </a:t>
            </a:r>
            <a:r>
              <a:rPr lang="en-US" dirty="0" err="1"/>
              <a:t>xolodilniklarda</a:t>
            </a:r>
            <a:r>
              <a:rPr lang="en-US" dirty="0"/>
              <a:t>, </a:t>
            </a:r>
            <a:r>
              <a:rPr lang="en-US" dirty="0" err="1"/>
              <a:t>konteynerlarda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h.k</a:t>
            </a:r>
            <a:r>
              <a:rPr lang="en-US" dirty="0"/>
              <a:t>. </a:t>
            </a:r>
            <a:r>
              <a:rPr lang="en-US" dirty="0" err="1"/>
              <a:t>Konstruktsiya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hajmlarini</a:t>
            </a:r>
            <a:r>
              <a:rPr lang="en-US" dirty="0"/>
              <a:t> </a:t>
            </a:r>
            <a:r>
              <a:rPr lang="en-US" dirty="0" err="1"/>
              <a:t>to‘ldirishda</a:t>
            </a:r>
            <a:r>
              <a:rPr lang="en-US" dirty="0"/>
              <a:t> ham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nisbiy</a:t>
            </a:r>
            <a:r>
              <a:rPr lang="en-US" dirty="0"/>
              <a:t> </a:t>
            </a:r>
            <a:r>
              <a:rPr lang="en-US" dirty="0" err="1"/>
              <a:t>mustahkamlik</a:t>
            </a:r>
            <a:r>
              <a:rPr lang="en-US" dirty="0"/>
              <a:t>, </a:t>
            </a:r>
            <a:r>
              <a:rPr lang="en-US" dirty="0" err="1"/>
              <a:t>bikirlik</a:t>
            </a:r>
            <a:r>
              <a:rPr lang="en-US" dirty="0"/>
              <a:t>, </a:t>
            </a:r>
            <a:r>
              <a:rPr lang="en-US" dirty="0" err="1"/>
              <a:t>titrashga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ortadi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15457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</TotalTime>
  <Words>989</Words>
  <Application>Microsoft Office PowerPoint</Application>
  <PresentationFormat>Экран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Воздушный поток</vt:lpstr>
      <vt:lpstr>Документ Microsoft Word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</cp:revision>
  <dcterms:created xsi:type="dcterms:W3CDTF">2018-03-26T17:04:12Z</dcterms:created>
  <dcterms:modified xsi:type="dcterms:W3CDTF">2018-03-26T17:13:17Z</dcterms:modified>
</cp:coreProperties>
</file>