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984" y="-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F4A340-7FB2-4470-B6DB-D3C27417793C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F2208898-ED52-4098-82E7-CCA01F0E52CE}">
      <dgm:prSet phldrT="[Текст]"/>
      <dgm:spPr/>
      <dgm:t>
        <a:bodyPr/>
        <a:lstStyle/>
        <a:p>
          <a:r>
            <a:rPr lang="en-US" dirty="0" err="1" smtClean="0"/>
            <a:t>Barcha-keng</a:t>
          </a:r>
          <a:r>
            <a:rPr lang="en-US" dirty="0" smtClean="0"/>
            <a:t> </a:t>
          </a:r>
          <a:r>
            <a:rPr lang="en-US" dirty="0" err="1" smtClean="0"/>
            <a:t>harorat</a:t>
          </a:r>
          <a:r>
            <a:rPr lang="en-US" dirty="0" smtClean="0"/>
            <a:t> </a:t>
          </a:r>
          <a:r>
            <a:rPr lang="en-US" dirty="0" err="1" smtClean="0"/>
            <a:t>doirasida</a:t>
          </a:r>
          <a:r>
            <a:rPr lang="en-US" dirty="0" smtClean="0"/>
            <a:t> </a:t>
          </a:r>
          <a:r>
            <a:rPr lang="en-US" dirty="0" err="1" smtClean="0"/>
            <a:t>bir-biri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kimyoviy</a:t>
          </a:r>
          <a:r>
            <a:rPr lang="en-US" dirty="0" smtClean="0"/>
            <a:t> </a:t>
          </a:r>
          <a:r>
            <a:rPr lang="en-US" dirty="0" err="1" smtClean="0"/>
            <a:t>reaktsiyaga</a:t>
          </a:r>
          <a:r>
            <a:rPr lang="en-US" dirty="0" smtClean="0"/>
            <a:t> </a:t>
          </a:r>
          <a:r>
            <a:rPr lang="en-US" dirty="0" err="1" smtClean="0"/>
            <a:t>kirishadiganlar</a:t>
          </a:r>
          <a:r>
            <a:rPr lang="en-US" dirty="0" smtClean="0"/>
            <a:t>;</a:t>
          </a:r>
          <a:endParaRPr lang="ru-RU" dirty="0"/>
        </a:p>
      </dgm:t>
    </dgm:pt>
    <dgm:pt modelId="{40423442-995C-470D-A5B4-1158A0E808C8}" type="parTrans" cxnId="{CC7EED22-21D5-48CA-B03F-27FD0A475D37}">
      <dgm:prSet/>
      <dgm:spPr/>
      <dgm:t>
        <a:bodyPr/>
        <a:lstStyle/>
        <a:p>
          <a:endParaRPr lang="ru-RU"/>
        </a:p>
      </dgm:t>
    </dgm:pt>
    <dgm:pt modelId="{05FBFBF8-F62E-4462-B7B4-E271D02EB6E5}" type="sibTrans" cxnId="{CC7EED22-21D5-48CA-B03F-27FD0A475D37}">
      <dgm:prSet/>
      <dgm:spPr/>
      <dgm:t>
        <a:bodyPr/>
        <a:lstStyle/>
        <a:p>
          <a:endParaRPr lang="ru-RU"/>
        </a:p>
      </dgm:t>
    </dgm:pt>
    <dgm:pt modelId="{01E10BA7-35BE-4932-8839-3A2F1C54759B}">
      <dgm:prSet phldrT="[Текст]"/>
      <dgm:spPr/>
      <dgm:t>
        <a:bodyPr/>
        <a:lstStyle/>
        <a:p>
          <a:r>
            <a:rPr lang="en-US" dirty="0" err="1" smtClean="0"/>
            <a:t>Kimyoviy</a:t>
          </a:r>
          <a:r>
            <a:rPr lang="en-US" dirty="0" smtClean="0"/>
            <a:t> </a:t>
          </a:r>
          <a:r>
            <a:rPr lang="en-US" dirty="0" err="1" smtClean="0"/>
            <a:t>reaktsiyaga</a:t>
          </a:r>
          <a:r>
            <a:rPr lang="en-US" dirty="0" smtClean="0"/>
            <a:t> </a:t>
          </a:r>
          <a:r>
            <a:rPr lang="en-US" dirty="0" err="1" smtClean="0"/>
            <a:t>kirishmaydi</a:t>
          </a:r>
          <a:r>
            <a:rPr lang="en-US" dirty="0" smtClean="0"/>
            <a:t>.</a:t>
          </a:r>
          <a:endParaRPr lang="ru-RU" dirty="0"/>
        </a:p>
      </dgm:t>
    </dgm:pt>
    <dgm:pt modelId="{23055BEC-9A2B-4C30-833E-F69BE83E58CC}" type="parTrans" cxnId="{DB0EB173-B52E-4EA6-BB27-6051C706255F}">
      <dgm:prSet/>
      <dgm:spPr/>
      <dgm:t>
        <a:bodyPr/>
        <a:lstStyle/>
        <a:p>
          <a:endParaRPr lang="ru-RU"/>
        </a:p>
      </dgm:t>
    </dgm:pt>
    <dgm:pt modelId="{AB247FA0-39FC-4261-92AA-B4922C602BED}" type="sibTrans" cxnId="{DB0EB173-B52E-4EA6-BB27-6051C706255F}">
      <dgm:prSet/>
      <dgm:spPr/>
      <dgm:t>
        <a:bodyPr/>
        <a:lstStyle/>
        <a:p>
          <a:endParaRPr lang="ru-RU"/>
        </a:p>
      </dgm:t>
    </dgm:pt>
    <dgm:pt modelId="{C121F3A6-7BD1-4589-B970-635CEE3EF3AA}">
      <dgm:prSet phldrT="[Текст]"/>
      <dgm:spPr/>
      <dgm:t>
        <a:bodyPr/>
        <a:lstStyle/>
        <a:p>
          <a:r>
            <a:rPr lang="en-US" dirty="0" err="1" smtClean="0"/>
            <a:t>Yuqori</a:t>
          </a:r>
          <a:r>
            <a:rPr lang="en-US" dirty="0" smtClean="0"/>
            <a:t> </a:t>
          </a:r>
          <a:r>
            <a:rPr lang="en-US" dirty="0" err="1" smtClean="0"/>
            <a:t>haroratda</a:t>
          </a:r>
          <a:r>
            <a:rPr lang="en-US" dirty="0" smtClean="0"/>
            <a:t> </a:t>
          </a:r>
          <a:r>
            <a:rPr lang="en-US" dirty="0" err="1" smtClean="0"/>
            <a:t>reaktsiyaga</a:t>
          </a:r>
          <a:r>
            <a:rPr lang="en-US" dirty="0" smtClean="0"/>
            <a:t> </a:t>
          </a:r>
          <a:r>
            <a:rPr lang="en-US" dirty="0" err="1" smtClean="0"/>
            <a:t>kirishuvchilar</a:t>
          </a:r>
          <a:r>
            <a:rPr lang="en-US" dirty="0" smtClean="0"/>
            <a:t>;</a:t>
          </a:r>
          <a:endParaRPr lang="ru-RU" dirty="0"/>
        </a:p>
      </dgm:t>
    </dgm:pt>
    <dgm:pt modelId="{767DA9AD-DAFE-4FAC-B61A-B680596C0D8F}" type="sibTrans" cxnId="{D7486C23-DCED-42A2-806E-E697C02BABFA}">
      <dgm:prSet/>
      <dgm:spPr/>
      <dgm:t>
        <a:bodyPr/>
        <a:lstStyle/>
        <a:p>
          <a:endParaRPr lang="ru-RU"/>
        </a:p>
      </dgm:t>
    </dgm:pt>
    <dgm:pt modelId="{D8C9162F-3A07-41C7-A60A-D4B5098489A8}" type="parTrans" cxnId="{D7486C23-DCED-42A2-806E-E697C02BABFA}">
      <dgm:prSet/>
      <dgm:spPr/>
      <dgm:t>
        <a:bodyPr/>
        <a:lstStyle/>
        <a:p>
          <a:endParaRPr lang="ru-RU"/>
        </a:p>
      </dgm:t>
    </dgm:pt>
    <dgm:pt modelId="{504E5BD5-189B-49C5-854B-3AB4A0D3690F}" type="pres">
      <dgm:prSet presAssocID="{D9F4A340-7FB2-4470-B6DB-D3C27417793C}" presName="Name0" presStyleCnt="0">
        <dgm:presLayoutVars>
          <dgm:dir/>
          <dgm:resizeHandles val="exact"/>
        </dgm:presLayoutVars>
      </dgm:prSet>
      <dgm:spPr/>
    </dgm:pt>
    <dgm:pt modelId="{E42B6295-AF92-421B-A60F-FD85EA7E33D0}" type="pres">
      <dgm:prSet presAssocID="{F2208898-ED52-4098-82E7-CCA01F0E52C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F2B448-813E-42A8-BEFB-0BC6BDE4EF88}" type="pres">
      <dgm:prSet presAssocID="{05FBFBF8-F62E-4462-B7B4-E271D02EB6E5}" presName="sibTrans" presStyleLbl="sibTrans2D1" presStyleIdx="0" presStyleCnt="2"/>
      <dgm:spPr/>
    </dgm:pt>
    <dgm:pt modelId="{817E791E-83B1-47FD-A947-DE31BCDCA283}" type="pres">
      <dgm:prSet presAssocID="{05FBFBF8-F62E-4462-B7B4-E271D02EB6E5}" presName="connectorText" presStyleLbl="sibTrans2D1" presStyleIdx="0" presStyleCnt="2"/>
      <dgm:spPr/>
    </dgm:pt>
    <dgm:pt modelId="{A919602F-56A2-40C5-BA38-79E237FB1F5B}" type="pres">
      <dgm:prSet presAssocID="{C121F3A6-7BD1-4589-B970-635CEE3EF3A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8CB930-59FB-4953-AFAF-B2D99CFF2C84}" type="pres">
      <dgm:prSet presAssocID="{767DA9AD-DAFE-4FAC-B61A-B680596C0D8F}" presName="sibTrans" presStyleLbl="sibTrans2D1" presStyleIdx="1" presStyleCnt="2"/>
      <dgm:spPr/>
    </dgm:pt>
    <dgm:pt modelId="{4362DBD8-FE29-471A-9F14-F31E708EE10B}" type="pres">
      <dgm:prSet presAssocID="{767DA9AD-DAFE-4FAC-B61A-B680596C0D8F}" presName="connectorText" presStyleLbl="sibTrans2D1" presStyleIdx="1" presStyleCnt="2"/>
      <dgm:spPr/>
    </dgm:pt>
    <dgm:pt modelId="{C03288C7-D0DB-4496-9ECA-CC67F00D484C}" type="pres">
      <dgm:prSet presAssocID="{01E10BA7-35BE-4932-8839-3A2F1C54759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BC772B-25A9-4739-9779-2BB5243A447C}" type="presOf" srcId="{767DA9AD-DAFE-4FAC-B61A-B680596C0D8F}" destId="{B08CB930-59FB-4953-AFAF-B2D99CFF2C84}" srcOrd="0" destOrd="0" presId="urn:microsoft.com/office/officeart/2005/8/layout/process1"/>
    <dgm:cxn modelId="{3A767647-C488-4354-A8AB-FF9D063E5AE4}" type="presOf" srcId="{767DA9AD-DAFE-4FAC-B61A-B680596C0D8F}" destId="{4362DBD8-FE29-471A-9F14-F31E708EE10B}" srcOrd="1" destOrd="0" presId="urn:microsoft.com/office/officeart/2005/8/layout/process1"/>
    <dgm:cxn modelId="{D102FE19-C1E1-4841-9BA0-8B762A1991E3}" type="presOf" srcId="{05FBFBF8-F62E-4462-B7B4-E271D02EB6E5}" destId="{817E791E-83B1-47FD-A947-DE31BCDCA283}" srcOrd="1" destOrd="0" presId="urn:microsoft.com/office/officeart/2005/8/layout/process1"/>
    <dgm:cxn modelId="{D7486C23-DCED-42A2-806E-E697C02BABFA}" srcId="{D9F4A340-7FB2-4470-B6DB-D3C27417793C}" destId="{C121F3A6-7BD1-4589-B970-635CEE3EF3AA}" srcOrd="1" destOrd="0" parTransId="{D8C9162F-3A07-41C7-A60A-D4B5098489A8}" sibTransId="{767DA9AD-DAFE-4FAC-B61A-B680596C0D8F}"/>
    <dgm:cxn modelId="{DB0EB173-B52E-4EA6-BB27-6051C706255F}" srcId="{D9F4A340-7FB2-4470-B6DB-D3C27417793C}" destId="{01E10BA7-35BE-4932-8839-3A2F1C54759B}" srcOrd="2" destOrd="0" parTransId="{23055BEC-9A2B-4C30-833E-F69BE83E58CC}" sibTransId="{AB247FA0-39FC-4261-92AA-B4922C602BED}"/>
    <dgm:cxn modelId="{FEBA914D-2AAD-4E3A-94A2-4B033815C8DF}" type="presOf" srcId="{D9F4A340-7FB2-4470-B6DB-D3C27417793C}" destId="{504E5BD5-189B-49C5-854B-3AB4A0D3690F}" srcOrd="0" destOrd="0" presId="urn:microsoft.com/office/officeart/2005/8/layout/process1"/>
    <dgm:cxn modelId="{CC7EED22-21D5-48CA-B03F-27FD0A475D37}" srcId="{D9F4A340-7FB2-4470-B6DB-D3C27417793C}" destId="{F2208898-ED52-4098-82E7-CCA01F0E52CE}" srcOrd="0" destOrd="0" parTransId="{40423442-995C-470D-A5B4-1158A0E808C8}" sibTransId="{05FBFBF8-F62E-4462-B7B4-E271D02EB6E5}"/>
    <dgm:cxn modelId="{1B201D79-4B2C-4DD4-8FD3-975675E4171B}" type="presOf" srcId="{01E10BA7-35BE-4932-8839-3A2F1C54759B}" destId="{C03288C7-D0DB-4496-9ECA-CC67F00D484C}" srcOrd="0" destOrd="0" presId="urn:microsoft.com/office/officeart/2005/8/layout/process1"/>
    <dgm:cxn modelId="{BFD90CDA-88E9-4616-B081-7B5616AEC50B}" type="presOf" srcId="{C121F3A6-7BD1-4589-B970-635CEE3EF3AA}" destId="{A919602F-56A2-40C5-BA38-79E237FB1F5B}" srcOrd="0" destOrd="0" presId="urn:microsoft.com/office/officeart/2005/8/layout/process1"/>
    <dgm:cxn modelId="{A8E4C0E2-F0A4-422D-90B4-6E3DA5AE60B1}" type="presOf" srcId="{F2208898-ED52-4098-82E7-CCA01F0E52CE}" destId="{E42B6295-AF92-421B-A60F-FD85EA7E33D0}" srcOrd="0" destOrd="0" presId="urn:microsoft.com/office/officeart/2005/8/layout/process1"/>
    <dgm:cxn modelId="{C15BF5DE-B0F0-45E5-9080-41DB2DBD03FD}" type="presOf" srcId="{05FBFBF8-F62E-4462-B7B4-E271D02EB6E5}" destId="{83F2B448-813E-42A8-BEFB-0BC6BDE4EF88}" srcOrd="0" destOrd="0" presId="urn:microsoft.com/office/officeart/2005/8/layout/process1"/>
    <dgm:cxn modelId="{0F1919FC-2442-4429-8ECB-D2CB05849111}" type="presParOf" srcId="{504E5BD5-189B-49C5-854B-3AB4A0D3690F}" destId="{E42B6295-AF92-421B-A60F-FD85EA7E33D0}" srcOrd="0" destOrd="0" presId="urn:microsoft.com/office/officeart/2005/8/layout/process1"/>
    <dgm:cxn modelId="{A40915AC-87C4-4F4D-8AE3-431150632C8F}" type="presParOf" srcId="{504E5BD5-189B-49C5-854B-3AB4A0D3690F}" destId="{83F2B448-813E-42A8-BEFB-0BC6BDE4EF88}" srcOrd="1" destOrd="0" presId="urn:microsoft.com/office/officeart/2005/8/layout/process1"/>
    <dgm:cxn modelId="{B8F69D62-F4D1-4C07-8137-703D0A19B163}" type="presParOf" srcId="{83F2B448-813E-42A8-BEFB-0BC6BDE4EF88}" destId="{817E791E-83B1-47FD-A947-DE31BCDCA283}" srcOrd="0" destOrd="0" presId="urn:microsoft.com/office/officeart/2005/8/layout/process1"/>
    <dgm:cxn modelId="{8EC3D783-0970-49AB-804F-514DE71A4AC9}" type="presParOf" srcId="{504E5BD5-189B-49C5-854B-3AB4A0D3690F}" destId="{A919602F-56A2-40C5-BA38-79E237FB1F5B}" srcOrd="2" destOrd="0" presId="urn:microsoft.com/office/officeart/2005/8/layout/process1"/>
    <dgm:cxn modelId="{AAF84330-C371-4DA8-A704-E3724669C290}" type="presParOf" srcId="{504E5BD5-189B-49C5-854B-3AB4A0D3690F}" destId="{B08CB930-59FB-4953-AFAF-B2D99CFF2C84}" srcOrd="3" destOrd="0" presId="urn:microsoft.com/office/officeart/2005/8/layout/process1"/>
    <dgm:cxn modelId="{C3CEE5D2-12A3-428B-9FBB-4E959BDFE983}" type="presParOf" srcId="{B08CB930-59FB-4953-AFAF-B2D99CFF2C84}" destId="{4362DBD8-FE29-471A-9F14-F31E708EE10B}" srcOrd="0" destOrd="0" presId="urn:microsoft.com/office/officeart/2005/8/layout/process1"/>
    <dgm:cxn modelId="{D37B3DA2-FBA0-4043-9586-C57BA2349398}" type="presParOf" srcId="{504E5BD5-189B-49C5-854B-3AB4A0D3690F}" destId="{C03288C7-D0DB-4496-9ECA-CC67F00D484C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0BD192-5C61-4894-A3C5-3142891759DC}" type="doc">
      <dgm:prSet loTypeId="urn:microsoft.com/office/officeart/2008/layout/AscendingPictureAccentProces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4DBE062-D66C-46E4-911F-9E2513949D9F}">
      <dgm:prSet/>
      <dgm:spPr/>
      <dgm:t>
        <a:bodyPr/>
        <a:lstStyle/>
        <a:p>
          <a:r>
            <a:rPr lang="en-US" b="1" smtClean="0"/>
            <a:t>Infrokermet;</a:t>
          </a:r>
          <a:endParaRPr lang="ru-RU"/>
        </a:p>
      </dgm:t>
    </dgm:pt>
    <dgm:pt modelId="{B196CD39-BDB1-4BEE-8E62-9A9E7CF125E5}" type="parTrans" cxnId="{561B3BA0-06AA-4008-B31A-6FFA4A7F677D}">
      <dgm:prSet/>
      <dgm:spPr/>
      <dgm:t>
        <a:bodyPr/>
        <a:lstStyle/>
        <a:p>
          <a:endParaRPr lang="ru-RU"/>
        </a:p>
      </dgm:t>
    </dgm:pt>
    <dgm:pt modelId="{A0A3A626-6971-45B0-AA30-56056EF6E39E}" type="sibTrans" cxnId="{561B3BA0-06AA-4008-B31A-6FFA4A7F677D}">
      <dgm:prSet/>
      <dgm:spPr/>
      <dgm:t>
        <a:bodyPr/>
        <a:lstStyle/>
        <a:p>
          <a:endParaRPr lang="ru-RU"/>
        </a:p>
      </dgm:t>
    </dgm:pt>
    <dgm:pt modelId="{DDA729E3-C353-4195-B58B-EDA427860D24}">
      <dgm:prSet/>
      <dgm:spPr/>
      <dgm:t>
        <a:bodyPr/>
        <a:lstStyle/>
        <a:p>
          <a:r>
            <a:rPr lang="en-US" b="1" smtClean="0"/>
            <a:t>Ul</a:t>
          </a:r>
          <a:r>
            <a:rPr lang="ru-RU" b="1" smtClean="0"/>
            <a:t>ь</a:t>
          </a:r>
          <a:r>
            <a:rPr lang="en-US" b="1" smtClean="0"/>
            <a:t>trakermet.</a:t>
          </a:r>
          <a:endParaRPr lang="ru-RU"/>
        </a:p>
      </dgm:t>
    </dgm:pt>
    <dgm:pt modelId="{F86F1FD1-9905-47F4-AA53-96AD6A4E27A1}" type="parTrans" cxnId="{D6D32CDE-87C6-43FD-91C4-47F0B5B2A0F2}">
      <dgm:prSet/>
      <dgm:spPr/>
      <dgm:t>
        <a:bodyPr/>
        <a:lstStyle/>
        <a:p>
          <a:endParaRPr lang="ru-RU"/>
        </a:p>
      </dgm:t>
    </dgm:pt>
    <dgm:pt modelId="{2AC4D84E-218A-477A-AE81-4084CF0BBED3}" type="sibTrans" cxnId="{D6D32CDE-87C6-43FD-91C4-47F0B5B2A0F2}">
      <dgm:prSet/>
      <dgm:spPr/>
      <dgm:t>
        <a:bodyPr/>
        <a:lstStyle/>
        <a:p>
          <a:endParaRPr lang="ru-RU"/>
        </a:p>
      </dgm:t>
    </dgm:pt>
    <dgm:pt modelId="{412D9B4A-6BB5-42BE-B380-CE5F46C3DB9A}" type="pres">
      <dgm:prSet presAssocID="{E00BD192-5C61-4894-A3C5-3142891759DC}" presName="Name0" presStyleCnt="0">
        <dgm:presLayoutVars>
          <dgm:chMax val="7"/>
          <dgm:chPref val="7"/>
          <dgm:dir/>
        </dgm:presLayoutVars>
      </dgm:prSet>
      <dgm:spPr/>
    </dgm:pt>
    <dgm:pt modelId="{23CF862F-7A29-42A6-A531-054520F21D5C}" type="pres">
      <dgm:prSet presAssocID="{E00BD192-5C61-4894-A3C5-3142891759DC}" presName="dot1" presStyleLbl="alignNode1" presStyleIdx="0" presStyleCnt="10"/>
      <dgm:spPr/>
    </dgm:pt>
    <dgm:pt modelId="{42CDB0F0-F3B8-4F71-9F53-804C027D0EDA}" type="pres">
      <dgm:prSet presAssocID="{E00BD192-5C61-4894-A3C5-3142891759DC}" presName="dot2" presStyleLbl="alignNode1" presStyleIdx="1" presStyleCnt="10"/>
      <dgm:spPr/>
    </dgm:pt>
    <dgm:pt modelId="{6CF1B650-1D62-4BD4-8E00-A4810AF8C476}" type="pres">
      <dgm:prSet presAssocID="{E00BD192-5C61-4894-A3C5-3142891759DC}" presName="dot3" presStyleLbl="alignNode1" presStyleIdx="2" presStyleCnt="10"/>
      <dgm:spPr/>
    </dgm:pt>
    <dgm:pt modelId="{778AD134-A3FF-4F5A-B0B0-6BED5519DC38}" type="pres">
      <dgm:prSet presAssocID="{E00BD192-5C61-4894-A3C5-3142891759DC}" presName="dotArrow1" presStyleLbl="alignNode1" presStyleIdx="3" presStyleCnt="10"/>
      <dgm:spPr/>
    </dgm:pt>
    <dgm:pt modelId="{C06E15A0-858D-4D44-A125-02B2EDDCB50B}" type="pres">
      <dgm:prSet presAssocID="{E00BD192-5C61-4894-A3C5-3142891759DC}" presName="dotArrow2" presStyleLbl="alignNode1" presStyleIdx="4" presStyleCnt="10"/>
      <dgm:spPr/>
    </dgm:pt>
    <dgm:pt modelId="{0F05979E-32BD-428D-844A-4292CF952BF2}" type="pres">
      <dgm:prSet presAssocID="{E00BD192-5C61-4894-A3C5-3142891759DC}" presName="dotArrow3" presStyleLbl="alignNode1" presStyleIdx="5" presStyleCnt="10"/>
      <dgm:spPr/>
    </dgm:pt>
    <dgm:pt modelId="{5BF5BE43-23EF-4269-8445-A41A7FF293F4}" type="pres">
      <dgm:prSet presAssocID="{E00BD192-5C61-4894-A3C5-3142891759DC}" presName="dotArrow4" presStyleLbl="alignNode1" presStyleIdx="6" presStyleCnt="10"/>
      <dgm:spPr/>
    </dgm:pt>
    <dgm:pt modelId="{CE314479-278C-4B7F-9F8D-C10F6628F0AD}" type="pres">
      <dgm:prSet presAssocID="{E00BD192-5C61-4894-A3C5-3142891759DC}" presName="dotArrow5" presStyleLbl="alignNode1" presStyleIdx="7" presStyleCnt="10"/>
      <dgm:spPr/>
    </dgm:pt>
    <dgm:pt modelId="{2C839FA3-AC49-4E5A-A1AB-AD3CA8C3C298}" type="pres">
      <dgm:prSet presAssocID="{E00BD192-5C61-4894-A3C5-3142891759DC}" presName="dotArrow6" presStyleLbl="alignNode1" presStyleIdx="8" presStyleCnt="10"/>
      <dgm:spPr/>
    </dgm:pt>
    <dgm:pt modelId="{1F109304-5365-4A68-984C-BA864EFD6B4F}" type="pres">
      <dgm:prSet presAssocID="{E00BD192-5C61-4894-A3C5-3142891759DC}" presName="dotArrow7" presStyleLbl="alignNode1" presStyleIdx="9" presStyleCnt="10"/>
      <dgm:spPr/>
    </dgm:pt>
    <dgm:pt modelId="{1AC9803F-0243-4A18-9501-16832C7F3EAB}" type="pres">
      <dgm:prSet presAssocID="{DDA729E3-C353-4195-B58B-EDA427860D24}" presName="parTx1" presStyleLbl="node1" presStyleIdx="0" presStyleCnt="2"/>
      <dgm:spPr/>
    </dgm:pt>
    <dgm:pt modelId="{9DA07832-4D3F-4A1A-9A37-F76BD7DC533A}" type="pres">
      <dgm:prSet presAssocID="{2AC4D84E-218A-477A-AE81-4084CF0BBED3}" presName="picture1" presStyleCnt="0"/>
      <dgm:spPr/>
    </dgm:pt>
    <dgm:pt modelId="{1D633008-8B90-47F2-8C0B-B688B6279462}" type="pres">
      <dgm:prSet presAssocID="{2AC4D84E-218A-477A-AE81-4084CF0BBED3}" presName="imageRepeatNode" presStyleLbl="fgImgPlace1" presStyleIdx="0" presStyleCnt="2"/>
      <dgm:spPr/>
    </dgm:pt>
    <dgm:pt modelId="{FD96AADA-C5F9-45BE-A5B3-7F98DFE55138}" type="pres">
      <dgm:prSet presAssocID="{F4DBE062-D66C-46E4-911F-9E2513949D9F}" presName="parTx2" presStyleLbl="node1" presStyleIdx="1" presStyleCnt="2"/>
      <dgm:spPr/>
    </dgm:pt>
    <dgm:pt modelId="{408A85E0-0FAC-4C1E-A9B7-FEFFE61D2110}" type="pres">
      <dgm:prSet presAssocID="{A0A3A626-6971-45B0-AA30-56056EF6E39E}" presName="picture2" presStyleCnt="0"/>
      <dgm:spPr/>
    </dgm:pt>
    <dgm:pt modelId="{61F579E3-A640-4A53-B5BF-65D2BA4306AF}" type="pres">
      <dgm:prSet presAssocID="{A0A3A626-6971-45B0-AA30-56056EF6E39E}" presName="imageRepeatNode" presStyleLbl="fgImgPlace1" presStyleIdx="1" presStyleCnt="2"/>
      <dgm:spPr/>
    </dgm:pt>
  </dgm:ptLst>
  <dgm:cxnLst>
    <dgm:cxn modelId="{B5EB27C7-7FBC-45A1-BFB0-ACCFFFEBA6D5}" type="presOf" srcId="{DDA729E3-C353-4195-B58B-EDA427860D24}" destId="{1AC9803F-0243-4A18-9501-16832C7F3EAB}" srcOrd="0" destOrd="0" presId="urn:microsoft.com/office/officeart/2008/layout/AscendingPictureAccentProcess"/>
    <dgm:cxn modelId="{B6010BF5-1020-454C-B402-C9D695783787}" type="presOf" srcId="{E00BD192-5C61-4894-A3C5-3142891759DC}" destId="{412D9B4A-6BB5-42BE-B380-CE5F46C3DB9A}" srcOrd="0" destOrd="0" presId="urn:microsoft.com/office/officeart/2008/layout/AscendingPictureAccentProcess"/>
    <dgm:cxn modelId="{7F6EB25C-24C4-4C04-A7C2-9EAA5A4F8028}" type="presOf" srcId="{2AC4D84E-218A-477A-AE81-4084CF0BBED3}" destId="{1D633008-8B90-47F2-8C0B-B688B6279462}" srcOrd="0" destOrd="0" presId="urn:microsoft.com/office/officeart/2008/layout/AscendingPictureAccentProcess"/>
    <dgm:cxn modelId="{561B3BA0-06AA-4008-B31A-6FFA4A7F677D}" srcId="{E00BD192-5C61-4894-A3C5-3142891759DC}" destId="{F4DBE062-D66C-46E4-911F-9E2513949D9F}" srcOrd="1" destOrd="0" parTransId="{B196CD39-BDB1-4BEE-8E62-9A9E7CF125E5}" sibTransId="{A0A3A626-6971-45B0-AA30-56056EF6E39E}"/>
    <dgm:cxn modelId="{F45E168C-1916-4FAF-BF0C-2AE60D584E69}" type="presOf" srcId="{F4DBE062-D66C-46E4-911F-9E2513949D9F}" destId="{FD96AADA-C5F9-45BE-A5B3-7F98DFE55138}" srcOrd="0" destOrd="0" presId="urn:microsoft.com/office/officeart/2008/layout/AscendingPictureAccentProcess"/>
    <dgm:cxn modelId="{61A3DED5-00F3-40FF-B546-A788E7702BE3}" type="presOf" srcId="{A0A3A626-6971-45B0-AA30-56056EF6E39E}" destId="{61F579E3-A640-4A53-B5BF-65D2BA4306AF}" srcOrd="0" destOrd="0" presId="urn:microsoft.com/office/officeart/2008/layout/AscendingPictureAccentProcess"/>
    <dgm:cxn modelId="{D6D32CDE-87C6-43FD-91C4-47F0B5B2A0F2}" srcId="{E00BD192-5C61-4894-A3C5-3142891759DC}" destId="{DDA729E3-C353-4195-B58B-EDA427860D24}" srcOrd="0" destOrd="0" parTransId="{F86F1FD1-9905-47F4-AA53-96AD6A4E27A1}" sibTransId="{2AC4D84E-218A-477A-AE81-4084CF0BBED3}"/>
    <dgm:cxn modelId="{BCE1BC9F-A574-426D-9345-30060B8741D4}" type="presParOf" srcId="{412D9B4A-6BB5-42BE-B380-CE5F46C3DB9A}" destId="{23CF862F-7A29-42A6-A531-054520F21D5C}" srcOrd="0" destOrd="0" presId="urn:microsoft.com/office/officeart/2008/layout/AscendingPictureAccentProcess"/>
    <dgm:cxn modelId="{39FEA0EE-3B19-473F-A408-D631E5DF8396}" type="presParOf" srcId="{412D9B4A-6BB5-42BE-B380-CE5F46C3DB9A}" destId="{42CDB0F0-F3B8-4F71-9F53-804C027D0EDA}" srcOrd="1" destOrd="0" presId="urn:microsoft.com/office/officeart/2008/layout/AscendingPictureAccentProcess"/>
    <dgm:cxn modelId="{BC01C7C0-533B-47B1-91FE-6F0922FB815A}" type="presParOf" srcId="{412D9B4A-6BB5-42BE-B380-CE5F46C3DB9A}" destId="{6CF1B650-1D62-4BD4-8E00-A4810AF8C476}" srcOrd="2" destOrd="0" presId="urn:microsoft.com/office/officeart/2008/layout/AscendingPictureAccentProcess"/>
    <dgm:cxn modelId="{F96A2D2C-2433-4647-87FE-3039AD70AA5A}" type="presParOf" srcId="{412D9B4A-6BB5-42BE-B380-CE5F46C3DB9A}" destId="{778AD134-A3FF-4F5A-B0B0-6BED5519DC38}" srcOrd="3" destOrd="0" presId="urn:microsoft.com/office/officeart/2008/layout/AscendingPictureAccentProcess"/>
    <dgm:cxn modelId="{4C386131-7C6C-4F92-BAC7-F1E08399FB55}" type="presParOf" srcId="{412D9B4A-6BB5-42BE-B380-CE5F46C3DB9A}" destId="{C06E15A0-858D-4D44-A125-02B2EDDCB50B}" srcOrd="4" destOrd="0" presId="urn:microsoft.com/office/officeart/2008/layout/AscendingPictureAccentProcess"/>
    <dgm:cxn modelId="{AE85400E-848D-496A-829B-3A92F91E6799}" type="presParOf" srcId="{412D9B4A-6BB5-42BE-B380-CE5F46C3DB9A}" destId="{0F05979E-32BD-428D-844A-4292CF952BF2}" srcOrd="5" destOrd="0" presId="urn:microsoft.com/office/officeart/2008/layout/AscendingPictureAccentProcess"/>
    <dgm:cxn modelId="{DEB5891F-9EAB-432C-948D-4A0F81A9A3A1}" type="presParOf" srcId="{412D9B4A-6BB5-42BE-B380-CE5F46C3DB9A}" destId="{5BF5BE43-23EF-4269-8445-A41A7FF293F4}" srcOrd="6" destOrd="0" presId="urn:microsoft.com/office/officeart/2008/layout/AscendingPictureAccentProcess"/>
    <dgm:cxn modelId="{CE17050E-B445-4877-88A0-383D6C3E864E}" type="presParOf" srcId="{412D9B4A-6BB5-42BE-B380-CE5F46C3DB9A}" destId="{CE314479-278C-4B7F-9F8D-C10F6628F0AD}" srcOrd="7" destOrd="0" presId="urn:microsoft.com/office/officeart/2008/layout/AscendingPictureAccentProcess"/>
    <dgm:cxn modelId="{A7ADDC4D-2146-44B1-B02A-B3E0A80BB2C2}" type="presParOf" srcId="{412D9B4A-6BB5-42BE-B380-CE5F46C3DB9A}" destId="{2C839FA3-AC49-4E5A-A1AB-AD3CA8C3C298}" srcOrd="8" destOrd="0" presId="urn:microsoft.com/office/officeart/2008/layout/AscendingPictureAccentProcess"/>
    <dgm:cxn modelId="{25E1A672-C08B-433C-876A-31A9EFE2284D}" type="presParOf" srcId="{412D9B4A-6BB5-42BE-B380-CE5F46C3DB9A}" destId="{1F109304-5365-4A68-984C-BA864EFD6B4F}" srcOrd="9" destOrd="0" presId="urn:microsoft.com/office/officeart/2008/layout/AscendingPictureAccentProcess"/>
    <dgm:cxn modelId="{9970E5A8-D41B-4531-8FFB-C26526E663B2}" type="presParOf" srcId="{412D9B4A-6BB5-42BE-B380-CE5F46C3DB9A}" destId="{1AC9803F-0243-4A18-9501-16832C7F3EAB}" srcOrd="10" destOrd="0" presId="urn:microsoft.com/office/officeart/2008/layout/AscendingPictureAccentProcess"/>
    <dgm:cxn modelId="{D4DBFA38-D18F-4180-8877-56868D06F066}" type="presParOf" srcId="{412D9B4A-6BB5-42BE-B380-CE5F46C3DB9A}" destId="{9DA07832-4D3F-4A1A-9A37-F76BD7DC533A}" srcOrd="11" destOrd="0" presId="urn:microsoft.com/office/officeart/2008/layout/AscendingPictureAccentProcess"/>
    <dgm:cxn modelId="{502763D5-BE6B-41C5-B9EC-B008769188F2}" type="presParOf" srcId="{9DA07832-4D3F-4A1A-9A37-F76BD7DC533A}" destId="{1D633008-8B90-47F2-8C0B-B688B6279462}" srcOrd="0" destOrd="0" presId="urn:microsoft.com/office/officeart/2008/layout/AscendingPictureAccentProcess"/>
    <dgm:cxn modelId="{DF840905-BD20-49FA-BE23-98CE43D4D0FF}" type="presParOf" srcId="{412D9B4A-6BB5-42BE-B380-CE5F46C3DB9A}" destId="{FD96AADA-C5F9-45BE-A5B3-7F98DFE55138}" srcOrd="12" destOrd="0" presId="urn:microsoft.com/office/officeart/2008/layout/AscendingPictureAccentProcess"/>
    <dgm:cxn modelId="{6EB0909C-7069-4EDC-A155-A30E6ABB558D}" type="presParOf" srcId="{412D9B4A-6BB5-42BE-B380-CE5F46C3DB9A}" destId="{408A85E0-0FAC-4C1E-A9B7-FEFFE61D2110}" srcOrd="13" destOrd="0" presId="urn:microsoft.com/office/officeart/2008/layout/AscendingPictureAccentProcess"/>
    <dgm:cxn modelId="{30524FFB-E530-400D-BBC2-45FA074F6269}" type="presParOf" srcId="{408A85E0-0FAC-4C1E-A9B7-FEFFE61D2110}" destId="{61F579E3-A640-4A53-B5BF-65D2BA4306AF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013C1B6-9015-4299-8EDE-34065F35407D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AFA5F5-12D9-49F8-AC24-5FB244028AA3}">
      <dgm:prSet phldrT="[Текст]"/>
      <dgm:spPr/>
      <dgm:t>
        <a:bodyPr/>
        <a:lstStyle/>
        <a:p>
          <a:r>
            <a:rPr lang="uz-Cyrl-UZ" dirty="0" smtClean="0"/>
            <a:t>1</a:t>
          </a:r>
          <a:r>
            <a:rPr lang="en-US" dirty="0" smtClean="0"/>
            <a:t>.</a:t>
          </a:r>
          <a:r>
            <a:rPr lang="en-US" dirty="0" err="1" smtClean="0"/>
            <a:t>Tarkibiga</a:t>
          </a:r>
          <a:r>
            <a:rPr lang="en-US" dirty="0" smtClean="0"/>
            <a:t> </a:t>
          </a:r>
          <a:r>
            <a:rPr lang="en-US" dirty="0" err="1" smtClean="0"/>
            <a:t>qarab</a:t>
          </a:r>
          <a:r>
            <a:rPr lang="en-US" dirty="0" smtClean="0"/>
            <a:t>:</a:t>
          </a:r>
          <a:endParaRPr lang="ru-RU" dirty="0"/>
        </a:p>
      </dgm:t>
    </dgm:pt>
    <dgm:pt modelId="{6C3F1248-6347-4FE0-ACC9-F10692455868}" type="parTrans" cxnId="{AF1DEB9A-A951-4BDF-9713-EDCB9F77E171}">
      <dgm:prSet/>
      <dgm:spPr/>
      <dgm:t>
        <a:bodyPr/>
        <a:lstStyle/>
        <a:p>
          <a:endParaRPr lang="ru-RU"/>
        </a:p>
      </dgm:t>
    </dgm:pt>
    <dgm:pt modelId="{369A4090-452B-41FB-AF9D-AE4D26E3D4A9}" type="sibTrans" cxnId="{AF1DEB9A-A951-4BDF-9713-EDCB9F77E171}">
      <dgm:prSet/>
      <dgm:spPr/>
      <dgm:t>
        <a:bodyPr/>
        <a:lstStyle/>
        <a:p>
          <a:endParaRPr lang="ru-RU"/>
        </a:p>
      </dgm:t>
    </dgm:pt>
    <dgm:pt modelId="{AFA403F7-37E6-4C86-9CF9-52DA0EC6F396}">
      <dgm:prSet phldrT="[Текст]"/>
      <dgm:spPr/>
      <dgm:t>
        <a:bodyPr/>
        <a:lstStyle/>
        <a:p>
          <a:r>
            <a:rPr lang="en-US" dirty="0" smtClean="0"/>
            <a:t>g) </a:t>
          </a:r>
          <a:r>
            <a:rPr lang="en-US" dirty="0" err="1" smtClean="0"/>
            <a:t>Boridli</a:t>
          </a:r>
          <a:r>
            <a:rPr lang="en-US" dirty="0" smtClean="0"/>
            <a:t>.</a:t>
          </a:r>
          <a:endParaRPr lang="ru-RU" dirty="0"/>
        </a:p>
      </dgm:t>
    </dgm:pt>
    <dgm:pt modelId="{4E19A08B-869A-4D66-A3BA-D65EDE2E3F32}" type="parTrans" cxnId="{486FA3A1-431B-4F8C-955C-2814068AA276}">
      <dgm:prSet/>
      <dgm:spPr/>
      <dgm:t>
        <a:bodyPr/>
        <a:lstStyle/>
        <a:p>
          <a:endParaRPr lang="ru-RU"/>
        </a:p>
      </dgm:t>
    </dgm:pt>
    <dgm:pt modelId="{F04B9210-ACBD-457E-95D1-29487F5D3289}" type="sibTrans" cxnId="{486FA3A1-431B-4F8C-955C-2814068AA276}">
      <dgm:prSet/>
      <dgm:spPr/>
      <dgm:t>
        <a:bodyPr/>
        <a:lstStyle/>
        <a:p>
          <a:endParaRPr lang="ru-RU"/>
        </a:p>
      </dgm:t>
    </dgm:pt>
    <dgm:pt modelId="{08E85AB2-D74A-418F-8A7D-6A2BF7112787}">
      <dgm:prSet phldrT="[Текст]"/>
      <dgm:spPr/>
      <dgm:t>
        <a:bodyPr/>
        <a:lstStyle/>
        <a:p>
          <a:r>
            <a:rPr lang="en-US" dirty="0" smtClean="0"/>
            <a:t> a) </a:t>
          </a:r>
          <a:r>
            <a:rPr lang="en-US" dirty="0" err="1" smtClean="0"/>
            <a:t>Oksidli</a:t>
          </a:r>
          <a:r>
            <a:rPr lang="en-US" dirty="0" smtClean="0"/>
            <a:t>;</a:t>
          </a:r>
          <a:endParaRPr lang="ru-RU" dirty="0"/>
        </a:p>
      </dgm:t>
    </dgm:pt>
    <dgm:pt modelId="{A98FA04B-E9A3-41A4-A3A8-4AAEFB3DBC97}" type="parTrans" cxnId="{5FED853E-955C-4668-B03F-BD1FDCC99888}">
      <dgm:prSet/>
      <dgm:spPr/>
      <dgm:t>
        <a:bodyPr/>
        <a:lstStyle/>
        <a:p>
          <a:endParaRPr lang="ru-RU"/>
        </a:p>
      </dgm:t>
    </dgm:pt>
    <dgm:pt modelId="{C7AF0610-2A28-4238-9A21-9C8098CFACCF}" type="sibTrans" cxnId="{5FED853E-955C-4668-B03F-BD1FDCC99888}">
      <dgm:prSet/>
      <dgm:spPr/>
      <dgm:t>
        <a:bodyPr/>
        <a:lstStyle/>
        <a:p>
          <a:endParaRPr lang="ru-RU"/>
        </a:p>
      </dgm:t>
    </dgm:pt>
    <dgm:pt modelId="{D129651E-E8D3-40CC-BF76-0AA891BCD311}">
      <dgm:prSet phldrT="[Текст]"/>
      <dgm:spPr/>
      <dgm:t>
        <a:bodyPr/>
        <a:lstStyle/>
        <a:p>
          <a:r>
            <a:rPr lang="en-US" dirty="0" smtClean="0"/>
            <a:t>b) </a:t>
          </a:r>
          <a:r>
            <a:rPr lang="en-US" dirty="0" err="1" smtClean="0"/>
            <a:t>Nitridli</a:t>
          </a:r>
          <a:r>
            <a:rPr lang="en-US" dirty="0" smtClean="0"/>
            <a:t>;</a:t>
          </a:r>
          <a:endParaRPr lang="ru-RU" dirty="0"/>
        </a:p>
      </dgm:t>
    </dgm:pt>
    <dgm:pt modelId="{A34F243B-9E68-498B-91C8-3C062D80E240}" type="parTrans" cxnId="{CA47A7AB-FF34-43B9-AA13-D2845210CAE6}">
      <dgm:prSet/>
      <dgm:spPr/>
      <dgm:t>
        <a:bodyPr/>
        <a:lstStyle/>
        <a:p>
          <a:endParaRPr lang="ru-RU"/>
        </a:p>
      </dgm:t>
    </dgm:pt>
    <dgm:pt modelId="{7815C9E7-C49D-4476-8163-44285372EC84}" type="sibTrans" cxnId="{CA47A7AB-FF34-43B9-AA13-D2845210CAE6}">
      <dgm:prSet/>
      <dgm:spPr/>
      <dgm:t>
        <a:bodyPr/>
        <a:lstStyle/>
        <a:p>
          <a:endParaRPr lang="ru-RU"/>
        </a:p>
      </dgm:t>
    </dgm:pt>
    <dgm:pt modelId="{869BCF70-DBF9-4F74-A29A-BB858B7C2F8D}">
      <dgm:prSet phldrT="[Текст]" phldr="1"/>
      <dgm:spPr/>
      <dgm:t>
        <a:bodyPr/>
        <a:lstStyle/>
        <a:p>
          <a:endParaRPr lang="ru-RU"/>
        </a:p>
      </dgm:t>
    </dgm:pt>
    <dgm:pt modelId="{9B67EF6D-97E9-4B7F-AFDD-865270D1A596}" type="parTrans" cxnId="{CB7EF886-FE2B-4BE9-9AC1-035FC2DC933D}">
      <dgm:prSet/>
      <dgm:spPr/>
      <dgm:t>
        <a:bodyPr/>
        <a:lstStyle/>
        <a:p>
          <a:endParaRPr lang="ru-RU"/>
        </a:p>
      </dgm:t>
    </dgm:pt>
    <dgm:pt modelId="{3CE0A340-24CD-4689-B39A-03C01783CD7C}" type="sibTrans" cxnId="{CB7EF886-FE2B-4BE9-9AC1-035FC2DC933D}">
      <dgm:prSet/>
      <dgm:spPr/>
      <dgm:t>
        <a:bodyPr/>
        <a:lstStyle/>
        <a:p>
          <a:endParaRPr lang="ru-RU"/>
        </a:p>
      </dgm:t>
    </dgm:pt>
    <dgm:pt modelId="{78C05090-C12E-4175-A96C-CA9449828B9F}">
      <dgm:prSet/>
      <dgm:spPr/>
    </dgm:pt>
    <dgm:pt modelId="{53D046EE-CC87-4888-96C8-9DF0452EB8A3}" type="parTrans" cxnId="{D0A1A361-6279-40CC-B2DD-49FC4291A849}">
      <dgm:prSet/>
      <dgm:spPr/>
      <dgm:t>
        <a:bodyPr/>
        <a:lstStyle/>
        <a:p>
          <a:endParaRPr lang="ru-RU"/>
        </a:p>
      </dgm:t>
    </dgm:pt>
    <dgm:pt modelId="{FC0124BA-B528-41CE-950F-DDDB9375F7EB}" type="sibTrans" cxnId="{D0A1A361-6279-40CC-B2DD-49FC4291A849}">
      <dgm:prSet/>
      <dgm:spPr/>
      <dgm:t>
        <a:bodyPr/>
        <a:lstStyle/>
        <a:p>
          <a:endParaRPr lang="ru-RU"/>
        </a:p>
      </dgm:t>
    </dgm:pt>
    <dgm:pt modelId="{99C97E8F-2464-48CE-ADD4-6CBF7CC70CAB}">
      <dgm:prSet/>
      <dgm:spPr/>
      <dgm:t>
        <a:bodyPr/>
        <a:lstStyle/>
        <a:p>
          <a:r>
            <a:rPr lang="en-US" dirty="0" smtClean="0"/>
            <a:t>v) </a:t>
          </a:r>
          <a:r>
            <a:rPr lang="en-US" dirty="0" err="1" smtClean="0"/>
            <a:t>Karbidli</a:t>
          </a:r>
          <a:r>
            <a:rPr lang="en-US" dirty="0" smtClean="0"/>
            <a:t>;</a:t>
          </a:r>
          <a:endParaRPr lang="ru-RU" dirty="0"/>
        </a:p>
      </dgm:t>
    </dgm:pt>
    <dgm:pt modelId="{9E44CC1A-EB0E-4B6C-B3FE-F6D2B3AEF3D9}" type="parTrans" cxnId="{EE953A7D-D3D8-4BCF-802B-5B0D852F141A}">
      <dgm:prSet/>
      <dgm:spPr/>
      <dgm:t>
        <a:bodyPr/>
        <a:lstStyle/>
        <a:p>
          <a:endParaRPr lang="ru-RU"/>
        </a:p>
      </dgm:t>
    </dgm:pt>
    <dgm:pt modelId="{FB6D04BA-0711-4B39-9042-0EA0AFF843E5}" type="sibTrans" cxnId="{EE953A7D-D3D8-4BCF-802B-5B0D852F141A}">
      <dgm:prSet/>
      <dgm:spPr/>
      <dgm:t>
        <a:bodyPr/>
        <a:lstStyle/>
        <a:p>
          <a:endParaRPr lang="ru-RU"/>
        </a:p>
      </dgm:t>
    </dgm:pt>
    <dgm:pt modelId="{431CE1D7-6368-4BD3-9F70-73D2C83DE95B}" type="pres">
      <dgm:prSet presAssocID="{B013C1B6-9015-4299-8EDE-34065F35407D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7146CEC-7BEB-46DA-A8A3-311920A44BF6}" type="pres">
      <dgm:prSet presAssocID="{B013C1B6-9015-4299-8EDE-34065F35407D}" presName="matrix" presStyleCnt="0"/>
      <dgm:spPr/>
    </dgm:pt>
    <dgm:pt modelId="{705269F1-6201-4F9C-B4A6-7B7B1117A30F}" type="pres">
      <dgm:prSet presAssocID="{B013C1B6-9015-4299-8EDE-34065F35407D}" presName="tile1" presStyleLbl="node1" presStyleIdx="0" presStyleCnt="4"/>
      <dgm:spPr/>
      <dgm:t>
        <a:bodyPr/>
        <a:lstStyle/>
        <a:p>
          <a:endParaRPr lang="ru-RU"/>
        </a:p>
      </dgm:t>
    </dgm:pt>
    <dgm:pt modelId="{1E00393A-8984-49A9-B864-14B48FF28E49}" type="pres">
      <dgm:prSet presAssocID="{B013C1B6-9015-4299-8EDE-34065F35407D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3D4B7B-EF81-4061-B530-28976F6A4A6E}" type="pres">
      <dgm:prSet presAssocID="{B013C1B6-9015-4299-8EDE-34065F35407D}" presName="tile2" presStyleLbl="node1" presStyleIdx="1" presStyleCnt="4"/>
      <dgm:spPr/>
      <dgm:t>
        <a:bodyPr/>
        <a:lstStyle/>
        <a:p>
          <a:endParaRPr lang="ru-RU"/>
        </a:p>
      </dgm:t>
    </dgm:pt>
    <dgm:pt modelId="{CE2C7064-B036-4721-857E-EE56BAA4097F}" type="pres">
      <dgm:prSet presAssocID="{B013C1B6-9015-4299-8EDE-34065F35407D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DEBC10-E0B1-4BC3-89FE-FBBBA3A3EC63}" type="pres">
      <dgm:prSet presAssocID="{B013C1B6-9015-4299-8EDE-34065F35407D}" presName="tile3" presStyleLbl="node1" presStyleIdx="2" presStyleCnt="4"/>
      <dgm:spPr/>
      <dgm:t>
        <a:bodyPr/>
        <a:lstStyle/>
        <a:p>
          <a:endParaRPr lang="ru-RU"/>
        </a:p>
      </dgm:t>
    </dgm:pt>
    <dgm:pt modelId="{767B9BAB-F1A1-42C8-8E6D-A0AD2F40921F}" type="pres">
      <dgm:prSet presAssocID="{B013C1B6-9015-4299-8EDE-34065F35407D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DEFF06-0C8C-48B4-92A9-E27827854B29}" type="pres">
      <dgm:prSet presAssocID="{B013C1B6-9015-4299-8EDE-34065F35407D}" presName="tile4" presStyleLbl="node1" presStyleIdx="3" presStyleCnt="4"/>
      <dgm:spPr/>
      <dgm:t>
        <a:bodyPr/>
        <a:lstStyle/>
        <a:p>
          <a:endParaRPr lang="ru-RU"/>
        </a:p>
      </dgm:t>
    </dgm:pt>
    <dgm:pt modelId="{63F1A66B-15AB-4413-9C33-4226455EEA95}" type="pres">
      <dgm:prSet presAssocID="{B013C1B6-9015-4299-8EDE-34065F35407D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3C20A3-811A-4CF3-8B88-2E2E12C3512D}" type="pres">
      <dgm:prSet presAssocID="{B013C1B6-9015-4299-8EDE-34065F35407D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486FA3A1-431B-4F8C-955C-2814068AA276}" srcId="{45AFA5F5-12D9-49F8-AC24-5FB244028AA3}" destId="{AFA403F7-37E6-4C86-9CF9-52DA0EC6F396}" srcOrd="0" destOrd="0" parTransId="{4E19A08B-869A-4D66-A3BA-D65EDE2E3F32}" sibTransId="{F04B9210-ACBD-457E-95D1-29487F5D3289}"/>
    <dgm:cxn modelId="{CA47A7AB-FF34-43B9-AA13-D2845210CAE6}" srcId="{45AFA5F5-12D9-49F8-AC24-5FB244028AA3}" destId="{D129651E-E8D3-40CC-BF76-0AA891BCD311}" srcOrd="3" destOrd="0" parTransId="{A34F243B-9E68-498B-91C8-3C062D80E240}" sibTransId="{7815C9E7-C49D-4476-8163-44285372EC84}"/>
    <dgm:cxn modelId="{1559728A-CF4D-4AF0-BC2D-3025E2BEAB3D}" type="presOf" srcId="{08E85AB2-D74A-418F-8A7D-6A2BF7112787}" destId="{2F3D4B7B-EF81-4061-B530-28976F6A4A6E}" srcOrd="0" destOrd="0" presId="urn:microsoft.com/office/officeart/2005/8/layout/matrix1"/>
    <dgm:cxn modelId="{68422F4B-830A-4C99-A93B-2378C1796153}" type="presOf" srcId="{99C97E8F-2464-48CE-ADD4-6CBF7CC70CAB}" destId="{E0DEBC10-E0B1-4BC3-89FE-FBBBA3A3EC63}" srcOrd="0" destOrd="0" presId="urn:microsoft.com/office/officeart/2005/8/layout/matrix1"/>
    <dgm:cxn modelId="{5CB480CB-0137-4100-B1E9-9E95A0ACBE62}" type="presOf" srcId="{D129651E-E8D3-40CC-BF76-0AA891BCD311}" destId="{09DEFF06-0C8C-48B4-92A9-E27827854B29}" srcOrd="0" destOrd="0" presId="urn:microsoft.com/office/officeart/2005/8/layout/matrix1"/>
    <dgm:cxn modelId="{A8261383-01C6-46EE-9386-52D1142F1ED9}" type="presOf" srcId="{45AFA5F5-12D9-49F8-AC24-5FB244028AA3}" destId="{E63C20A3-811A-4CF3-8B88-2E2E12C3512D}" srcOrd="0" destOrd="0" presId="urn:microsoft.com/office/officeart/2005/8/layout/matrix1"/>
    <dgm:cxn modelId="{6C193447-6C14-443C-A359-D377E3343865}" type="presOf" srcId="{08E85AB2-D74A-418F-8A7D-6A2BF7112787}" destId="{CE2C7064-B036-4721-857E-EE56BAA4097F}" srcOrd="1" destOrd="0" presId="urn:microsoft.com/office/officeart/2005/8/layout/matrix1"/>
    <dgm:cxn modelId="{9625E46E-8660-4B75-A4B1-86CB3D4F6C6C}" type="presOf" srcId="{99C97E8F-2464-48CE-ADD4-6CBF7CC70CAB}" destId="{767B9BAB-F1A1-42C8-8E6D-A0AD2F40921F}" srcOrd="1" destOrd="0" presId="urn:microsoft.com/office/officeart/2005/8/layout/matrix1"/>
    <dgm:cxn modelId="{CB7EF886-FE2B-4BE9-9AC1-035FC2DC933D}" srcId="{45AFA5F5-12D9-49F8-AC24-5FB244028AA3}" destId="{869BCF70-DBF9-4F74-A29A-BB858B7C2F8D}" srcOrd="4" destOrd="0" parTransId="{9B67EF6D-97E9-4B7F-AFDD-865270D1A596}" sibTransId="{3CE0A340-24CD-4689-B39A-03C01783CD7C}"/>
    <dgm:cxn modelId="{5FED853E-955C-4668-B03F-BD1FDCC99888}" srcId="{45AFA5F5-12D9-49F8-AC24-5FB244028AA3}" destId="{08E85AB2-D74A-418F-8A7D-6A2BF7112787}" srcOrd="1" destOrd="0" parTransId="{A98FA04B-E9A3-41A4-A3A8-4AAEFB3DBC97}" sibTransId="{C7AF0610-2A28-4238-9A21-9C8098CFACCF}"/>
    <dgm:cxn modelId="{1879D5F7-FAB4-4FAA-9912-4C45FBCC5280}" type="presOf" srcId="{D129651E-E8D3-40CC-BF76-0AA891BCD311}" destId="{63F1A66B-15AB-4413-9C33-4226455EEA95}" srcOrd="1" destOrd="0" presId="urn:microsoft.com/office/officeart/2005/8/layout/matrix1"/>
    <dgm:cxn modelId="{6E85D61D-B7ED-48BB-A591-5E9ECABB8B2E}" type="presOf" srcId="{AFA403F7-37E6-4C86-9CF9-52DA0EC6F396}" destId="{705269F1-6201-4F9C-B4A6-7B7B1117A30F}" srcOrd="0" destOrd="0" presId="urn:microsoft.com/office/officeart/2005/8/layout/matrix1"/>
    <dgm:cxn modelId="{1367E7EA-6609-49E8-921F-249A5890E8A7}" type="presOf" srcId="{AFA403F7-37E6-4C86-9CF9-52DA0EC6F396}" destId="{1E00393A-8984-49A9-B864-14B48FF28E49}" srcOrd="1" destOrd="0" presId="urn:microsoft.com/office/officeart/2005/8/layout/matrix1"/>
    <dgm:cxn modelId="{AF1DEB9A-A951-4BDF-9713-EDCB9F77E171}" srcId="{B013C1B6-9015-4299-8EDE-34065F35407D}" destId="{45AFA5F5-12D9-49F8-AC24-5FB244028AA3}" srcOrd="0" destOrd="0" parTransId="{6C3F1248-6347-4FE0-ACC9-F10692455868}" sibTransId="{369A4090-452B-41FB-AF9D-AE4D26E3D4A9}"/>
    <dgm:cxn modelId="{EE953A7D-D3D8-4BCF-802B-5B0D852F141A}" srcId="{45AFA5F5-12D9-49F8-AC24-5FB244028AA3}" destId="{99C97E8F-2464-48CE-ADD4-6CBF7CC70CAB}" srcOrd="2" destOrd="0" parTransId="{9E44CC1A-EB0E-4B6C-B3FE-F6D2B3AEF3D9}" sibTransId="{FB6D04BA-0711-4B39-9042-0EA0AFF843E5}"/>
    <dgm:cxn modelId="{D0A1A361-6279-40CC-B2DD-49FC4291A849}" srcId="{B013C1B6-9015-4299-8EDE-34065F35407D}" destId="{78C05090-C12E-4175-A96C-CA9449828B9F}" srcOrd="1" destOrd="0" parTransId="{53D046EE-CC87-4888-96C8-9DF0452EB8A3}" sibTransId="{FC0124BA-B528-41CE-950F-DDDB9375F7EB}"/>
    <dgm:cxn modelId="{8050354D-48B2-4DAC-A4DC-5A25C065A519}" type="presOf" srcId="{B013C1B6-9015-4299-8EDE-34065F35407D}" destId="{431CE1D7-6368-4BD3-9F70-73D2C83DE95B}" srcOrd="0" destOrd="0" presId="urn:microsoft.com/office/officeart/2005/8/layout/matrix1"/>
    <dgm:cxn modelId="{D694651A-E629-481C-8C59-7F75D71EF577}" type="presParOf" srcId="{431CE1D7-6368-4BD3-9F70-73D2C83DE95B}" destId="{E7146CEC-7BEB-46DA-A8A3-311920A44BF6}" srcOrd="0" destOrd="0" presId="urn:microsoft.com/office/officeart/2005/8/layout/matrix1"/>
    <dgm:cxn modelId="{8CB2BF55-0C58-4EAA-B90C-6BBD056B1249}" type="presParOf" srcId="{E7146CEC-7BEB-46DA-A8A3-311920A44BF6}" destId="{705269F1-6201-4F9C-B4A6-7B7B1117A30F}" srcOrd="0" destOrd="0" presId="urn:microsoft.com/office/officeart/2005/8/layout/matrix1"/>
    <dgm:cxn modelId="{F418E50B-EABA-4E9A-919B-88971980345F}" type="presParOf" srcId="{E7146CEC-7BEB-46DA-A8A3-311920A44BF6}" destId="{1E00393A-8984-49A9-B864-14B48FF28E49}" srcOrd="1" destOrd="0" presId="urn:microsoft.com/office/officeart/2005/8/layout/matrix1"/>
    <dgm:cxn modelId="{8E2CEF7F-1872-495F-9E2A-14160AF581A4}" type="presParOf" srcId="{E7146CEC-7BEB-46DA-A8A3-311920A44BF6}" destId="{2F3D4B7B-EF81-4061-B530-28976F6A4A6E}" srcOrd="2" destOrd="0" presId="urn:microsoft.com/office/officeart/2005/8/layout/matrix1"/>
    <dgm:cxn modelId="{C3DB05FE-9D35-45EE-A3B6-192E066927BA}" type="presParOf" srcId="{E7146CEC-7BEB-46DA-A8A3-311920A44BF6}" destId="{CE2C7064-B036-4721-857E-EE56BAA4097F}" srcOrd="3" destOrd="0" presId="urn:microsoft.com/office/officeart/2005/8/layout/matrix1"/>
    <dgm:cxn modelId="{50023174-6D04-4DA4-B086-F6D45B0A470C}" type="presParOf" srcId="{E7146CEC-7BEB-46DA-A8A3-311920A44BF6}" destId="{E0DEBC10-E0B1-4BC3-89FE-FBBBA3A3EC63}" srcOrd="4" destOrd="0" presId="urn:microsoft.com/office/officeart/2005/8/layout/matrix1"/>
    <dgm:cxn modelId="{59E18E08-C640-47A6-914C-2951F3B52A7C}" type="presParOf" srcId="{E7146CEC-7BEB-46DA-A8A3-311920A44BF6}" destId="{767B9BAB-F1A1-42C8-8E6D-A0AD2F40921F}" srcOrd="5" destOrd="0" presId="urn:microsoft.com/office/officeart/2005/8/layout/matrix1"/>
    <dgm:cxn modelId="{51B6D517-F010-4C61-A962-A4C469DF148B}" type="presParOf" srcId="{E7146CEC-7BEB-46DA-A8A3-311920A44BF6}" destId="{09DEFF06-0C8C-48B4-92A9-E27827854B29}" srcOrd="6" destOrd="0" presId="urn:microsoft.com/office/officeart/2005/8/layout/matrix1"/>
    <dgm:cxn modelId="{240227AB-ACBF-4B9F-82A3-E05747B24F51}" type="presParOf" srcId="{E7146CEC-7BEB-46DA-A8A3-311920A44BF6}" destId="{63F1A66B-15AB-4413-9C33-4226455EEA95}" srcOrd="7" destOrd="0" presId="urn:microsoft.com/office/officeart/2005/8/layout/matrix1"/>
    <dgm:cxn modelId="{6B41EFD6-B851-461F-B16B-DC1A42344E84}" type="presParOf" srcId="{431CE1D7-6368-4BD3-9F70-73D2C83DE95B}" destId="{E63C20A3-811A-4CF3-8B88-2E2E12C3512D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9B17F4E-7933-4CE7-931B-815893F39D8D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3718FE5-E5E1-42F3-9C42-66BCB50B910D}">
      <dgm:prSet phldrT="[Текст]"/>
      <dgm:spPr/>
      <dgm:t>
        <a:bodyPr/>
        <a:lstStyle/>
        <a:p>
          <a:r>
            <a:rPr lang="en-US" dirty="0" smtClean="0"/>
            <a:t>2. </a:t>
          </a:r>
          <a:r>
            <a:rPr lang="en-US" dirty="0" err="1" smtClean="0"/>
            <a:t>Vazifasiga</a:t>
          </a:r>
          <a:r>
            <a:rPr lang="en-US" dirty="0" smtClean="0"/>
            <a:t> </a:t>
          </a:r>
          <a:r>
            <a:rPr lang="en-US" dirty="0" err="1" smtClean="0"/>
            <a:t>qarab</a:t>
          </a:r>
          <a:endParaRPr lang="ru-RU" dirty="0"/>
        </a:p>
      </dgm:t>
    </dgm:pt>
    <dgm:pt modelId="{3FA9CF85-24A7-4ED2-AD4B-0542293FE542}" type="parTrans" cxnId="{A7DB9755-09B0-4A4D-8DD2-8FDC9F2E9743}">
      <dgm:prSet/>
      <dgm:spPr/>
      <dgm:t>
        <a:bodyPr/>
        <a:lstStyle/>
        <a:p>
          <a:endParaRPr lang="ru-RU"/>
        </a:p>
      </dgm:t>
    </dgm:pt>
    <dgm:pt modelId="{70ADD1FB-EC41-4717-9605-046A7067D12C}" type="sibTrans" cxnId="{A7DB9755-09B0-4A4D-8DD2-8FDC9F2E9743}">
      <dgm:prSet/>
      <dgm:spPr/>
      <dgm:t>
        <a:bodyPr/>
        <a:lstStyle/>
        <a:p>
          <a:endParaRPr lang="ru-RU"/>
        </a:p>
      </dgm:t>
    </dgm:pt>
    <dgm:pt modelId="{275D604F-F456-4188-B055-0C5AB3ED44CB}">
      <dgm:prSet phldrT="[Текст]"/>
      <dgm:spPr/>
      <dgm:t>
        <a:bodyPr/>
        <a:lstStyle/>
        <a:p>
          <a:r>
            <a:rPr lang="en-US" dirty="0" smtClean="0"/>
            <a:t>g) </a:t>
          </a:r>
          <a:r>
            <a:rPr lang="en-US" dirty="0" err="1" smtClean="0"/>
            <a:t>Yadro</a:t>
          </a:r>
          <a:r>
            <a:rPr lang="en-US" dirty="0" smtClean="0"/>
            <a:t> </a:t>
          </a:r>
          <a:r>
            <a:rPr lang="en-US" dirty="0" err="1" smtClean="0"/>
            <a:t>reaktorlari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.</a:t>
          </a:r>
          <a:endParaRPr lang="ru-RU" dirty="0"/>
        </a:p>
      </dgm:t>
    </dgm:pt>
    <dgm:pt modelId="{48849C4B-73FD-48C8-A1C4-49028FCAADC5}" type="parTrans" cxnId="{D66C72EA-414C-4AF9-B4C9-492DBCD2E81F}">
      <dgm:prSet/>
      <dgm:spPr/>
      <dgm:t>
        <a:bodyPr/>
        <a:lstStyle/>
        <a:p>
          <a:endParaRPr lang="ru-RU"/>
        </a:p>
      </dgm:t>
    </dgm:pt>
    <dgm:pt modelId="{9AD97AAA-3E06-4381-B1C0-FC8FE060B9A4}" type="sibTrans" cxnId="{D66C72EA-414C-4AF9-B4C9-492DBCD2E81F}">
      <dgm:prSet/>
      <dgm:spPr/>
      <dgm:t>
        <a:bodyPr/>
        <a:lstStyle/>
        <a:p>
          <a:endParaRPr lang="ru-RU"/>
        </a:p>
      </dgm:t>
    </dgm:pt>
    <dgm:pt modelId="{CB952A7D-C0BA-45A9-9E10-6C0253A21F02}">
      <dgm:prSet phldrT="[Текст]"/>
      <dgm:spPr/>
      <dgm:t>
        <a:bodyPr/>
        <a:lstStyle/>
        <a:p>
          <a:r>
            <a:rPr lang="en-US" dirty="0" smtClean="0"/>
            <a:t>v) </a:t>
          </a:r>
          <a:r>
            <a:rPr lang="en-US" dirty="0" err="1" smtClean="0"/>
            <a:t>Karroziyabardosh</a:t>
          </a:r>
          <a:r>
            <a:rPr lang="en-US" dirty="0" smtClean="0"/>
            <a:t>;</a:t>
          </a:r>
          <a:endParaRPr lang="ru-RU" dirty="0"/>
        </a:p>
      </dgm:t>
    </dgm:pt>
    <dgm:pt modelId="{678B9997-3219-48B3-986C-E4C82AFD345C}" type="parTrans" cxnId="{515C565C-16F0-46B7-B822-2B1831B22302}">
      <dgm:prSet/>
      <dgm:spPr/>
      <dgm:t>
        <a:bodyPr/>
        <a:lstStyle/>
        <a:p>
          <a:endParaRPr lang="ru-RU"/>
        </a:p>
      </dgm:t>
    </dgm:pt>
    <dgm:pt modelId="{AAFF9EC6-392B-4DA6-94E5-B14F96A711EC}" type="sibTrans" cxnId="{515C565C-16F0-46B7-B822-2B1831B22302}">
      <dgm:prSet/>
      <dgm:spPr/>
      <dgm:t>
        <a:bodyPr/>
        <a:lstStyle/>
        <a:p>
          <a:endParaRPr lang="ru-RU"/>
        </a:p>
      </dgm:t>
    </dgm:pt>
    <dgm:pt modelId="{758AE244-61D8-4278-8D71-20C3A2E6835B}">
      <dgm:prSet phldrT="[Текст]" phldr="1"/>
      <dgm:spPr/>
      <dgm:t>
        <a:bodyPr/>
        <a:lstStyle/>
        <a:p>
          <a:endParaRPr lang="ru-RU"/>
        </a:p>
      </dgm:t>
    </dgm:pt>
    <dgm:pt modelId="{2F699FA9-56DD-4C83-B159-168C0C7DF1DC}" type="parTrans" cxnId="{B5A58E7D-A6F9-43AA-BDCC-A0E6D92AAED8}">
      <dgm:prSet/>
      <dgm:spPr/>
      <dgm:t>
        <a:bodyPr/>
        <a:lstStyle/>
        <a:p>
          <a:endParaRPr lang="ru-RU"/>
        </a:p>
      </dgm:t>
    </dgm:pt>
    <dgm:pt modelId="{758083EC-74E4-4060-8261-7680C8F7F282}" type="sibTrans" cxnId="{B5A58E7D-A6F9-43AA-BDCC-A0E6D92AAED8}">
      <dgm:prSet/>
      <dgm:spPr/>
      <dgm:t>
        <a:bodyPr/>
        <a:lstStyle/>
        <a:p>
          <a:endParaRPr lang="ru-RU"/>
        </a:p>
      </dgm:t>
    </dgm:pt>
    <dgm:pt modelId="{877EDBD6-9227-40B6-A208-FA8817908E54}">
      <dgm:prSet phldrT="[Текст]" phldr="1"/>
      <dgm:spPr/>
      <dgm:t>
        <a:bodyPr/>
        <a:lstStyle/>
        <a:p>
          <a:endParaRPr lang="ru-RU"/>
        </a:p>
      </dgm:t>
    </dgm:pt>
    <dgm:pt modelId="{9BD46DD3-75D8-4599-8BB1-E8BA5C9AE512}" type="parTrans" cxnId="{4A102442-67DC-4383-A866-EFB2006BE027}">
      <dgm:prSet/>
      <dgm:spPr/>
      <dgm:t>
        <a:bodyPr/>
        <a:lstStyle/>
        <a:p>
          <a:endParaRPr lang="ru-RU"/>
        </a:p>
      </dgm:t>
    </dgm:pt>
    <dgm:pt modelId="{608B72F6-22F4-4174-8885-DCF16BE921D8}" type="sibTrans" cxnId="{4A102442-67DC-4383-A866-EFB2006BE027}">
      <dgm:prSet/>
      <dgm:spPr/>
      <dgm:t>
        <a:bodyPr/>
        <a:lstStyle/>
        <a:p>
          <a:endParaRPr lang="ru-RU"/>
        </a:p>
      </dgm:t>
    </dgm:pt>
    <dgm:pt modelId="{C771CD21-BC49-40C6-B7DA-B50E5C75F1D0}">
      <dgm:prSet/>
      <dgm:spPr/>
      <dgm:t>
        <a:bodyPr/>
        <a:lstStyle/>
        <a:p>
          <a:r>
            <a:rPr lang="en-US" dirty="0" smtClean="0"/>
            <a:t>b) </a:t>
          </a:r>
          <a:r>
            <a:rPr lang="en-US" dirty="0" err="1" smtClean="0"/>
            <a:t>Issiqbardosh</a:t>
          </a:r>
          <a:r>
            <a:rPr lang="en-US" dirty="0" smtClean="0"/>
            <a:t>;</a:t>
          </a:r>
          <a:endParaRPr lang="ru-RU" dirty="0"/>
        </a:p>
      </dgm:t>
    </dgm:pt>
    <dgm:pt modelId="{C7FA15AC-F81B-4751-A965-168BE6242CBE}" type="parTrans" cxnId="{0EDDC549-DAFA-4810-8F09-5C49169EC473}">
      <dgm:prSet/>
      <dgm:spPr/>
      <dgm:t>
        <a:bodyPr/>
        <a:lstStyle/>
        <a:p>
          <a:endParaRPr lang="ru-RU"/>
        </a:p>
      </dgm:t>
    </dgm:pt>
    <dgm:pt modelId="{845DF60C-58CD-4915-BFAA-174E371FF50A}" type="sibTrans" cxnId="{0EDDC549-DAFA-4810-8F09-5C49169EC473}">
      <dgm:prSet/>
      <dgm:spPr/>
      <dgm:t>
        <a:bodyPr/>
        <a:lstStyle/>
        <a:p>
          <a:endParaRPr lang="ru-RU"/>
        </a:p>
      </dgm:t>
    </dgm:pt>
    <dgm:pt modelId="{F298F8CF-D0DF-4887-A3D1-9D658605FF0A}">
      <dgm:prSet/>
      <dgm:spPr/>
      <dgm:t>
        <a:bodyPr/>
        <a:lstStyle/>
        <a:p>
          <a:r>
            <a:rPr lang="en-US" smtClean="0"/>
            <a:t>a) Eyilishga chidamli;</a:t>
          </a:r>
          <a:endParaRPr lang="ru-RU"/>
        </a:p>
      </dgm:t>
    </dgm:pt>
    <dgm:pt modelId="{38F1DA1E-DD0E-4349-8C8E-3D8700EA084C}" type="parTrans" cxnId="{F3BAA9CC-899A-428D-89F6-5FB14C37A3E7}">
      <dgm:prSet/>
      <dgm:spPr/>
      <dgm:t>
        <a:bodyPr/>
        <a:lstStyle/>
        <a:p>
          <a:endParaRPr lang="ru-RU"/>
        </a:p>
      </dgm:t>
    </dgm:pt>
    <dgm:pt modelId="{82ABA21D-462F-4641-BFE1-488A0E09F26B}" type="sibTrans" cxnId="{F3BAA9CC-899A-428D-89F6-5FB14C37A3E7}">
      <dgm:prSet/>
      <dgm:spPr/>
      <dgm:t>
        <a:bodyPr/>
        <a:lstStyle/>
        <a:p>
          <a:endParaRPr lang="ru-RU"/>
        </a:p>
      </dgm:t>
    </dgm:pt>
    <dgm:pt modelId="{8F0F1579-8106-4711-8A73-2DB72F83906B}">
      <dgm:prSet/>
      <dgm:spPr/>
      <dgm:t>
        <a:bodyPr/>
        <a:lstStyle/>
        <a:p>
          <a:endParaRPr lang="ru-RU"/>
        </a:p>
      </dgm:t>
    </dgm:pt>
    <dgm:pt modelId="{9D4B7D19-A307-479A-BE66-03EC0F2931DB}" type="parTrans" cxnId="{8D80EB64-C6D9-4CB0-A106-FFDC5E3C475D}">
      <dgm:prSet/>
      <dgm:spPr/>
      <dgm:t>
        <a:bodyPr/>
        <a:lstStyle/>
        <a:p>
          <a:endParaRPr lang="ru-RU"/>
        </a:p>
      </dgm:t>
    </dgm:pt>
    <dgm:pt modelId="{37A8612F-90CD-40BA-95C0-7FD0629A0CA2}" type="sibTrans" cxnId="{8D80EB64-C6D9-4CB0-A106-FFDC5E3C475D}">
      <dgm:prSet/>
      <dgm:spPr/>
      <dgm:t>
        <a:bodyPr/>
        <a:lstStyle/>
        <a:p>
          <a:endParaRPr lang="ru-RU"/>
        </a:p>
      </dgm:t>
    </dgm:pt>
    <dgm:pt modelId="{5E82D7B4-88D2-4DC5-BF28-2A5E8AE904DB}" type="pres">
      <dgm:prSet presAssocID="{B9B17F4E-7933-4CE7-931B-815893F39D8D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B18D2A0C-F5AA-4F21-BBB4-5E3B6B72F956}" type="pres">
      <dgm:prSet presAssocID="{B9B17F4E-7933-4CE7-931B-815893F39D8D}" presName="matrix" presStyleCnt="0"/>
      <dgm:spPr/>
    </dgm:pt>
    <dgm:pt modelId="{AFFC98D4-2748-4568-BC52-CD8D49B30B1A}" type="pres">
      <dgm:prSet presAssocID="{B9B17F4E-7933-4CE7-931B-815893F39D8D}" presName="tile1" presStyleLbl="node1" presStyleIdx="0" presStyleCnt="4"/>
      <dgm:spPr/>
      <dgm:t>
        <a:bodyPr/>
        <a:lstStyle/>
        <a:p>
          <a:endParaRPr lang="ru-RU"/>
        </a:p>
      </dgm:t>
    </dgm:pt>
    <dgm:pt modelId="{E21F704B-DF44-43C9-8703-FF3604700F79}" type="pres">
      <dgm:prSet presAssocID="{B9B17F4E-7933-4CE7-931B-815893F39D8D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C42188-3057-446E-8350-07D803A3777E}" type="pres">
      <dgm:prSet presAssocID="{B9B17F4E-7933-4CE7-931B-815893F39D8D}" presName="tile2" presStyleLbl="node1" presStyleIdx="1" presStyleCnt="4"/>
      <dgm:spPr/>
      <dgm:t>
        <a:bodyPr/>
        <a:lstStyle/>
        <a:p>
          <a:endParaRPr lang="ru-RU"/>
        </a:p>
      </dgm:t>
    </dgm:pt>
    <dgm:pt modelId="{66D1C7EC-C54B-4D2F-AF7E-F96DFAA0984F}" type="pres">
      <dgm:prSet presAssocID="{B9B17F4E-7933-4CE7-931B-815893F39D8D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A3C91F-7071-42A5-A335-5EB69908B064}" type="pres">
      <dgm:prSet presAssocID="{B9B17F4E-7933-4CE7-931B-815893F39D8D}" presName="tile3" presStyleLbl="node1" presStyleIdx="2" presStyleCnt="4"/>
      <dgm:spPr/>
    </dgm:pt>
    <dgm:pt modelId="{3EECBCA6-81E4-484C-B24B-CE434FF86340}" type="pres">
      <dgm:prSet presAssocID="{B9B17F4E-7933-4CE7-931B-815893F39D8D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46F3EDA8-FBEB-4157-B087-595E5205D3F6}" type="pres">
      <dgm:prSet presAssocID="{B9B17F4E-7933-4CE7-931B-815893F39D8D}" presName="tile4" presStyleLbl="node1" presStyleIdx="3" presStyleCnt="4"/>
      <dgm:spPr/>
      <dgm:t>
        <a:bodyPr/>
        <a:lstStyle/>
        <a:p>
          <a:endParaRPr lang="ru-RU"/>
        </a:p>
      </dgm:t>
    </dgm:pt>
    <dgm:pt modelId="{16D415B6-BCD3-43A3-806A-CF3D711B7BC2}" type="pres">
      <dgm:prSet presAssocID="{B9B17F4E-7933-4CE7-931B-815893F39D8D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B967B-99F4-4829-9C6F-2D896750AFC6}" type="pres">
      <dgm:prSet presAssocID="{B9B17F4E-7933-4CE7-931B-815893F39D8D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F3BAA9CC-899A-428D-89F6-5FB14C37A3E7}" srcId="{03718FE5-E5E1-42F3-9C42-66BCB50B910D}" destId="{F298F8CF-D0DF-4887-A3D1-9D658605FF0A}" srcOrd="2" destOrd="0" parTransId="{38F1DA1E-DD0E-4349-8C8E-3D8700EA084C}" sibTransId="{82ABA21D-462F-4641-BFE1-488A0E09F26B}"/>
    <dgm:cxn modelId="{0EDDC549-DAFA-4810-8F09-5C49169EC473}" srcId="{03718FE5-E5E1-42F3-9C42-66BCB50B910D}" destId="{C771CD21-BC49-40C6-B7DA-B50E5C75F1D0}" srcOrd="3" destOrd="0" parTransId="{C7FA15AC-F81B-4751-A965-168BE6242CBE}" sibTransId="{845DF60C-58CD-4915-BFAA-174E371FF50A}"/>
    <dgm:cxn modelId="{5D809BD6-A3E1-43C6-8338-D1F0CBD6CF0D}" type="presOf" srcId="{CB952A7D-C0BA-45A9-9E10-6C0253A21F02}" destId="{89C42188-3057-446E-8350-07D803A3777E}" srcOrd="0" destOrd="0" presId="urn:microsoft.com/office/officeart/2005/8/layout/matrix1"/>
    <dgm:cxn modelId="{8D80EB64-C6D9-4CB0-A106-FFDC5E3C475D}" srcId="{03718FE5-E5E1-42F3-9C42-66BCB50B910D}" destId="{8F0F1579-8106-4711-8A73-2DB72F83906B}" srcOrd="4" destOrd="0" parTransId="{9D4B7D19-A307-479A-BE66-03EC0F2931DB}" sibTransId="{37A8612F-90CD-40BA-95C0-7FD0629A0CA2}"/>
    <dgm:cxn modelId="{44B42DD9-CD04-4CEA-B74E-ED623BC8A7F0}" type="presOf" srcId="{F298F8CF-D0DF-4887-A3D1-9D658605FF0A}" destId="{3EECBCA6-81E4-484C-B24B-CE434FF86340}" srcOrd="1" destOrd="0" presId="urn:microsoft.com/office/officeart/2005/8/layout/matrix1"/>
    <dgm:cxn modelId="{B27EE323-96F1-416A-8758-70969FE65436}" type="presOf" srcId="{275D604F-F456-4188-B055-0C5AB3ED44CB}" destId="{E21F704B-DF44-43C9-8703-FF3604700F79}" srcOrd="1" destOrd="0" presId="urn:microsoft.com/office/officeart/2005/8/layout/matrix1"/>
    <dgm:cxn modelId="{50659C97-24E5-40D2-9753-0115480EBFD8}" type="presOf" srcId="{F298F8CF-D0DF-4887-A3D1-9D658605FF0A}" destId="{10A3C91F-7071-42A5-A335-5EB69908B064}" srcOrd="0" destOrd="0" presId="urn:microsoft.com/office/officeart/2005/8/layout/matrix1"/>
    <dgm:cxn modelId="{F44C7E30-89AB-4672-A2D7-7059912B151E}" type="presOf" srcId="{C771CD21-BC49-40C6-B7DA-B50E5C75F1D0}" destId="{46F3EDA8-FBEB-4157-B087-595E5205D3F6}" srcOrd="0" destOrd="0" presId="urn:microsoft.com/office/officeart/2005/8/layout/matrix1"/>
    <dgm:cxn modelId="{D66C72EA-414C-4AF9-B4C9-492DBCD2E81F}" srcId="{03718FE5-E5E1-42F3-9C42-66BCB50B910D}" destId="{275D604F-F456-4188-B055-0C5AB3ED44CB}" srcOrd="0" destOrd="0" parTransId="{48849C4B-73FD-48C8-A1C4-49028FCAADC5}" sibTransId="{9AD97AAA-3E06-4381-B1C0-FC8FE060B9A4}"/>
    <dgm:cxn modelId="{515C565C-16F0-46B7-B822-2B1831B22302}" srcId="{03718FE5-E5E1-42F3-9C42-66BCB50B910D}" destId="{CB952A7D-C0BA-45A9-9E10-6C0253A21F02}" srcOrd="1" destOrd="0" parTransId="{678B9997-3219-48B3-986C-E4C82AFD345C}" sibTransId="{AAFF9EC6-392B-4DA6-94E5-B14F96A711EC}"/>
    <dgm:cxn modelId="{A7DB9755-09B0-4A4D-8DD2-8FDC9F2E9743}" srcId="{B9B17F4E-7933-4CE7-931B-815893F39D8D}" destId="{03718FE5-E5E1-42F3-9C42-66BCB50B910D}" srcOrd="0" destOrd="0" parTransId="{3FA9CF85-24A7-4ED2-AD4B-0542293FE542}" sibTransId="{70ADD1FB-EC41-4717-9605-046A7067D12C}"/>
    <dgm:cxn modelId="{62D08121-0CC5-4BFC-A762-93A1446D05BF}" type="presOf" srcId="{B9B17F4E-7933-4CE7-931B-815893F39D8D}" destId="{5E82D7B4-88D2-4DC5-BF28-2A5E8AE904DB}" srcOrd="0" destOrd="0" presId="urn:microsoft.com/office/officeart/2005/8/layout/matrix1"/>
    <dgm:cxn modelId="{4A102442-67DC-4383-A866-EFB2006BE027}" srcId="{03718FE5-E5E1-42F3-9C42-66BCB50B910D}" destId="{877EDBD6-9227-40B6-A208-FA8817908E54}" srcOrd="6" destOrd="0" parTransId="{9BD46DD3-75D8-4599-8BB1-E8BA5C9AE512}" sibTransId="{608B72F6-22F4-4174-8885-DCF16BE921D8}"/>
    <dgm:cxn modelId="{144C1227-5404-437E-8281-6FAFCAF16767}" type="presOf" srcId="{C771CD21-BC49-40C6-B7DA-B50E5C75F1D0}" destId="{16D415B6-BCD3-43A3-806A-CF3D711B7BC2}" srcOrd="1" destOrd="0" presId="urn:microsoft.com/office/officeart/2005/8/layout/matrix1"/>
    <dgm:cxn modelId="{B5A58E7D-A6F9-43AA-BDCC-A0E6D92AAED8}" srcId="{03718FE5-E5E1-42F3-9C42-66BCB50B910D}" destId="{758AE244-61D8-4278-8D71-20C3A2E6835B}" srcOrd="5" destOrd="0" parTransId="{2F699FA9-56DD-4C83-B159-168C0C7DF1DC}" sibTransId="{758083EC-74E4-4060-8261-7680C8F7F282}"/>
    <dgm:cxn modelId="{A022613F-BF0E-41DD-86F0-FD425353C7FB}" type="presOf" srcId="{275D604F-F456-4188-B055-0C5AB3ED44CB}" destId="{AFFC98D4-2748-4568-BC52-CD8D49B30B1A}" srcOrd="0" destOrd="0" presId="urn:microsoft.com/office/officeart/2005/8/layout/matrix1"/>
    <dgm:cxn modelId="{B9459477-C266-4AE8-AE8F-57FE68E58914}" type="presOf" srcId="{CB952A7D-C0BA-45A9-9E10-6C0253A21F02}" destId="{66D1C7EC-C54B-4D2F-AF7E-F96DFAA0984F}" srcOrd="1" destOrd="0" presId="urn:microsoft.com/office/officeart/2005/8/layout/matrix1"/>
    <dgm:cxn modelId="{6CB19293-5BCA-4A9E-892A-2723C430E0F5}" type="presOf" srcId="{03718FE5-E5E1-42F3-9C42-66BCB50B910D}" destId="{190B967B-99F4-4829-9C6F-2D896750AFC6}" srcOrd="0" destOrd="0" presId="urn:microsoft.com/office/officeart/2005/8/layout/matrix1"/>
    <dgm:cxn modelId="{BB62D2FF-2044-46DE-BD40-F50B236FE382}" type="presParOf" srcId="{5E82D7B4-88D2-4DC5-BF28-2A5E8AE904DB}" destId="{B18D2A0C-F5AA-4F21-BBB4-5E3B6B72F956}" srcOrd="0" destOrd="0" presId="urn:microsoft.com/office/officeart/2005/8/layout/matrix1"/>
    <dgm:cxn modelId="{02A7A83E-4FCF-473E-8537-72C236838C8E}" type="presParOf" srcId="{B18D2A0C-F5AA-4F21-BBB4-5E3B6B72F956}" destId="{AFFC98D4-2748-4568-BC52-CD8D49B30B1A}" srcOrd="0" destOrd="0" presId="urn:microsoft.com/office/officeart/2005/8/layout/matrix1"/>
    <dgm:cxn modelId="{25FF9F7C-3B1A-42E7-B8A0-2982753EB94D}" type="presParOf" srcId="{B18D2A0C-F5AA-4F21-BBB4-5E3B6B72F956}" destId="{E21F704B-DF44-43C9-8703-FF3604700F79}" srcOrd="1" destOrd="0" presId="urn:microsoft.com/office/officeart/2005/8/layout/matrix1"/>
    <dgm:cxn modelId="{C3955287-4A68-4A9F-9AFD-EFFD31F38C1A}" type="presParOf" srcId="{B18D2A0C-F5AA-4F21-BBB4-5E3B6B72F956}" destId="{89C42188-3057-446E-8350-07D803A3777E}" srcOrd="2" destOrd="0" presId="urn:microsoft.com/office/officeart/2005/8/layout/matrix1"/>
    <dgm:cxn modelId="{04476C2C-2CC4-43C5-9C59-FF0319629664}" type="presParOf" srcId="{B18D2A0C-F5AA-4F21-BBB4-5E3B6B72F956}" destId="{66D1C7EC-C54B-4D2F-AF7E-F96DFAA0984F}" srcOrd="3" destOrd="0" presId="urn:microsoft.com/office/officeart/2005/8/layout/matrix1"/>
    <dgm:cxn modelId="{A2F37379-7265-44A7-9A7E-C32E92BE27A7}" type="presParOf" srcId="{B18D2A0C-F5AA-4F21-BBB4-5E3B6B72F956}" destId="{10A3C91F-7071-42A5-A335-5EB69908B064}" srcOrd="4" destOrd="0" presId="urn:microsoft.com/office/officeart/2005/8/layout/matrix1"/>
    <dgm:cxn modelId="{C51358A7-7407-4B18-930D-24EBFC2BE02B}" type="presParOf" srcId="{B18D2A0C-F5AA-4F21-BBB4-5E3B6B72F956}" destId="{3EECBCA6-81E4-484C-B24B-CE434FF86340}" srcOrd="5" destOrd="0" presId="urn:microsoft.com/office/officeart/2005/8/layout/matrix1"/>
    <dgm:cxn modelId="{89E3398C-99ED-4B57-BB18-338BF5463DBF}" type="presParOf" srcId="{B18D2A0C-F5AA-4F21-BBB4-5E3B6B72F956}" destId="{46F3EDA8-FBEB-4157-B087-595E5205D3F6}" srcOrd="6" destOrd="0" presId="urn:microsoft.com/office/officeart/2005/8/layout/matrix1"/>
    <dgm:cxn modelId="{DAED3266-2332-4520-85CB-D084382BB74E}" type="presParOf" srcId="{B18D2A0C-F5AA-4F21-BBB4-5E3B6B72F956}" destId="{16D415B6-BCD3-43A3-806A-CF3D711B7BC2}" srcOrd="7" destOrd="0" presId="urn:microsoft.com/office/officeart/2005/8/layout/matrix1"/>
    <dgm:cxn modelId="{5F7AC8C9-5301-4FCA-9109-F1A35EBD89B6}" type="presParOf" srcId="{5E82D7B4-88D2-4DC5-BF28-2A5E8AE904DB}" destId="{190B967B-99F4-4829-9C6F-2D896750AFC6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B6295-AF92-421B-A60F-FD85EA7E33D0}">
      <dsp:nvSpPr>
        <dsp:cNvPr id="0" name=""/>
        <dsp:cNvSpPr/>
      </dsp:nvSpPr>
      <dsp:spPr>
        <a:xfrm>
          <a:off x="5357" y="1213789"/>
          <a:ext cx="1601390" cy="16364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Barcha-keng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harorat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doirasida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bir-biri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bilan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kimyoviy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reaktsiyaga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kirishadiganlar</a:t>
          </a:r>
          <a:r>
            <a:rPr lang="en-US" sz="1500" kern="1200" dirty="0" smtClean="0"/>
            <a:t>;</a:t>
          </a:r>
          <a:endParaRPr lang="ru-RU" sz="1500" kern="1200" dirty="0"/>
        </a:p>
      </dsp:txBody>
      <dsp:txXfrm>
        <a:off x="52260" y="1260692"/>
        <a:ext cx="1507584" cy="1542615"/>
      </dsp:txXfrm>
    </dsp:sp>
    <dsp:sp modelId="{83F2B448-813E-42A8-BEFB-0BC6BDE4EF88}">
      <dsp:nvSpPr>
        <dsp:cNvPr id="0" name=""/>
        <dsp:cNvSpPr/>
      </dsp:nvSpPr>
      <dsp:spPr>
        <a:xfrm>
          <a:off x="1766887" y="1833427"/>
          <a:ext cx="339494" cy="3971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1766887" y="1912856"/>
        <a:ext cx="237646" cy="238286"/>
      </dsp:txXfrm>
    </dsp:sp>
    <dsp:sp modelId="{A919602F-56A2-40C5-BA38-79E237FB1F5B}">
      <dsp:nvSpPr>
        <dsp:cNvPr id="0" name=""/>
        <dsp:cNvSpPr/>
      </dsp:nvSpPr>
      <dsp:spPr>
        <a:xfrm>
          <a:off x="2247304" y="1213789"/>
          <a:ext cx="1601390" cy="16364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Yuqori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haroratda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reaktsiyaga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kirishuvchilar</a:t>
          </a:r>
          <a:r>
            <a:rPr lang="en-US" sz="1500" kern="1200" dirty="0" smtClean="0"/>
            <a:t>;</a:t>
          </a:r>
          <a:endParaRPr lang="ru-RU" sz="1500" kern="1200" dirty="0"/>
        </a:p>
      </dsp:txBody>
      <dsp:txXfrm>
        <a:off x="2294207" y="1260692"/>
        <a:ext cx="1507584" cy="1542615"/>
      </dsp:txXfrm>
    </dsp:sp>
    <dsp:sp modelId="{B08CB930-59FB-4953-AFAF-B2D99CFF2C84}">
      <dsp:nvSpPr>
        <dsp:cNvPr id="0" name=""/>
        <dsp:cNvSpPr/>
      </dsp:nvSpPr>
      <dsp:spPr>
        <a:xfrm>
          <a:off x="4008834" y="1833427"/>
          <a:ext cx="339494" cy="3971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4008834" y="1912856"/>
        <a:ext cx="237646" cy="238286"/>
      </dsp:txXfrm>
    </dsp:sp>
    <dsp:sp modelId="{C03288C7-D0DB-4496-9ECA-CC67F00D484C}">
      <dsp:nvSpPr>
        <dsp:cNvPr id="0" name=""/>
        <dsp:cNvSpPr/>
      </dsp:nvSpPr>
      <dsp:spPr>
        <a:xfrm>
          <a:off x="4489251" y="1213789"/>
          <a:ext cx="1601390" cy="16364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Kimyoviy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reaktsiyaga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kirishmaydi</a:t>
          </a:r>
          <a:r>
            <a:rPr lang="en-US" sz="1500" kern="1200" dirty="0" smtClean="0"/>
            <a:t>.</a:t>
          </a:r>
          <a:endParaRPr lang="ru-RU" sz="1500" kern="1200" dirty="0"/>
        </a:p>
      </dsp:txBody>
      <dsp:txXfrm>
        <a:off x="4536154" y="1260692"/>
        <a:ext cx="1507584" cy="15426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CF862F-7A29-42A6-A531-054520F21D5C}">
      <dsp:nvSpPr>
        <dsp:cNvPr id="0" name=""/>
        <dsp:cNvSpPr/>
      </dsp:nvSpPr>
      <dsp:spPr>
        <a:xfrm>
          <a:off x="2143565" y="2298710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CDB0F0-F3B8-4F71-9F53-804C027D0EDA}">
      <dsp:nvSpPr>
        <dsp:cNvPr id="0" name=""/>
        <dsp:cNvSpPr/>
      </dsp:nvSpPr>
      <dsp:spPr>
        <a:xfrm>
          <a:off x="2016024" y="2503101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F1B650-1D62-4BD4-8E00-A4810AF8C476}">
      <dsp:nvSpPr>
        <dsp:cNvPr id="0" name=""/>
        <dsp:cNvSpPr/>
      </dsp:nvSpPr>
      <dsp:spPr>
        <a:xfrm>
          <a:off x="1864023" y="2680059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8AD134-A3FF-4F5A-B0B0-6BED5519DC38}">
      <dsp:nvSpPr>
        <dsp:cNvPr id="0" name=""/>
        <dsp:cNvSpPr/>
      </dsp:nvSpPr>
      <dsp:spPr>
        <a:xfrm>
          <a:off x="2045725" y="241664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6E15A0-858D-4D44-A125-02B2EDDCB50B}">
      <dsp:nvSpPr>
        <dsp:cNvPr id="0" name=""/>
        <dsp:cNvSpPr/>
      </dsp:nvSpPr>
      <dsp:spPr>
        <a:xfrm>
          <a:off x="2240240" y="125752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05979E-32BD-428D-844A-4292CF952BF2}">
      <dsp:nvSpPr>
        <dsp:cNvPr id="0" name=""/>
        <dsp:cNvSpPr/>
      </dsp:nvSpPr>
      <dsp:spPr>
        <a:xfrm>
          <a:off x="2434172" y="9841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F5BE43-23EF-4269-8445-A41A7FF293F4}">
      <dsp:nvSpPr>
        <dsp:cNvPr id="0" name=""/>
        <dsp:cNvSpPr/>
      </dsp:nvSpPr>
      <dsp:spPr>
        <a:xfrm>
          <a:off x="2628104" y="125752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314479-278C-4B7F-9F8D-C10F6628F0AD}">
      <dsp:nvSpPr>
        <dsp:cNvPr id="0" name=""/>
        <dsp:cNvSpPr/>
      </dsp:nvSpPr>
      <dsp:spPr>
        <a:xfrm>
          <a:off x="2822619" y="241664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839FA3-AC49-4E5A-A1AB-AD3CA8C3C298}">
      <dsp:nvSpPr>
        <dsp:cNvPr id="0" name=""/>
        <dsp:cNvSpPr/>
      </dsp:nvSpPr>
      <dsp:spPr>
        <a:xfrm>
          <a:off x="2434172" y="254414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109304-5365-4A68-984C-BA864EFD6B4F}">
      <dsp:nvSpPr>
        <dsp:cNvPr id="0" name=""/>
        <dsp:cNvSpPr/>
      </dsp:nvSpPr>
      <dsp:spPr>
        <a:xfrm>
          <a:off x="2434172" y="498988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C9803F-0243-4A18-9501-16832C7F3EAB}">
      <dsp:nvSpPr>
        <dsp:cNvPr id="0" name=""/>
        <dsp:cNvSpPr/>
      </dsp:nvSpPr>
      <dsp:spPr>
        <a:xfrm>
          <a:off x="1249614" y="3211867"/>
          <a:ext cx="3140186" cy="842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4673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smtClean="0"/>
            <a:t>Ul</a:t>
          </a:r>
          <a:r>
            <a:rPr lang="ru-RU" sz="2700" b="1" kern="1200" smtClean="0"/>
            <a:t>ь</a:t>
          </a:r>
          <a:r>
            <a:rPr lang="en-US" sz="2700" b="1" kern="1200" smtClean="0"/>
            <a:t>trakermet.</a:t>
          </a:r>
          <a:endParaRPr lang="ru-RU" sz="2700" kern="1200"/>
        </a:p>
      </dsp:txBody>
      <dsp:txXfrm>
        <a:off x="1290731" y="3252984"/>
        <a:ext cx="3057952" cy="760057"/>
      </dsp:txXfrm>
    </dsp:sp>
    <dsp:sp modelId="{1D633008-8B90-47F2-8C0B-B688B6279462}">
      <dsp:nvSpPr>
        <dsp:cNvPr id="0" name=""/>
        <dsp:cNvSpPr/>
      </dsp:nvSpPr>
      <dsp:spPr>
        <a:xfrm>
          <a:off x="378957" y="2386576"/>
          <a:ext cx="1455947" cy="145585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96AADA-C5F9-45BE-A5B3-7F98DFE55138}">
      <dsp:nvSpPr>
        <dsp:cNvPr id="0" name=""/>
        <dsp:cNvSpPr/>
      </dsp:nvSpPr>
      <dsp:spPr>
        <a:xfrm>
          <a:off x="2576855" y="1564376"/>
          <a:ext cx="3140186" cy="842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4673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smtClean="0"/>
            <a:t>Infrokermet;</a:t>
          </a:r>
          <a:endParaRPr lang="ru-RU" sz="2700" kern="1200"/>
        </a:p>
      </dsp:txBody>
      <dsp:txXfrm>
        <a:off x="2617972" y="1605493"/>
        <a:ext cx="3057952" cy="760057"/>
      </dsp:txXfrm>
    </dsp:sp>
    <dsp:sp modelId="{61F579E3-A640-4A53-B5BF-65D2BA4306AF}">
      <dsp:nvSpPr>
        <dsp:cNvPr id="0" name=""/>
        <dsp:cNvSpPr/>
      </dsp:nvSpPr>
      <dsp:spPr>
        <a:xfrm>
          <a:off x="1706199" y="739084"/>
          <a:ext cx="1455947" cy="145585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5269F1-6201-4F9C-B4A6-7B7B1117A30F}">
      <dsp:nvSpPr>
        <dsp:cNvPr id="0" name=""/>
        <dsp:cNvSpPr/>
      </dsp:nvSpPr>
      <dsp:spPr>
        <a:xfrm rot="16200000">
          <a:off x="508000" y="-508000"/>
          <a:ext cx="2032000" cy="3048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g) </a:t>
          </a:r>
          <a:r>
            <a:rPr lang="en-US" sz="2400" kern="1200" dirty="0" err="1" smtClean="0"/>
            <a:t>Boridli</a:t>
          </a:r>
          <a:r>
            <a:rPr lang="en-US" sz="2400" kern="1200" dirty="0" smtClean="0"/>
            <a:t>.</a:t>
          </a:r>
          <a:endParaRPr lang="ru-RU" sz="2400" kern="1200" dirty="0"/>
        </a:p>
      </dsp:txBody>
      <dsp:txXfrm rot="5400000">
        <a:off x="0" y="0"/>
        <a:ext cx="3048000" cy="1524000"/>
      </dsp:txXfrm>
    </dsp:sp>
    <dsp:sp modelId="{2F3D4B7B-EF81-4061-B530-28976F6A4A6E}">
      <dsp:nvSpPr>
        <dsp:cNvPr id="0" name=""/>
        <dsp:cNvSpPr/>
      </dsp:nvSpPr>
      <dsp:spPr>
        <a:xfrm>
          <a:off x="3048000" y="0"/>
          <a:ext cx="3048000" cy="2032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 a) </a:t>
          </a:r>
          <a:r>
            <a:rPr lang="en-US" sz="2400" kern="1200" dirty="0" err="1" smtClean="0"/>
            <a:t>Oksidli</a:t>
          </a:r>
          <a:r>
            <a:rPr lang="en-US" sz="2400" kern="1200" dirty="0" smtClean="0"/>
            <a:t>;</a:t>
          </a:r>
          <a:endParaRPr lang="ru-RU" sz="2400" kern="1200" dirty="0"/>
        </a:p>
      </dsp:txBody>
      <dsp:txXfrm>
        <a:off x="3048000" y="0"/>
        <a:ext cx="3048000" cy="1524000"/>
      </dsp:txXfrm>
    </dsp:sp>
    <dsp:sp modelId="{E0DEBC10-E0B1-4BC3-89FE-FBBBA3A3EC63}">
      <dsp:nvSpPr>
        <dsp:cNvPr id="0" name=""/>
        <dsp:cNvSpPr/>
      </dsp:nvSpPr>
      <dsp:spPr>
        <a:xfrm rot="10800000">
          <a:off x="0" y="2032000"/>
          <a:ext cx="3048000" cy="2032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v) </a:t>
          </a:r>
          <a:r>
            <a:rPr lang="en-US" sz="2400" kern="1200" dirty="0" err="1" smtClean="0"/>
            <a:t>Karbidli</a:t>
          </a:r>
          <a:r>
            <a:rPr lang="en-US" sz="2400" kern="1200" dirty="0" smtClean="0"/>
            <a:t>;</a:t>
          </a:r>
          <a:endParaRPr lang="ru-RU" sz="2400" kern="1200" dirty="0"/>
        </a:p>
      </dsp:txBody>
      <dsp:txXfrm rot="10800000">
        <a:off x="0" y="2539999"/>
        <a:ext cx="3048000" cy="1524000"/>
      </dsp:txXfrm>
    </dsp:sp>
    <dsp:sp modelId="{09DEFF06-0C8C-48B4-92A9-E27827854B29}">
      <dsp:nvSpPr>
        <dsp:cNvPr id="0" name=""/>
        <dsp:cNvSpPr/>
      </dsp:nvSpPr>
      <dsp:spPr>
        <a:xfrm rot="5400000">
          <a:off x="3556000" y="1523999"/>
          <a:ext cx="2032000" cy="3048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b) </a:t>
          </a:r>
          <a:r>
            <a:rPr lang="en-US" sz="2400" kern="1200" dirty="0" err="1" smtClean="0"/>
            <a:t>Nitridli</a:t>
          </a:r>
          <a:r>
            <a:rPr lang="en-US" sz="2400" kern="1200" dirty="0" smtClean="0"/>
            <a:t>;</a:t>
          </a:r>
          <a:endParaRPr lang="ru-RU" sz="2400" kern="1200" dirty="0"/>
        </a:p>
      </dsp:txBody>
      <dsp:txXfrm rot="-5400000">
        <a:off x="3048000" y="2539999"/>
        <a:ext cx="3048000" cy="1524000"/>
      </dsp:txXfrm>
    </dsp:sp>
    <dsp:sp modelId="{E63C20A3-811A-4CF3-8B88-2E2E12C3512D}">
      <dsp:nvSpPr>
        <dsp:cNvPr id="0" name=""/>
        <dsp:cNvSpPr/>
      </dsp:nvSpPr>
      <dsp:spPr>
        <a:xfrm>
          <a:off x="2133600" y="1523999"/>
          <a:ext cx="1828800" cy="1016000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/>
            <a:t>1</a:t>
          </a:r>
          <a:r>
            <a:rPr lang="en-US" sz="2400" kern="1200" dirty="0" smtClean="0"/>
            <a:t>.</a:t>
          </a:r>
          <a:r>
            <a:rPr lang="en-US" sz="2400" kern="1200" dirty="0" err="1" smtClean="0"/>
            <a:t>Tarkibiga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qarab</a:t>
          </a:r>
          <a:r>
            <a:rPr lang="en-US" sz="2400" kern="1200" dirty="0" smtClean="0"/>
            <a:t>:</a:t>
          </a:r>
          <a:endParaRPr lang="ru-RU" sz="2400" kern="1200" dirty="0"/>
        </a:p>
      </dsp:txBody>
      <dsp:txXfrm>
        <a:off x="2183197" y="1573596"/>
        <a:ext cx="1729606" cy="9168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FC98D4-2748-4568-BC52-CD8D49B30B1A}">
      <dsp:nvSpPr>
        <dsp:cNvPr id="0" name=""/>
        <dsp:cNvSpPr/>
      </dsp:nvSpPr>
      <dsp:spPr>
        <a:xfrm rot="16200000">
          <a:off x="731440" y="-731440"/>
          <a:ext cx="1737518" cy="32004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g) </a:t>
          </a:r>
          <a:r>
            <a:rPr lang="en-US" sz="2200" kern="1200" dirty="0" err="1" smtClean="0"/>
            <a:t>Yadro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reaktorlari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uchun</a:t>
          </a:r>
          <a:r>
            <a:rPr lang="en-US" sz="2200" kern="1200" dirty="0" smtClean="0"/>
            <a:t>.</a:t>
          </a:r>
          <a:endParaRPr lang="ru-RU" sz="2200" kern="1200" dirty="0"/>
        </a:p>
      </dsp:txBody>
      <dsp:txXfrm rot="5400000">
        <a:off x="-1" y="1"/>
        <a:ext cx="3200400" cy="1303138"/>
      </dsp:txXfrm>
    </dsp:sp>
    <dsp:sp modelId="{89C42188-3057-446E-8350-07D803A3777E}">
      <dsp:nvSpPr>
        <dsp:cNvPr id="0" name=""/>
        <dsp:cNvSpPr/>
      </dsp:nvSpPr>
      <dsp:spPr>
        <a:xfrm>
          <a:off x="3200400" y="0"/>
          <a:ext cx="3200400" cy="173751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v) </a:t>
          </a:r>
          <a:r>
            <a:rPr lang="en-US" sz="2200" kern="1200" dirty="0" err="1" smtClean="0"/>
            <a:t>Karroziyabardosh</a:t>
          </a:r>
          <a:r>
            <a:rPr lang="en-US" sz="2200" kern="1200" dirty="0" smtClean="0"/>
            <a:t>;</a:t>
          </a:r>
          <a:endParaRPr lang="ru-RU" sz="2200" kern="1200" dirty="0"/>
        </a:p>
      </dsp:txBody>
      <dsp:txXfrm>
        <a:off x="3200400" y="0"/>
        <a:ext cx="3200400" cy="1303138"/>
      </dsp:txXfrm>
    </dsp:sp>
    <dsp:sp modelId="{10A3C91F-7071-42A5-A335-5EB69908B064}">
      <dsp:nvSpPr>
        <dsp:cNvPr id="0" name=""/>
        <dsp:cNvSpPr/>
      </dsp:nvSpPr>
      <dsp:spPr>
        <a:xfrm rot="10800000">
          <a:off x="0" y="1737518"/>
          <a:ext cx="3200400" cy="173751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/>
            <a:t>a) Eyilishga chidamli;</a:t>
          </a:r>
          <a:endParaRPr lang="ru-RU" sz="2200" kern="1200"/>
        </a:p>
      </dsp:txBody>
      <dsp:txXfrm rot="10800000">
        <a:off x="0" y="2171898"/>
        <a:ext cx="3200400" cy="1303138"/>
      </dsp:txXfrm>
    </dsp:sp>
    <dsp:sp modelId="{46F3EDA8-FBEB-4157-B087-595E5205D3F6}">
      <dsp:nvSpPr>
        <dsp:cNvPr id="0" name=""/>
        <dsp:cNvSpPr/>
      </dsp:nvSpPr>
      <dsp:spPr>
        <a:xfrm rot="5400000">
          <a:off x="3931840" y="1006077"/>
          <a:ext cx="1737518" cy="32004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b) </a:t>
          </a:r>
          <a:r>
            <a:rPr lang="en-US" sz="2200" kern="1200" dirty="0" err="1" smtClean="0"/>
            <a:t>Issiqbardosh</a:t>
          </a:r>
          <a:r>
            <a:rPr lang="en-US" sz="2200" kern="1200" dirty="0" smtClean="0"/>
            <a:t>;</a:t>
          </a:r>
          <a:endParaRPr lang="ru-RU" sz="2200" kern="1200" dirty="0"/>
        </a:p>
      </dsp:txBody>
      <dsp:txXfrm rot="-5400000">
        <a:off x="3200399" y="2171898"/>
        <a:ext cx="3200400" cy="1303138"/>
      </dsp:txXfrm>
    </dsp:sp>
    <dsp:sp modelId="{190B967B-99F4-4829-9C6F-2D896750AFC6}">
      <dsp:nvSpPr>
        <dsp:cNvPr id="0" name=""/>
        <dsp:cNvSpPr/>
      </dsp:nvSpPr>
      <dsp:spPr>
        <a:xfrm>
          <a:off x="2240280" y="1303138"/>
          <a:ext cx="1920240" cy="868759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2. </a:t>
          </a:r>
          <a:r>
            <a:rPr lang="en-US" sz="2200" kern="1200" dirty="0" err="1" smtClean="0"/>
            <a:t>Vazifasiga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qarab</a:t>
          </a:r>
          <a:endParaRPr lang="ru-RU" sz="2200" kern="1200" dirty="0"/>
        </a:p>
      </dsp:txBody>
      <dsp:txXfrm>
        <a:off x="2282689" y="1345547"/>
        <a:ext cx="1835422" cy="7839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E75996-A1DB-42D7-8D0D-B260EAD57B99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41150" y="476672"/>
            <a:ext cx="2461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b="1" dirty="0"/>
              <a:t>Keramik materiallar.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952836" y="2562243"/>
            <a:ext cx="52383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                                R</a:t>
            </a:r>
            <a:r>
              <a:rPr lang="ru-RU" b="1" dirty="0"/>
              <a:t>е</a:t>
            </a:r>
            <a:r>
              <a:rPr lang="en-US" b="1" dirty="0" err="1"/>
              <a:t>ja</a:t>
            </a:r>
            <a:r>
              <a:rPr lang="en-US" b="1" dirty="0" smtClean="0"/>
              <a:t>:</a:t>
            </a:r>
          </a:p>
          <a:p>
            <a:endParaRPr lang="ru-RU" dirty="0"/>
          </a:p>
          <a:p>
            <a:pPr lvl="0"/>
            <a:r>
              <a:rPr lang="en-US" dirty="0" smtClean="0"/>
              <a:t>1.</a:t>
            </a:r>
            <a:r>
              <a:rPr lang="uz-Cyrl-UZ" dirty="0" smtClean="0"/>
              <a:t>Keramik </a:t>
            </a:r>
            <a:r>
              <a:rPr lang="uz-Cyrl-UZ" dirty="0"/>
              <a:t>materiallarni komponentlarini tanlash. Loylar. O‘zgacha xossali keramika. </a:t>
            </a:r>
            <a:endParaRPr lang="ru-RU" dirty="0"/>
          </a:p>
          <a:p>
            <a:pPr lvl="0"/>
            <a:r>
              <a:rPr lang="en-US" dirty="0" smtClean="0"/>
              <a:t>2.</a:t>
            </a:r>
            <a:r>
              <a:rPr lang="uz-Cyrl-UZ" dirty="0" smtClean="0"/>
              <a:t>Keramik </a:t>
            </a:r>
            <a:r>
              <a:rPr lang="uz-Cyrl-UZ" dirty="0"/>
              <a:t>materiallarning olinish texnologiyasi va ishlatilish soxalari.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8579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16632"/>
            <a:ext cx="9036496" cy="2376264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/>
              <a:t>Noorganik</a:t>
            </a:r>
            <a:r>
              <a:rPr lang="en-US" dirty="0"/>
              <a:t> </a:t>
            </a:r>
            <a:r>
              <a:rPr lang="en-US" dirty="0" err="1"/>
              <a:t>polimerlar</a:t>
            </a:r>
            <a:r>
              <a:rPr lang="en-US" dirty="0"/>
              <a:t> </a:t>
            </a:r>
            <a:r>
              <a:rPr lang="en-US" dirty="0" err="1"/>
              <a:t>asosidagi</a:t>
            </a:r>
            <a:r>
              <a:rPr lang="en-US" dirty="0"/>
              <a:t> </a:t>
            </a:r>
            <a:r>
              <a:rPr lang="en-US" dirty="0" err="1"/>
              <a:t>matritsalardan</a:t>
            </a:r>
            <a:r>
              <a:rPr lang="en-US" dirty="0"/>
              <a:t> </a:t>
            </a:r>
            <a:r>
              <a:rPr lang="en-US" dirty="0" err="1"/>
              <a:t>tuzilgan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perspektiv</a:t>
            </a:r>
            <a:r>
              <a:rPr lang="en-US" dirty="0"/>
              <a:t> material </a:t>
            </a:r>
            <a:r>
              <a:rPr lang="en-US" dirty="0" err="1"/>
              <a:t>hisoblanadi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Noorganik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bog‘lovchilarning</a:t>
            </a:r>
            <a:r>
              <a:rPr lang="en-US" dirty="0"/>
              <a:t> </a:t>
            </a:r>
            <a:r>
              <a:rPr lang="en-US" dirty="0" err="1"/>
              <a:t>tipik</a:t>
            </a:r>
            <a:r>
              <a:rPr lang="en-US" dirty="0"/>
              <a:t> </a:t>
            </a:r>
            <a:r>
              <a:rPr lang="en-US" dirty="0" err="1"/>
              <a:t>vakillari</a:t>
            </a:r>
            <a:r>
              <a:rPr lang="en-US" dirty="0"/>
              <a:t>: </a:t>
            </a:r>
            <a:r>
              <a:rPr lang="en-US" dirty="0" err="1"/>
              <a:t>silikatlar</a:t>
            </a:r>
            <a:r>
              <a:rPr lang="en-US" dirty="0"/>
              <a:t>, </a:t>
            </a:r>
            <a:r>
              <a:rPr lang="en-US" dirty="0" err="1"/>
              <a:t>keramika</a:t>
            </a:r>
            <a:r>
              <a:rPr lang="en-US" dirty="0"/>
              <a:t>, </a:t>
            </a:r>
            <a:r>
              <a:rPr lang="en-US" dirty="0" err="1"/>
              <a:t>nitridlar</a:t>
            </a:r>
            <a:r>
              <a:rPr lang="en-US" dirty="0"/>
              <a:t>, </a:t>
            </a:r>
            <a:r>
              <a:rPr lang="en-US" dirty="0" err="1"/>
              <a:t>boridlar</a:t>
            </a:r>
            <a:r>
              <a:rPr lang="en-US" dirty="0"/>
              <a:t>, </a:t>
            </a:r>
            <a:r>
              <a:rPr lang="en-US" dirty="0" err="1"/>
              <a:t>karbidlar</a:t>
            </a:r>
            <a:r>
              <a:rPr lang="en-US" dirty="0"/>
              <a:t>. </a:t>
            </a:r>
            <a:r>
              <a:rPr lang="en-US" dirty="0" err="1"/>
              <a:t>Bularni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oson</a:t>
            </a:r>
            <a:r>
              <a:rPr lang="en-US" dirty="0"/>
              <a:t>.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xossasi</a:t>
            </a:r>
            <a:r>
              <a:rPr lang="en-US" dirty="0"/>
              <a:t>: atom </a:t>
            </a:r>
            <a:r>
              <a:rPr lang="en-US" dirty="0" err="1"/>
              <a:t>bog‘lanishining</a:t>
            </a:r>
            <a:r>
              <a:rPr lang="en-US" dirty="0"/>
              <a:t> </a:t>
            </a:r>
            <a:r>
              <a:rPr lang="en-US" dirty="0" err="1"/>
              <a:t>puxtaligi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zanjirini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tarqalgani-keramik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metallarning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kislorodsiz</a:t>
            </a:r>
            <a:r>
              <a:rPr lang="en-US" dirty="0"/>
              <a:t> </a:t>
            </a:r>
            <a:r>
              <a:rPr lang="en-US" dirty="0" err="1"/>
              <a:t>birikmalarning</a:t>
            </a:r>
            <a:r>
              <a:rPr lang="en-US" dirty="0"/>
              <a:t> </a:t>
            </a:r>
            <a:r>
              <a:rPr lang="en-US" dirty="0" err="1"/>
              <a:t>oksidlari</a:t>
            </a:r>
            <a:r>
              <a:rPr lang="en-US" dirty="0"/>
              <a:t> (</a:t>
            </a:r>
            <a:r>
              <a:rPr lang="en-US" dirty="0" err="1"/>
              <a:t>karbidlar</a:t>
            </a:r>
            <a:r>
              <a:rPr lang="en-US" dirty="0"/>
              <a:t>, </a:t>
            </a:r>
            <a:r>
              <a:rPr lang="en-US" dirty="0" err="1"/>
              <a:t>boridlar</a:t>
            </a:r>
            <a:r>
              <a:rPr lang="en-US" dirty="0"/>
              <a:t>, </a:t>
            </a:r>
            <a:r>
              <a:rPr lang="en-US" dirty="0" err="1"/>
              <a:t>nitridlar</a:t>
            </a:r>
            <a:r>
              <a:rPr lang="en-US" dirty="0"/>
              <a:t>, </a:t>
            </a:r>
            <a:r>
              <a:rPr lang="en-US" dirty="0" err="1"/>
              <a:t>silitsidlar</a:t>
            </a:r>
            <a:r>
              <a:rPr lang="en-US" dirty="0"/>
              <a:t>)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yaratiladi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KMM </a:t>
            </a:r>
            <a:r>
              <a:rPr lang="en-US" dirty="0" err="1"/>
              <a:t>larning</a:t>
            </a:r>
            <a:r>
              <a:rPr lang="en-US" dirty="0"/>
              <a:t> </a:t>
            </a:r>
            <a:r>
              <a:rPr lang="en-US" dirty="0" err="1"/>
              <a:t>yaratilishi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texnikani</a:t>
            </a:r>
            <a:r>
              <a:rPr lang="en-US" dirty="0"/>
              <a:t> </a:t>
            </a:r>
            <a:r>
              <a:rPr lang="en-US" dirty="0" err="1"/>
              <a:t>yaratishga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: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haroratda</a:t>
            </a:r>
            <a:r>
              <a:rPr lang="en-US" dirty="0"/>
              <a:t> </a:t>
            </a:r>
            <a:r>
              <a:rPr lang="en-US" dirty="0" err="1"/>
              <a:t>ishlaydigan</a:t>
            </a:r>
            <a:r>
              <a:rPr lang="en-US" dirty="0"/>
              <a:t>, </a:t>
            </a:r>
            <a:r>
              <a:rPr lang="en-US" dirty="0" err="1"/>
              <a:t>yeyilmaydigan</a:t>
            </a:r>
            <a:r>
              <a:rPr lang="en-US" dirty="0"/>
              <a:t>, </a:t>
            </a:r>
            <a:r>
              <a:rPr lang="en-US" dirty="0" err="1"/>
              <a:t>puxta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h.k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2348880"/>
            <a:ext cx="890033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 </a:t>
            </a:r>
            <a:r>
              <a:rPr lang="en-US" b="1" dirty="0" err="1"/>
              <a:t>Keramik</a:t>
            </a:r>
            <a:r>
              <a:rPr lang="en-US" b="1" dirty="0"/>
              <a:t> </a:t>
            </a:r>
            <a:r>
              <a:rPr lang="en-US" b="1" dirty="0" err="1"/>
              <a:t>kompozitsion</a:t>
            </a:r>
            <a:r>
              <a:rPr lang="en-US" b="1" dirty="0"/>
              <a:t> </a:t>
            </a:r>
            <a:r>
              <a:rPr lang="en-US" b="1" dirty="0" err="1"/>
              <a:t>materiallar</a:t>
            </a:r>
            <a:r>
              <a:rPr lang="en-US" b="1" dirty="0"/>
              <a:t> </a:t>
            </a:r>
            <a:r>
              <a:rPr lang="en-US" b="1" dirty="0" err="1"/>
              <a:t>asosiy</a:t>
            </a:r>
            <a:r>
              <a:rPr lang="en-US" b="1" dirty="0"/>
              <a:t> </a:t>
            </a:r>
            <a:r>
              <a:rPr lang="en-US" b="1" dirty="0" err="1"/>
              <a:t>turlari</a:t>
            </a:r>
            <a:endParaRPr lang="ru-RU" dirty="0"/>
          </a:p>
          <a:p>
            <a:r>
              <a:rPr lang="en-US" dirty="0" err="1"/>
              <a:t>Bularda</a:t>
            </a:r>
            <a:r>
              <a:rPr lang="en-US" dirty="0"/>
              <a:t> </a:t>
            </a:r>
            <a:r>
              <a:rPr lang="en-US" dirty="0" err="1"/>
              <a:t>matritsa</a:t>
            </a:r>
            <a:r>
              <a:rPr lang="en-US" dirty="0"/>
              <a:t> </a:t>
            </a:r>
            <a:r>
              <a:rPr lang="en-US" dirty="0" err="1"/>
              <a:t>keramikadan</a:t>
            </a:r>
            <a:r>
              <a:rPr lang="en-US" dirty="0"/>
              <a:t> </a:t>
            </a:r>
            <a:r>
              <a:rPr lang="en-US" dirty="0" err="1"/>
              <a:t>yasalgan</a:t>
            </a:r>
            <a:r>
              <a:rPr lang="en-US" dirty="0"/>
              <a:t>: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 mineral </a:t>
            </a:r>
            <a:r>
              <a:rPr lang="en-US" dirty="0" err="1"/>
              <a:t>xom</a:t>
            </a:r>
            <a:r>
              <a:rPr lang="uz-Cyrl-UZ" dirty="0"/>
              <a:t>-</a:t>
            </a:r>
            <a:r>
              <a:rPr lang="en-US" dirty="0" err="1"/>
              <a:t>ashyoni</a:t>
            </a:r>
            <a:r>
              <a:rPr lang="en-US" dirty="0"/>
              <a:t> (</a:t>
            </a:r>
            <a:r>
              <a:rPr lang="en-US" dirty="0" err="1"/>
              <a:t>loylar</a:t>
            </a:r>
            <a:r>
              <a:rPr lang="en-US" dirty="0"/>
              <a:t>) </a:t>
            </a:r>
            <a:r>
              <a:rPr lang="en-US" dirty="0" err="1"/>
              <a:t>qizdirib</a:t>
            </a:r>
            <a:r>
              <a:rPr lang="en-US" dirty="0"/>
              <a:t> </a:t>
            </a:r>
            <a:r>
              <a:rPr lang="en-US" dirty="0" err="1"/>
              <a:t>bosim</a:t>
            </a:r>
            <a:r>
              <a:rPr lang="en-US" dirty="0"/>
              <a:t> </a:t>
            </a:r>
            <a:r>
              <a:rPr lang="en-US" dirty="0" err="1"/>
              <a:t>ostida</a:t>
            </a:r>
            <a:r>
              <a:rPr lang="en-US" dirty="0"/>
              <a:t> </a:t>
            </a:r>
            <a:r>
              <a:rPr lang="en-US" dirty="0" err="1"/>
              <a:t>presslab</a:t>
            </a:r>
            <a:r>
              <a:rPr lang="en-US" dirty="0"/>
              <a:t> (“</a:t>
            </a:r>
            <a:r>
              <a:rPr lang="en-US" dirty="0" err="1"/>
              <a:t>spekanie</a:t>
            </a:r>
            <a:r>
              <a:rPr lang="en-US" dirty="0"/>
              <a:t>”) </a:t>
            </a:r>
            <a:r>
              <a:rPr lang="en-US" dirty="0" err="1"/>
              <a:t>olingan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1. </a:t>
            </a:r>
            <a:r>
              <a:rPr lang="en-US" dirty="0" err="1"/>
              <a:t>Xomashyo</a:t>
            </a:r>
            <a:r>
              <a:rPr lang="en-US" dirty="0"/>
              <a:t> </a:t>
            </a:r>
            <a:r>
              <a:rPr lang="en-US" dirty="0" err="1"/>
              <a:t>turiga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 </a:t>
            </a:r>
            <a:endParaRPr lang="ru-RU" dirty="0"/>
          </a:p>
          <a:p>
            <a:r>
              <a:rPr lang="en-US" dirty="0"/>
              <a:t>a) </a:t>
            </a:r>
            <a:r>
              <a:rPr lang="en-US" b="1" dirty="0" err="1"/>
              <a:t>Oksidli</a:t>
            </a:r>
            <a:r>
              <a:rPr lang="en-US" b="1" dirty="0"/>
              <a:t> </a:t>
            </a:r>
            <a:r>
              <a:rPr lang="en-US" dirty="0"/>
              <a:t>(</a:t>
            </a:r>
            <a:r>
              <a:rPr lang="en-US" dirty="0" err="1"/>
              <a:t>texnikaviy</a:t>
            </a:r>
            <a:r>
              <a:rPr lang="en-US" dirty="0"/>
              <a:t>) </a:t>
            </a:r>
            <a:r>
              <a:rPr lang="en-US" dirty="0" err="1"/>
              <a:t>keramika</a:t>
            </a:r>
            <a:r>
              <a:rPr lang="en-US" dirty="0"/>
              <a:t>;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oksidlari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: 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; ZrO</a:t>
            </a:r>
            <a:r>
              <a:rPr lang="en-US" baseline="-25000" dirty="0"/>
              <a:t>2</a:t>
            </a:r>
            <a:r>
              <a:rPr lang="en-US" dirty="0"/>
              <a:t>; </a:t>
            </a:r>
            <a:r>
              <a:rPr lang="en-US" dirty="0" err="1"/>
              <a:t>CaO</a:t>
            </a:r>
            <a:r>
              <a:rPr lang="en-US" dirty="0"/>
              <a:t>; </a:t>
            </a:r>
            <a:r>
              <a:rPr lang="en-US" dirty="0" err="1"/>
              <a:t>MgO</a:t>
            </a:r>
            <a:r>
              <a:rPr lang="en-US" dirty="0"/>
              <a:t>; </a:t>
            </a:r>
            <a:r>
              <a:rPr lang="en-US" dirty="0" err="1"/>
              <a:t>BeO</a:t>
            </a:r>
            <a:r>
              <a:rPr lang="en-US" dirty="0"/>
              <a:t>; UO</a:t>
            </a:r>
            <a:r>
              <a:rPr lang="en-US" baseline="-25000" dirty="0"/>
              <a:t>2</a:t>
            </a:r>
            <a:r>
              <a:rPr lang="en-US" dirty="0"/>
              <a:t> .</a:t>
            </a:r>
            <a:endParaRPr lang="ru-RU" dirty="0"/>
          </a:p>
          <a:p>
            <a:r>
              <a:rPr lang="en-US" dirty="0"/>
              <a:t>b) </a:t>
            </a:r>
            <a:r>
              <a:rPr lang="en-US" b="1" dirty="0" err="1"/>
              <a:t>Oksidsiz</a:t>
            </a:r>
            <a:r>
              <a:rPr lang="en-US" b="1" dirty="0"/>
              <a:t>,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kislorodsiz</a:t>
            </a:r>
            <a:r>
              <a:rPr lang="en-US" dirty="0"/>
              <a:t> </a:t>
            </a:r>
            <a:r>
              <a:rPr lang="en-US" dirty="0" err="1"/>
              <a:t>birikmalar</a:t>
            </a:r>
            <a:r>
              <a:rPr lang="en-US" dirty="0"/>
              <a:t>: </a:t>
            </a:r>
            <a:r>
              <a:rPr lang="en-US" dirty="0" err="1"/>
              <a:t>karbid</a:t>
            </a:r>
            <a:r>
              <a:rPr lang="en-US" dirty="0"/>
              <a:t> </a:t>
            </a:r>
            <a:r>
              <a:rPr lang="en-US" dirty="0" err="1"/>
              <a:t>MeC</a:t>
            </a:r>
            <a:r>
              <a:rPr lang="en-US" dirty="0"/>
              <a:t>; </a:t>
            </a:r>
            <a:r>
              <a:rPr lang="en-US" dirty="0" err="1"/>
              <a:t>borid</a:t>
            </a:r>
            <a:r>
              <a:rPr lang="en-US" dirty="0"/>
              <a:t> </a:t>
            </a:r>
            <a:r>
              <a:rPr lang="en-US" dirty="0" err="1"/>
              <a:t>MeB</a:t>
            </a:r>
            <a:r>
              <a:rPr lang="en-US" baseline="-25000" dirty="0" err="1"/>
              <a:t>n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 err="1"/>
              <a:t>nitrid</a:t>
            </a:r>
            <a:r>
              <a:rPr lang="en-US" dirty="0"/>
              <a:t> </a:t>
            </a:r>
            <a:r>
              <a:rPr lang="en-US" dirty="0" err="1"/>
              <a:t>MeN</a:t>
            </a:r>
            <a:r>
              <a:rPr lang="en-US" dirty="0"/>
              <a:t>; </a:t>
            </a:r>
            <a:r>
              <a:rPr lang="en-US" dirty="0" err="1"/>
              <a:t>silitsid</a:t>
            </a:r>
            <a:r>
              <a:rPr lang="en-US" dirty="0"/>
              <a:t> </a:t>
            </a:r>
            <a:r>
              <a:rPr lang="en-US" dirty="0" err="1"/>
              <a:t>MeSi</a:t>
            </a:r>
            <a:r>
              <a:rPr lang="en-US" baseline="-25000" dirty="0" err="1"/>
              <a:t>n</a:t>
            </a:r>
            <a:r>
              <a:rPr lang="en-US" dirty="0"/>
              <a:t> .</a:t>
            </a:r>
            <a:endParaRPr lang="ru-RU" dirty="0"/>
          </a:p>
          <a:p>
            <a:r>
              <a:rPr lang="en-US" dirty="0"/>
              <a:t>2. </a:t>
            </a:r>
            <a:r>
              <a:rPr lang="en-US" dirty="0" err="1"/>
              <a:t>Struktura</a:t>
            </a:r>
            <a:r>
              <a:rPr lang="en-US" dirty="0"/>
              <a:t> </a:t>
            </a:r>
            <a:r>
              <a:rPr lang="en-US" dirty="0" err="1"/>
              <a:t>belgilariga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KKM </a:t>
            </a:r>
            <a:r>
              <a:rPr lang="en-US" dirty="0" err="1"/>
              <a:t>lar</a:t>
            </a:r>
            <a:r>
              <a:rPr lang="en-US" dirty="0"/>
              <a:t> 5 </a:t>
            </a:r>
            <a:r>
              <a:rPr lang="en-US" dirty="0" err="1"/>
              <a:t>gruxga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a) </a:t>
            </a:r>
            <a:r>
              <a:rPr lang="en-US" dirty="0" err="1"/>
              <a:t>Dispersli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b) </a:t>
            </a:r>
            <a:r>
              <a:rPr lang="en-US" dirty="0" err="1"/>
              <a:t>Polikrsitallik</a:t>
            </a:r>
            <a:r>
              <a:rPr lang="en-US" dirty="0"/>
              <a:t> </a:t>
            </a:r>
            <a:r>
              <a:rPr lang="en-US" dirty="0" err="1"/>
              <a:t>yullanmagan</a:t>
            </a:r>
            <a:r>
              <a:rPr lang="en-US" dirty="0"/>
              <a:t> (</a:t>
            </a:r>
            <a:r>
              <a:rPr lang="en-US" dirty="0" err="1"/>
              <a:t>tartibsiz</a:t>
            </a:r>
            <a:r>
              <a:rPr lang="en-US" dirty="0"/>
              <a:t>) </a:t>
            </a:r>
            <a:r>
              <a:rPr lang="en-US" dirty="0" err="1"/>
              <a:t>tolalar</a:t>
            </a:r>
            <a:r>
              <a:rPr lang="en-US" dirty="0"/>
              <a:t> </a:t>
            </a:r>
            <a:r>
              <a:rPr lang="en-US" dirty="0" err="1"/>
              <a:t>ipsimon</a:t>
            </a:r>
            <a:r>
              <a:rPr lang="en-US" dirty="0"/>
              <a:t> </a:t>
            </a:r>
            <a:r>
              <a:rPr lang="en-US" dirty="0" err="1"/>
              <a:t>kristallar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simlar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sinchlangan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v) </a:t>
            </a:r>
            <a:r>
              <a:rPr lang="en-US" dirty="0" err="1"/>
              <a:t>Yo‘llangan</a:t>
            </a:r>
            <a:r>
              <a:rPr lang="en-US" dirty="0"/>
              <a:t> (</a:t>
            </a:r>
            <a:r>
              <a:rPr lang="en-US" dirty="0" err="1"/>
              <a:t>tartibli</a:t>
            </a:r>
            <a:r>
              <a:rPr lang="en-US" dirty="0"/>
              <a:t>) </a:t>
            </a:r>
            <a:r>
              <a:rPr lang="en-US" dirty="0" err="1"/>
              <a:t>tolalar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(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</a:t>
            </a:r>
            <a:r>
              <a:rPr lang="en-US" dirty="0"/>
              <a:t> </a:t>
            </a:r>
            <a:r>
              <a:rPr lang="en-US" dirty="0" err="1"/>
              <a:t>evtektika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) </a:t>
            </a:r>
            <a:r>
              <a:rPr lang="en-US" dirty="0" err="1"/>
              <a:t>sinchlangan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g) </a:t>
            </a:r>
            <a:r>
              <a:rPr lang="en-US" dirty="0" err="1"/>
              <a:t>Qavatma-qavat-qatlama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d) Dona-</a:t>
            </a:r>
            <a:r>
              <a:rPr lang="en-US" dirty="0" err="1"/>
              <a:t>qavatli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57570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31640" y="980728"/>
            <a:ext cx="6400800" cy="393224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xom</a:t>
            </a:r>
            <a:r>
              <a:rPr lang="uz-Cyrl-UZ" dirty="0"/>
              <a:t>-</a:t>
            </a:r>
            <a:r>
              <a:rPr lang="en-US" dirty="0" err="1"/>
              <a:t>ashyoni</a:t>
            </a:r>
            <a:r>
              <a:rPr lang="en-US" dirty="0"/>
              <a:t> 3 </a:t>
            </a:r>
            <a:r>
              <a:rPr lang="en-US" dirty="0" err="1"/>
              <a:t>gruppaga</a:t>
            </a:r>
            <a:r>
              <a:rPr lang="en-US" dirty="0"/>
              <a:t> </a:t>
            </a:r>
            <a:r>
              <a:rPr lang="en-US" dirty="0" err="1"/>
              <a:t>bo‘lish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  <a:endParaRPr lang="ru-RU" dirty="0"/>
          </a:p>
          <a:p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4762706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89526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712968" cy="936104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/>
              <a:t> </a:t>
            </a:r>
            <a:r>
              <a:rPr lang="en-US" b="1" dirty="0" err="1"/>
              <a:t>Keramik-kompozitsion</a:t>
            </a:r>
            <a:r>
              <a:rPr lang="en-US" b="1" dirty="0"/>
              <a:t> </a:t>
            </a:r>
            <a:r>
              <a:rPr lang="en-US" b="1" dirty="0" err="1"/>
              <a:t>materiallarni</a:t>
            </a:r>
            <a:r>
              <a:rPr lang="en-US" b="1" dirty="0"/>
              <a:t> </a:t>
            </a:r>
            <a:r>
              <a:rPr lang="en-US" b="1" dirty="0" err="1"/>
              <a:t>xossalari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ishlatilishi</a:t>
            </a:r>
            <a:endParaRPr lang="ru-RU" dirty="0"/>
          </a:p>
          <a:p>
            <a:r>
              <a:rPr lang="en-US" dirty="0" err="1"/>
              <a:t>Dispers</a:t>
            </a:r>
            <a:r>
              <a:rPr lang="en-US" dirty="0"/>
              <a:t> KKM </a:t>
            </a:r>
            <a:r>
              <a:rPr lang="en-US" dirty="0" err="1"/>
              <a:t>larning</a:t>
            </a:r>
            <a:r>
              <a:rPr lang="en-US" dirty="0"/>
              <a:t> </a:t>
            </a:r>
            <a:r>
              <a:rPr lang="en-US" dirty="0" err="1"/>
              <a:t>tipik</a:t>
            </a:r>
            <a:r>
              <a:rPr lang="en-US" dirty="0"/>
              <a:t> </a:t>
            </a:r>
            <a:r>
              <a:rPr lang="en-US" dirty="0" err="1"/>
              <a:t>vakili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uz-Cyrl-UZ" dirty="0"/>
              <a:t> – </a:t>
            </a:r>
            <a:r>
              <a:rPr lang="en-US" b="1" dirty="0" err="1"/>
              <a:t>keramika-metall</a:t>
            </a:r>
            <a:r>
              <a:rPr lang="en-US" b="1" dirty="0"/>
              <a:t> </a:t>
            </a:r>
            <a:r>
              <a:rPr lang="en-US" b="1" dirty="0" err="1"/>
              <a:t>materialidir-kermetlar</a:t>
            </a:r>
            <a:r>
              <a:rPr lang="en-US" b="1" dirty="0"/>
              <a:t>.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:</a:t>
            </a:r>
            <a:endParaRPr lang="ru-RU" dirty="0"/>
          </a:p>
          <a:p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17881898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99663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16632"/>
            <a:ext cx="8496944" cy="792088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/>
              <a:t>Kermetlar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xomashyo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oksidlari</a:t>
            </a:r>
            <a:r>
              <a:rPr lang="en-US" dirty="0"/>
              <a:t>, </a:t>
            </a:r>
            <a:r>
              <a:rPr lang="en-US" dirty="0" err="1"/>
              <a:t>karbidlar</a:t>
            </a:r>
            <a:r>
              <a:rPr lang="en-US" dirty="0"/>
              <a:t>, </a:t>
            </a:r>
            <a:r>
              <a:rPr lang="en-US" dirty="0" err="1"/>
              <a:t>nitridlar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Kermetlar</a:t>
            </a:r>
            <a:r>
              <a:rPr lang="en-US" dirty="0"/>
              <a:t> 2 </a:t>
            </a:r>
            <a:r>
              <a:rPr lang="en-US" dirty="0" err="1"/>
              <a:t>guruhga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</a:t>
            </a:r>
            <a:endParaRPr lang="ru-RU" dirty="0"/>
          </a:p>
          <a:p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34690991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329220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328648528"/>
              </p:ext>
            </p:extLst>
          </p:nvPr>
        </p:nvGraphicFramePr>
        <p:xfrm>
          <a:off x="1475656" y="1268760"/>
          <a:ext cx="6400800" cy="3475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36060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332656"/>
            <a:ext cx="7920880" cy="5976664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 </a:t>
            </a:r>
            <a:endParaRPr lang="ru-RU" dirty="0"/>
          </a:p>
          <a:p>
            <a:r>
              <a:rPr lang="en-US" b="1" dirty="0" err="1"/>
              <a:t>Uglerod-uglerodli</a:t>
            </a:r>
            <a:r>
              <a:rPr lang="en-US" b="1" dirty="0"/>
              <a:t> </a:t>
            </a:r>
            <a:r>
              <a:rPr lang="en-US" b="1" dirty="0" err="1"/>
              <a:t>kompozitsion</a:t>
            </a:r>
            <a:r>
              <a:rPr lang="en-US" b="1" dirty="0"/>
              <a:t> </a:t>
            </a:r>
            <a:r>
              <a:rPr lang="en-US" b="1" dirty="0" err="1"/>
              <a:t>materiallar</a:t>
            </a:r>
            <a:endParaRPr lang="ru-RU" dirty="0"/>
          </a:p>
          <a:p>
            <a:r>
              <a:rPr lang="en-US" dirty="0" err="1"/>
              <a:t>Aviatsiya-kosmik</a:t>
            </a:r>
            <a:r>
              <a:rPr lang="en-US" dirty="0"/>
              <a:t> </a:t>
            </a:r>
            <a:r>
              <a:rPr lang="en-US" dirty="0" err="1"/>
              <a:t>texnikasida</a:t>
            </a:r>
            <a:r>
              <a:rPr lang="en-US" dirty="0"/>
              <a:t> </a:t>
            </a:r>
            <a:r>
              <a:rPr lang="en-US" dirty="0" err="1"/>
              <a:t>qo‘llaniladigan</a:t>
            </a:r>
            <a:r>
              <a:rPr lang="en-US" dirty="0"/>
              <a:t> </a:t>
            </a:r>
            <a:r>
              <a:rPr lang="en-US" dirty="0" err="1"/>
              <a:t>parspektiv</a:t>
            </a:r>
            <a:r>
              <a:rPr lang="en-US" dirty="0"/>
              <a:t> </a:t>
            </a:r>
            <a:r>
              <a:rPr lang="en-US" dirty="0" err="1"/>
              <a:t>materiallardan</a:t>
            </a:r>
            <a:r>
              <a:rPr lang="en-US" dirty="0"/>
              <a:t> </a:t>
            </a:r>
            <a:r>
              <a:rPr lang="en-US" dirty="0" err="1"/>
              <a:t>biri-bu</a:t>
            </a:r>
            <a:r>
              <a:rPr lang="en-US" dirty="0"/>
              <a:t> </a:t>
            </a:r>
            <a:r>
              <a:rPr lang="en-US" dirty="0" err="1"/>
              <a:t>uglerod-uglerodli</a:t>
            </a:r>
            <a:r>
              <a:rPr lang="en-US" dirty="0"/>
              <a:t> (S-S) </a:t>
            </a:r>
            <a:r>
              <a:rPr lang="en-US" dirty="0" err="1"/>
              <a:t>kompozitlardir</a:t>
            </a:r>
            <a:r>
              <a:rPr lang="en-US" dirty="0"/>
              <a:t>. </a:t>
            </a:r>
            <a:r>
              <a:rPr lang="en-US" dirty="0" err="1"/>
              <a:t>Bularda</a:t>
            </a:r>
            <a:r>
              <a:rPr lang="en-US" dirty="0"/>
              <a:t> </a:t>
            </a:r>
            <a:r>
              <a:rPr lang="en-US" dirty="0" err="1"/>
              <a:t>matritsa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uglerod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Bu </a:t>
            </a:r>
            <a:r>
              <a:rPr lang="uz-Cyrl-UZ" dirty="0"/>
              <a:t>q</a:t>
            </a:r>
            <a:r>
              <a:rPr lang="en-US" dirty="0" err="1"/>
              <a:t>otgan</a:t>
            </a:r>
            <a:r>
              <a:rPr lang="en-US" dirty="0"/>
              <a:t> </a:t>
            </a:r>
            <a:r>
              <a:rPr lang="en-US" dirty="0" err="1"/>
              <a:t>termoreaktiv</a:t>
            </a:r>
            <a:r>
              <a:rPr lang="en-US" dirty="0"/>
              <a:t> </a:t>
            </a:r>
            <a:r>
              <a:rPr lang="en-US" dirty="0" err="1"/>
              <a:t>smolalarni</a:t>
            </a:r>
            <a:r>
              <a:rPr lang="en-US" dirty="0"/>
              <a:t> (</a:t>
            </a:r>
            <a:r>
              <a:rPr lang="en-US" dirty="0" err="1"/>
              <a:t>feneloformal</a:t>
            </a:r>
            <a:r>
              <a:rPr lang="ru-RU" dirty="0"/>
              <a:t>ь</a:t>
            </a:r>
            <a:r>
              <a:rPr lang="en-US" dirty="0" err="1"/>
              <a:t>degidli</a:t>
            </a:r>
            <a:r>
              <a:rPr lang="en-US" dirty="0"/>
              <a:t>, </a:t>
            </a:r>
            <a:r>
              <a:rPr lang="en-US" dirty="0" err="1"/>
              <a:t>furanovli</a:t>
            </a:r>
            <a:r>
              <a:rPr lang="en-US" dirty="0"/>
              <a:t>)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haroratda</a:t>
            </a:r>
            <a:r>
              <a:rPr lang="en-US" dirty="0"/>
              <a:t> </a:t>
            </a:r>
            <a:r>
              <a:rPr lang="en-US" dirty="0" err="1"/>
              <a:t>qizdirib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b="1" dirty="0" err="1"/>
              <a:t>koks</a:t>
            </a:r>
            <a:r>
              <a:rPr lang="en-US" b="1" dirty="0"/>
              <a:t> </a:t>
            </a:r>
            <a:r>
              <a:rPr lang="en-US" dirty="0"/>
              <a:t>t</a:t>
            </a:r>
            <a:r>
              <a:rPr lang="uz-Cyrl-UZ" dirty="0"/>
              <a:t>o‘</a:t>
            </a:r>
            <a:r>
              <a:rPr lang="en-US" dirty="0" err="1"/>
              <a:t>ldirgich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b="1" dirty="0" err="1"/>
              <a:t>uglerod</a:t>
            </a:r>
            <a:r>
              <a:rPr lang="en-US" b="1" dirty="0"/>
              <a:t> </a:t>
            </a:r>
            <a:r>
              <a:rPr lang="en-US" b="1" dirty="0" err="1"/>
              <a:t>tolalari</a:t>
            </a:r>
            <a:r>
              <a:rPr lang="en-US" b="1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Bu </a:t>
            </a:r>
            <a:r>
              <a:rPr lang="en-US" dirty="0" err="1"/>
              <a:t>tizimli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kompozitsiyasiga</a:t>
            </a:r>
            <a:r>
              <a:rPr lang="en-US" dirty="0"/>
              <a:t> </a:t>
            </a:r>
            <a:r>
              <a:rPr lang="en-US" dirty="0" err="1"/>
              <a:t>to‘ldiruvchi</a:t>
            </a:r>
            <a:r>
              <a:rPr lang="en-US" dirty="0"/>
              <a:t> material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uglerodli</a:t>
            </a:r>
            <a:r>
              <a:rPr lang="en-US" dirty="0"/>
              <a:t> </a:t>
            </a:r>
            <a:r>
              <a:rPr lang="en-US" dirty="0" err="1"/>
              <a:t>paxta</a:t>
            </a:r>
            <a:r>
              <a:rPr lang="en-US" dirty="0"/>
              <a:t>, </a:t>
            </a:r>
            <a:r>
              <a:rPr lang="en-US" dirty="0" err="1"/>
              <a:t>uglerodli</a:t>
            </a:r>
            <a:r>
              <a:rPr lang="en-US" dirty="0"/>
              <a:t> </a:t>
            </a:r>
            <a:r>
              <a:rPr lang="en-US" dirty="0" err="1"/>
              <a:t>matolar</a:t>
            </a:r>
            <a:r>
              <a:rPr lang="en-US" dirty="0"/>
              <a:t>, </a:t>
            </a:r>
            <a:r>
              <a:rPr lang="en-US" dirty="0" err="1"/>
              <a:t>uzilgan-kesilgan</a:t>
            </a:r>
            <a:r>
              <a:rPr lang="en-US" dirty="0"/>
              <a:t> </a:t>
            </a:r>
            <a:r>
              <a:rPr lang="en-US" dirty="0" err="1"/>
              <a:t>tolalar</a:t>
            </a:r>
            <a:r>
              <a:rPr lang="en-US" dirty="0"/>
              <a:t>, </a:t>
            </a:r>
            <a:r>
              <a:rPr lang="en-US" dirty="0" err="1"/>
              <a:t>buralgan</a:t>
            </a:r>
            <a:r>
              <a:rPr lang="en-US" dirty="0"/>
              <a:t> </a:t>
            </a:r>
            <a:r>
              <a:rPr lang="en-US" dirty="0" err="1"/>
              <a:t>iplar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.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tizimlisiga</a:t>
            </a:r>
            <a:r>
              <a:rPr lang="en-US" dirty="0"/>
              <a:t> </a:t>
            </a:r>
            <a:r>
              <a:rPr lang="en-US" dirty="0" err="1"/>
              <a:t>qo‘shimcha-tuldirgich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matolar</a:t>
            </a:r>
            <a:r>
              <a:rPr lang="en-US" dirty="0"/>
              <a:t>-t</a:t>
            </a:r>
            <a:r>
              <a:rPr lang="uz-Cyrl-UZ" dirty="0"/>
              <a:t>o‘q</a:t>
            </a:r>
            <a:r>
              <a:rPr lang="en-US" dirty="0" err="1"/>
              <a:t>imalar</a:t>
            </a:r>
            <a:r>
              <a:rPr lang="en-US" dirty="0"/>
              <a:t>: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tizimli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tolalarni</a:t>
            </a:r>
            <a:r>
              <a:rPr lang="en-US" dirty="0"/>
              <a:t>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tartibda</a:t>
            </a:r>
            <a:r>
              <a:rPr lang="en-US" dirty="0"/>
              <a:t> </a:t>
            </a:r>
            <a:r>
              <a:rPr lang="en-US" dirty="0" err="1"/>
              <a:t>taxlash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Operatsiyalarning</a:t>
            </a:r>
            <a:r>
              <a:rPr lang="en-US" dirty="0"/>
              <a:t> </a:t>
            </a:r>
            <a:r>
              <a:rPr lang="en-US" dirty="0" err="1"/>
              <a:t>ketma-ketligi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1. </a:t>
            </a:r>
            <a:r>
              <a:rPr lang="en-US" dirty="0" err="1"/>
              <a:t>Uglerodli</a:t>
            </a:r>
            <a:r>
              <a:rPr lang="en-US" dirty="0"/>
              <a:t> (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grafitli</a:t>
            </a:r>
            <a:r>
              <a:rPr lang="en-US" dirty="0"/>
              <a:t>) </a:t>
            </a:r>
            <a:r>
              <a:rPr lang="en-US" dirty="0" err="1"/>
              <a:t>tolalarni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matoni</a:t>
            </a:r>
            <a:r>
              <a:rPr lang="en-US" dirty="0"/>
              <a:t> </a:t>
            </a:r>
            <a:r>
              <a:rPr lang="en-US" dirty="0" err="1"/>
              <a:t>fenolli</a:t>
            </a:r>
            <a:r>
              <a:rPr lang="en-US" dirty="0"/>
              <a:t> </a:t>
            </a:r>
            <a:r>
              <a:rPr lang="en-US" dirty="0" err="1"/>
              <a:t>smola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to‘yintirish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2. </a:t>
            </a:r>
            <a:r>
              <a:rPr lang="en-US" dirty="0" err="1"/>
              <a:t>Bog‘lovchini</a:t>
            </a:r>
            <a:r>
              <a:rPr lang="en-US" dirty="0"/>
              <a:t> </a:t>
            </a:r>
            <a:r>
              <a:rPr lang="en-US" dirty="0" err="1"/>
              <a:t>berilgan</a:t>
            </a:r>
            <a:r>
              <a:rPr lang="en-US" dirty="0"/>
              <a:t> </a:t>
            </a:r>
            <a:r>
              <a:rPr lang="en-US" dirty="0" err="1"/>
              <a:t>harorat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bosimda</a:t>
            </a:r>
            <a:r>
              <a:rPr lang="en-US" dirty="0"/>
              <a:t> </a:t>
            </a:r>
            <a:r>
              <a:rPr lang="uz-Cyrl-UZ" dirty="0"/>
              <a:t>q</a:t>
            </a:r>
            <a:r>
              <a:rPr lang="en-US" dirty="0" err="1"/>
              <a:t>otirish</a:t>
            </a:r>
            <a:r>
              <a:rPr lang="en-US" dirty="0"/>
              <a:t>.</a:t>
            </a:r>
            <a:endParaRPr lang="ru-RU" dirty="0"/>
          </a:p>
          <a:p>
            <a:r>
              <a:rPr lang="uz-Cyrl-UZ" dirty="0"/>
              <a:t>3</a:t>
            </a:r>
            <a:r>
              <a:rPr lang="en-US" dirty="0"/>
              <a:t>.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o‘lchamlargacha</a:t>
            </a:r>
            <a:r>
              <a:rPr lang="en-US" dirty="0"/>
              <a:t>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4. </a:t>
            </a:r>
            <a:r>
              <a:rPr lang="en-US" dirty="0" err="1"/>
              <a:t>Karbonizatsiyalash</a:t>
            </a:r>
            <a:r>
              <a:rPr lang="en-US" dirty="0"/>
              <a:t> </a:t>
            </a:r>
            <a:r>
              <a:rPr lang="en-US" dirty="0" err="1"/>
              <a:t>maqsadida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atmosferada</a:t>
            </a:r>
            <a:r>
              <a:rPr lang="en-US" dirty="0"/>
              <a:t> </a:t>
            </a:r>
            <a:r>
              <a:rPr lang="en-US" dirty="0" err="1"/>
              <a:t>qizdirish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Agar </a:t>
            </a:r>
            <a:r>
              <a:rPr lang="en-US" dirty="0" err="1"/>
              <a:t>modifikatsiya</a:t>
            </a:r>
            <a:r>
              <a:rPr lang="en-US" dirty="0"/>
              <a:t> </a:t>
            </a:r>
            <a:r>
              <a:rPr lang="en-US" dirty="0" err="1"/>
              <a:t>qilinsa</a:t>
            </a:r>
            <a:r>
              <a:rPr lang="en-US" dirty="0"/>
              <a:t>; </a:t>
            </a:r>
            <a:r>
              <a:rPr lang="en-US" dirty="0" err="1"/>
              <a:t>karbid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nitrid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qiluvchilar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(Si, Ta, N), </a:t>
            </a:r>
            <a:r>
              <a:rPr lang="en-US" dirty="0" err="1"/>
              <a:t>kompozitning</a:t>
            </a:r>
            <a:r>
              <a:rPr lang="en-US" dirty="0"/>
              <a:t> </a:t>
            </a:r>
            <a:r>
              <a:rPr lang="en-US" dirty="0" err="1"/>
              <a:t>asosli</a:t>
            </a:r>
            <a:r>
              <a:rPr lang="en-US" dirty="0"/>
              <a:t> </a:t>
            </a:r>
            <a:r>
              <a:rPr lang="en-US" dirty="0" err="1"/>
              <a:t>muhitda</a:t>
            </a:r>
            <a:r>
              <a:rPr lang="en-US" dirty="0"/>
              <a:t> </a:t>
            </a:r>
            <a:r>
              <a:rPr lang="en-US" dirty="0" err="1"/>
              <a:t>tur</a:t>
            </a:r>
            <a:r>
              <a:rPr lang="uz-Cyrl-UZ" dirty="0"/>
              <a:t>g‘</a:t>
            </a:r>
            <a:r>
              <a:rPr lang="en-US" dirty="0" err="1"/>
              <a:t>unligi</a:t>
            </a:r>
            <a:r>
              <a:rPr lang="en-US" dirty="0"/>
              <a:t> </a:t>
            </a:r>
            <a:r>
              <a:rPr lang="en-US" dirty="0" err="1"/>
              <a:t>oshadi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Uglerod-uglerod</a:t>
            </a:r>
            <a:r>
              <a:rPr lang="en-US" dirty="0"/>
              <a:t> </a:t>
            </a:r>
            <a:r>
              <a:rPr lang="en-US" dirty="0" err="1"/>
              <a:t>materiallarining</a:t>
            </a:r>
            <a:r>
              <a:rPr lang="en-US" dirty="0"/>
              <a:t>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: </a:t>
            </a:r>
            <a:r>
              <a:rPr lang="ru-RU" dirty="0">
                <a:sym typeface="Symbol"/>
              </a:rPr>
              <a:t></a:t>
            </a:r>
            <a:r>
              <a:rPr lang="en-US" baseline="-25000" dirty="0"/>
              <a:t>v</a:t>
            </a:r>
            <a:r>
              <a:rPr lang="en-US" dirty="0"/>
              <a:t>=100-700 </a:t>
            </a:r>
            <a:r>
              <a:rPr lang="en-US" dirty="0" err="1"/>
              <a:t>Mpa</a:t>
            </a:r>
            <a:r>
              <a:rPr lang="en-US" dirty="0"/>
              <a:t>, </a:t>
            </a:r>
            <a:r>
              <a:rPr lang="uz-Cyrl-UZ" dirty="0"/>
              <a:t>q</a:t>
            </a:r>
            <a:r>
              <a:rPr lang="en-US" dirty="0" err="1"/>
              <a:t>isishidagi</a:t>
            </a:r>
            <a:r>
              <a:rPr lang="en-US" dirty="0"/>
              <a:t> </a:t>
            </a:r>
            <a:r>
              <a:rPr lang="en-US" dirty="0" err="1"/>
              <a:t>mustahkamlik</a:t>
            </a:r>
            <a:r>
              <a:rPr lang="en-US" dirty="0"/>
              <a:t> =800-1200 </a:t>
            </a:r>
            <a:r>
              <a:rPr lang="en-US" dirty="0" err="1"/>
              <a:t>Mpa</a:t>
            </a:r>
            <a:r>
              <a:rPr lang="en-US" dirty="0"/>
              <a:t>; </a:t>
            </a:r>
            <a:r>
              <a:rPr lang="en-US" dirty="0" err="1"/>
              <a:t>zarbiy</a:t>
            </a:r>
            <a:r>
              <a:rPr lang="en-US" dirty="0"/>
              <a:t> </a:t>
            </a:r>
            <a:r>
              <a:rPr lang="en-US" dirty="0" err="1"/>
              <a:t>qovushqoqligi</a:t>
            </a:r>
            <a:r>
              <a:rPr lang="en-US" dirty="0"/>
              <a:t> 50-100 </a:t>
            </a:r>
            <a:r>
              <a:rPr lang="en-US" dirty="0" err="1"/>
              <a:t>kDj</a:t>
            </a:r>
            <a:r>
              <a:rPr lang="en-US" dirty="0"/>
              <a:t>/m</a:t>
            </a:r>
            <a:r>
              <a:rPr lang="en-US" baseline="30000" dirty="0"/>
              <a:t>2</a:t>
            </a:r>
            <a:r>
              <a:rPr lang="en-US" dirty="0"/>
              <a:t>; </a:t>
            </a:r>
            <a:r>
              <a:rPr lang="en-US" dirty="0" err="1"/>
              <a:t>vakuum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neytrol</a:t>
            </a:r>
            <a:r>
              <a:rPr lang="en-US" dirty="0"/>
              <a:t> </a:t>
            </a:r>
            <a:r>
              <a:rPr lang="en-US" dirty="0" err="1"/>
              <a:t>muhitda</a:t>
            </a:r>
            <a:r>
              <a:rPr lang="en-US" dirty="0"/>
              <a:t> </a:t>
            </a:r>
            <a:r>
              <a:rPr lang="en-US" dirty="0" err="1"/>
              <a:t>issiqka</a:t>
            </a:r>
            <a:r>
              <a:rPr lang="en-US" dirty="0"/>
              <a:t> </a:t>
            </a:r>
            <a:r>
              <a:rPr lang="en-US" dirty="0" err="1"/>
              <a:t>turgun</a:t>
            </a:r>
            <a:r>
              <a:rPr lang="en-US" dirty="0"/>
              <a:t> 2500</a:t>
            </a:r>
            <a:r>
              <a:rPr lang="en-US" baseline="30000" dirty="0"/>
              <a:t>0</a:t>
            </a:r>
            <a:r>
              <a:rPr lang="en-US" dirty="0"/>
              <a:t>S </a:t>
            </a:r>
            <a:r>
              <a:rPr lang="en-US" dirty="0" err="1"/>
              <a:t>gacha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Uchish</a:t>
            </a:r>
            <a:r>
              <a:rPr lang="en-US" dirty="0"/>
              <a:t> </a:t>
            </a:r>
            <a:r>
              <a:rPr lang="en-US" dirty="0" err="1"/>
              <a:t>apparatlari</a:t>
            </a:r>
            <a:r>
              <a:rPr lang="en-US" dirty="0"/>
              <a:t> </a:t>
            </a:r>
            <a:r>
              <a:rPr lang="en-US" dirty="0" err="1"/>
              <a:t>burun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</a:t>
            </a:r>
            <a:r>
              <a:rPr lang="en-US" dirty="0" err="1"/>
              <a:t>konusi</a:t>
            </a:r>
            <a:r>
              <a:rPr lang="en-US" dirty="0"/>
              <a:t>,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haroratli</a:t>
            </a:r>
            <a:r>
              <a:rPr lang="en-US" dirty="0"/>
              <a:t> </a:t>
            </a:r>
            <a:r>
              <a:rPr lang="en-US" dirty="0" err="1"/>
              <a:t>kanoplar</a:t>
            </a:r>
            <a:r>
              <a:rPr lang="en-US" dirty="0"/>
              <a:t>, </a:t>
            </a:r>
            <a:r>
              <a:rPr lang="en-US" dirty="0" err="1"/>
              <a:t>raketa</a:t>
            </a:r>
            <a:r>
              <a:rPr lang="en-US" dirty="0"/>
              <a:t> </a:t>
            </a:r>
            <a:r>
              <a:rPr lang="en-US" dirty="0" err="1"/>
              <a:t>dvigatellari</a:t>
            </a:r>
            <a:r>
              <a:rPr lang="en-US" dirty="0"/>
              <a:t> </a:t>
            </a:r>
            <a:r>
              <a:rPr lang="en-US" b="1" dirty="0" err="1"/>
              <a:t>soplari</a:t>
            </a:r>
            <a:r>
              <a:rPr lang="en-US" b="1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x.k</a:t>
            </a:r>
            <a:r>
              <a:rPr lang="en-US" dirty="0"/>
              <a:t> </a:t>
            </a:r>
            <a:r>
              <a:rPr lang="en-US" dirty="0" err="1"/>
              <a:t>larda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0925430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</TotalTime>
  <Words>362</Words>
  <Application>Microsoft Office PowerPoint</Application>
  <PresentationFormat>Экран (4:3)</PresentationFormat>
  <Paragraphs>53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3</cp:revision>
  <dcterms:created xsi:type="dcterms:W3CDTF">2018-03-26T16:42:02Z</dcterms:created>
  <dcterms:modified xsi:type="dcterms:W3CDTF">2018-03-26T17:03:47Z</dcterms:modified>
</cp:coreProperties>
</file>