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984" y="-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1EB13-5681-439F-8680-F1C68F9C6ECF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7A4C6D2-2457-436B-9E0D-07480EDD94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1EB13-5681-439F-8680-F1C68F9C6ECF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7A4C6D2-2457-436B-9E0D-07480EDD94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1EB13-5681-439F-8680-F1C68F9C6ECF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4C6D2-2457-436B-9E0D-07480EDD949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1EB13-5681-439F-8680-F1C68F9C6ECF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4C6D2-2457-436B-9E0D-07480EDD94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1EB13-5681-439F-8680-F1C68F9C6ECF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7A4C6D2-2457-436B-9E0D-07480EDD9499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1EB13-5681-439F-8680-F1C68F9C6ECF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4C6D2-2457-436B-9E0D-07480EDD94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1EB13-5681-439F-8680-F1C68F9C6ECF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4C6D2-2457-436B-9E0D-07480EDD94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1EB13-5681-439F-8680-F1C68F9C6ECF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4C6D2-2457-436B-9E0D-07480EDD94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1EB13-5681-439F-8680-F1C68F9C6ECF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4C6D2-2457-436B-9E0D-07480EDD9499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1EB13-5681-439F-8680-F1C68F9C6ECF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4C6D2-2457-436B-9E0D-07480EDD94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1EB13-5681-439F-8680-F1C68F9C6ECF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4C6D2-2457-436B-9E0D-07480EDD94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791EB13-5681-439F-8680-F1C68F9C6ECF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7A4C6D2-2457-436B-9E0D-07480EDD9499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1000" y="2564904"/>
            <a:ext cx="8458200" cy="2235696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r>
              <a:rPr lang="en-US" b="1" dirty="0" smtClean="0"/>
              <a:t>                                               R</a:t>
            </a:r>
            <a:r>
              <a:rPr lang="ru-RU" b="1" dirty="0"/>
              <a:t>е</a:t>
            </a:r>
            <a:r>
              <a:rPr lang="en-US" b="1" dirty="0" err="1"/>
              <a:t>ja</a:t>
            </a:r>
            <a:r>
              <a:rPr lang="en-US" b="1" dirty="0"/>
              <a:t>:</a:t>
            </a:r>
            <a:endParaRPr lang="ru-RU" dirty="0"/>
          </a:p>
          <a:p>
            <a:pPr lvl="0"/>
            <a:r>
              <a:rPr lang="en-US" dirty="0" smtClean="0"/>
              <a:t>1.</a:t>
            </a:r>
            <a:r>
              <a:rPr lang="uz-Cyrl-UZ" dirty="0" smtClean="0"/>
              <a:t>Alyuminiy </a:t>
            </a:r>
            <a:r>
              <a:rPr lang="uz-Cyrl-UZ" dirty="0"/>
              <a:t>, mis ,titan, nikel va ularning qotishmalari. </a:t>
            </a:r>
            <a:endParaRPr lang="ru-RU" dirty="0"/>
          </a:p>
          <a:p>
            <a:pPr lvl="0"/>
            <a:r>
              <a:rPr lang="en-US" dirty="0" smtClean="0"/>
              <a:t>2.</a:t>
            </a:r>
            <a:r>
              <a:rPr lang="uz-Cyrl-UZ" dirty="0" smtClean="0"/>
              <a:t>Materialshunoslikda </a:t>
            </a:r>
            <a:r>
              <a:rPr lang="uz-Cyrl-UZ" dirty="0"/>
              <a:t>qo‘llaniladigan boshqa rangli metall va </a:t>
            </a:r>
            <a:r>
              <a:rPr lang="en-US" dirty="0" smtClean="0"/>
              <a:t> </a:t>
            </a:r>
            <a:r>
              <a:rPr lang="uz-Cyrl-UZ" dirty="0" smtClean="0"/>
              <a:t>qotishmalar</a:t>
            </a:r>
            <a:r>
              <a:rPr lang="uz-Cyrl-UZ" dirty="0"/>
              <a:t>.</a:t>
            </a:r>
            <a:endParaRPr lang="ru-RU" dirty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664957" y="548680"/>
            <a:ext cx="18140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b="1" dirty="0"/>
              <a:t> Rangli metallar.</a:t>
            </a:r>
            <a:r>
              <a:rPr lang="uz-Cyrl-UZ" dirty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1214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332656"/>
            <a:ext cx="8686800" cy="5747469"/>
          </a:xfrm>
        </p:spPr>
        <p:txBody>
          <a:bodyPr>
            <a:normAutofit fontScale="55000" lnSpcReduction="20000"/>
          </a:bodyPr>
          <a:lstStyle/>
          <a:p>
            <a:r>
              <a:rPr lang="en-US" b="1" dirty="0" err="1"/>
              <a:t>Alyuminiy</a:t>
            </a:r>
            <a:r>
              <a:rPr lang="en-US" dirty="0"/>
              <a:t> </a:t>
            </a:r>
            <a:r>
              <a:rPr lang="en-US" dirty="0" err="1"/>
              <a:t>metallar</a:t>
            </a:r>
            <a:r>
              <a:rPr lang="en-US" dirty="0"/>
              <a:t> </a:t>
            </a:r>
            <a:r>
              <a:rPr lang="en-US" dirty="0" err="1"/>
              <a:t>orasida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ko‘p</a:t>
            </a:r>
            <a:r>
              <a:rPr lang="en-US" dirty="0"/>
              <a:t> </a:t>
            </a:r>
            <a:r>
              <a:rPr lang="en-US" dirty="0" err="1"/>
              <a:t>tarqalgani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jihatda</a:t>
            </a:r>
            <a:r>
              <a:rPr lang="en-US" dirty="0"/>
              <a:t> 1-o‘rinda </a:t>
            </a:r>
            <a:r>
              <a:rPr lang="en-US" dirty="0" err="1"/>
              <a:t>turadi</a:t>
            </a:r>
            <a:r>
              <a:rPr lang="en-US" dirty="0"/>
              <a:t>. </a:t>
            </a:r>
            <a:r>
              <a:rPr lang="en-US" dirty="0" err="1"/>
              <a:t>Mashinasozlikda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ko‘p</a:t>
            </a:r>
            <a:r>
              <a:rPr lang="en-US" dirty="0"/>
              <a:t> </a:t>
            </a:r>
            <a:r>
              <a:rPr lang="en-US" dirty="0" err="1"/>
              <a:t>tarqalgan</a:t>
            </a:r>
            <a:r>
              <a:rPr lang="en-US" dirty="0"/>
              <a:t>, </a:t>
            </a:r>
            <a:r>
              <a:rPr lang="en-US" dirty="0" err="1"/>
              <a:t>chunki</a:t>
            </a:r>
            <a:r>
              <a:rPr lang="en-US" dirty="0"/>
              <a:t> </a:t>
            </a:r>
            <a:r>
              <a:rPr lang="en-US" dirty="0" err="1"/>
              <a:t>nisbiy</a:t>
            </a:r>
            <a:r>
              <a:rPr lang="en-US" dirty="0"/>
              <a:t> </a:t>
            </a:r>
            <a:r>
              <a:rPr lang="en-US" dirty="0" err="1"/>
              <a:t>puxtaligi</a:t>
            </a:r>
            <a:r>
              <a:rPr lang="en-US" dirty="0"/>
              <a:t>, </a:t>
            </a:r>
            <a:r>
              <a:rPr lang="en-US" dirty="0" err="1"/>
              <a:t>elektr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issiqlik</a:t>
            </a:r>
            <a:r>
              <a:rPr lang="en-US" dirty="0"/>
              <a:t> </a:t>
            </a:r>
            <a:r>
              <a:rPr lang="en-US" dirty="0" err="1"/>
              <a:t>yaxshi</a:t>
            </a:r>
            <a:r>
              <a:rPr lang="en-US" dirty="0"/>
              <a:t> </a:t>
            </a:r>
            <a:r>
              <a:rPr lang="en-US" dirty="0" err="1"/>
              <a:t>o‘tkazishi</a:t>
            </a:r>
            <a:r>
              <a:rPr lang="en-US" dirty="0"/>
              <a:t>, </a:t>
            </a:r>
            <a:r>
              <a:rPr lang="en-US" dirty="0" err="1"/>
              <a:t>zanglamasligi</a:t>
            </a:r>
            <a:r>
              <a:rPr lang="en-US" dirty="0"/>
              <a:t> (</a:t>
            </a:r>
            <a:r>
              <a:rPr lang="en-US" dirty="0" err="1"/>
              <a:t>korroziya</a:t>
            </a:r>
            <a:r>
              <a:rPr lang="en-US" dirty="0"/>
              <a:t> </a:t>
            </a:r>
            <a:r>
              <a:rPr lang="en-US" dirty="0" err="1"/>
              <a:t>bardoshligi</a:t>
            </a:r>
            <a:r>
              <a:rPr lang="en-US" dirty="0"/>
              <a:t>) </a:t>
            </a:r>
            <a:r>
              <a:rPr lang="en-US" dirty="0" err="1"/>
              <a:t>yaxshi</a:t>
            </a:r>
            <a:r>
              <a:rPr lang="en-US" dirty="0"/>
              <a:t>.</a:t>
            </a:r>
            <a:endParaRPr lang="ru-RU" dirty="0"/>
          </a:p>
          <a:p>
            <a:r>
              <a:rPr lang="en-US" b="1" dirty="0" err="1"/>
              <a:t>Kristall</a:t>
            </a:r>
            <a:r>
              <a:rPr lang="en-US" b="1" dirty="0"/>
              <a:t> </a:t>
            </a:r>
            <a:r>
              <a:rPr lang="en-US" b="1" dirty="0" err="1"/>
              <a:t>panjarasi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/>
              <a:t>yoqlari</a:t>
            </a:r>
            <a:r>
              <a:rPr lang="en-US" dirty="0"/>
              <a:t> </a:t>
            </a:r>
            <a:r>
              <a:rPr lang="en-US" dirty="0" err="1"/>
              <a:t>markazlashgan</a:t>
            </a:r>
            <a:r>
              <a:rPr lang="en-US" dirty="0"/>
              <a:t> </a:t>
            </a:r>
            <a:r>
              <a:rPr lang="en-US" dirty="0" err="1"/>
              <a:t>kub</a:t>
            </a:r>
            <a:r>
              <a:rPr lang="en-US" dirty="0"/>
              <a:t>; </a:t>
            </a:r>
            <a:r>
              <a:rPr lang="ru-RU" dirty="0">
                <a:sym typeface="Symbol"/>
              </a:rPr>
              <a:t></a:t>
            </a:r>
            <a:r>
              <a:rPr lang="en-US" baseline="-25000" dirty="0"/>
              <a:t>v</a:t>
            </a:r>
            <a:r>
              <a:rPr lang="en-US" dirty="0"/>
              <a:t>=9-12 kg/mm</a:t>
            </a:r>
            <a:r>
              <a:rPr lang="en-US" baseline="30000" dirty="0"/>
              <a:t>2</a:t>
            </a:r>
            <a:r>
              <a:rPr lang="en-US" dirty="0"/>
              <a:t> (90-120 </a:t>
            </a:r>
            <a:r>
              <a:rPr lang="en-US" dirty="0" err="1"/>
              <a:t>MPa</a:t>
            </a:r>
            <a:r>
              <a:rPr lang="en-US" dirty="0"/>
              <a:t>/m</a:t>
            </a:r>
            <a:r>
              <a:rPr lang="en-US" baseline="30000" dirty="0"/>
              <a:t>2</a:t>
            </a:r>
            <a:r>
              <a:rPr lang="en-US" dirty="0"/>
              <a:t>); </a:t>
            </a:r>
            <a:r>
              <a:rPr lang="ru-RU" dirty="0">
                <a:sym typeface="Symbol"/>
              </a:rPr>
              <a:t></a:t>
            </a:r>
            <a:r>
              <a:rPr lang="en-US" dirty="0"/>
              <a:t>=10-25%; NV=25-35; </a:t>
            </a:r>
            <a:r>
              <a:rPr lang="en-US" dirty="0" err="1"/>
              <a:t>zichligi</a:t>
            </a:r>
            <a:r>
              <a:rPr lang="en-US" dirty="0"/>
              <a:t> </a:t>
            </a:r>
            <a:r>
              <a:rPr lang="ru-RU" dirty="0">
                <a:sym typeface="Symbol"/>
              </a:rPr>
              <a:t></a:t>
            </a:r>
            <a:r>
              <a:rPr lang="en-US" dirty="0"/>
              <a:t>=2700 kg/m</a:t>
            </a:r>
            <a:r>
              <a:rPr lang="en-US" baseline="30000" dirty="0"/>
              <a:t>3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Zichligi</a:t>
            </a:r>
            <a:r>
              <a:rPr lang="en-US" dirty="0"/>
              <a:t> – </a:t>
            </a:r>
            <a:r>
              <a:rPr lang="en-US" dirty="0" err="1"/>
              <a:t>solishtirma</a:t>
            </a:r>
            <a:r>
              <a:rPr lang="en-US" dirty="0"/>
              <a:t> </a:t>
            </a:r>
            <a:r>
              <a:rPr lang="en-US" dirty="0" err="1"/>
              <a:t>og‘irligi</a:t>
            </a:r>
            <a:r>
              <a:rPr lang="en-US" dirty="0"/>
              <a:t> 5000 kg/m</a:t>
            </a:r>
            <a:r>
              <a:rPr lang="en-US" baseline="30000" dirty="0"/>
              <a:t>3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kam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metallar</a:t>
            </a:r>
            <a:r>
              <a:rPr lang="en-US" dirty="0"/>
              <a:t> </a:t>
            </a:r>
            <a:r>
              <a:rPr lang="en-US" dirty="0" err="1"/>
              <a:t>yengil</a:t>
            </a:r>
            <a:r>
              <a:rPr lang="en-US" dirty="0"/>
              <a:t> </a:t>
            </a:r>
            <a:r>
              <a:rPr lang="en-US" dirty="0" err="1"/>
              <a:t>metallar</a:t>
            </a:r>
            <a:r>
              <a:rPr lang="en-US" dirty="0"/>
              <a:t> deb </a:t>
            </a:r>
            <a:r>
              <a:rPr lang="en-US" dirty="0" err="1"/>
              <a:t>nomlanadi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Alyuminiy</a:t>
            </a:r>
            <a:r>
              <a:rPr lang="en-US" dirty="0"/>
              <a:t> </a:t>
            </a:r>
            <a:r>
              <a:rPr lang="en-US" dirty="0" err="1"/>
              <a:t>sirtida</a:t>
            </a:r>
            <a:r>
              <a:rPr lang="en-US" dirty="0"/>
              <a:t> </a:t>
            </a:r>
            <a:r>
              <a:rPr lang="en-US" dirty="0" err="1"/>
              <a:t>zich</a:t>
            </a:r>
            <a:r>
              <a:rPr lang="en-US" dirty="0"/>
              <a:t> </a:t>
            </a:r>
            <a:r>
              <a:rPr lang="en-US" dirty="0" err="1"/>
              <a:t>alyuminiy</a:t>
            </a:r>
            <a:r>
              <a:rPr lang="en-US" dirty="0"/>
              <a:t> </a:t>
            </a:r>
            <a:r>
              <a:rPr lang="en-US" dirty="0" err="1"/>
              <a:t>oksid</a:t>
            </a:r>
            <a:r>
              <a:rPr lang="en-US" dirty="0"/>
              <a:t> (Al</a:t>
            </a:r>
            <a:r>
              <a:rPr lang="en-US" baseline="-25000" dirty="0"/>
              <a:t>2</a:t>
            </a:r>
            <a:r>
              <a:rPr lang="en-US" dirty="0"/>
              <a:t>O</a:t>
            </a:r>
            <a:r>
              <a:rPr lang="en-US" baseline="-25000" dirty="0"/>
              <a:t>3</a:t>
            </a:r>
            <a:r>
              <a:rPr lang="en-US" dirty="0"/>
              <a:t>) </a:t>
            </a:r>
            <a:r>
              <a:rPr lang="en-US" dirty="0" err="1"/>
              <a:t>pardasi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, </a:t>
            </a:r>
            <a:r>
              <a:rPr lang="en-US" dirty="0" err="1"/>
              <a:t>metallning</a:t>
            </a:r>
            <a:r>
              <a:rPr lang="en-US" dirty="0"/>
              <a:t> </a:t>
            </a:r>
            <a:r>
              <a:rPr lang="en-US" dirty="0" err="1"/>
              <a:t>ichki</a:t>
            </a:r>
            <a:r>
              <a:rPr lang="en-US" dirty="0"/>
              <a:t> </a:t>
            </a:r>
            <a:r>
              <a:rPr lang="en-US" dirty="0" err="1"/>
              <a:t>qismlarini</a:t>
            </a:r>
            <a:r>
              <a:rPr lang="en-US" dirty="0"/>
              <a:t> </a:t>
            </a:r>
            <a:r>
              <a:rPr lang="en-US" dirty="0" err="1"/>
              <a:t>korroziyalanishdan</a:t>
            </a:r>
            <a:r>
              <a:rPr lang="en-US" dirty="0"/>
              <a:t> </a:t>
            </a:r>
            <a:r>
              <a:rPr lang="en-US" dirty="0" err="1"/>
              <a:t>saqlaydi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Samolyotsozlikda</a:t>
            </a:r>
            <a:r>
              <a:rPr lang="en-US" dirty="0"/>
              <a:t>, </a:t>
            </a:r>
            <a:r>
              <a:rPr lang="en-US" dirty="0" err="1"/>
              <a:t>kemasozlikda</a:t>
            </a:r>
            <a:r>
              <a:rPr lang="en-US" dirty="0"/>
              <a:t>, </a:t>
            </a:r>
            <a:r>
              <a:rPr lang="en-US" dirty="0" err="1"/>
              <a:t>mashinasozlikda</a:t>
            </a:r>
            <a:r>
              <a:rPr lang="en-US" dirty="0"/>
              <a:t> </a:t>
            </a:r>
            <a:r>
              <a:rPr lang="en-US" dirty="0" err="1"/>
              <a:t>alyuminiyning</a:t>
            </a:r>
            <a:r>
              <a:rPr lang="en-US" dirty="0"/>
              <a:t> </a:t>
            </a:r>
            <a:r>
              <a:rPr lang="en-US" dirty="0" err="1"/>
              <a:t>qotishmalari</a:t>
            </a:r>
            <a:r>
              <a:rPr lang="en-US" dirty="0"/>
              <a:t> </a:t>
            </a:r>
            <a:r>
              <a:rPr lang="en-US" dirty="0" err="1"/>
              <a:t>keng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: </a:t>
            </a:r>
            <a:r>
              <a:rPr lang="en-US" b="1" dirty="0" err="1"/>
              <a:t>duralyuminiy</a:t>
            </a:r>
            <a:r>
              <a:rPr lang="en-US" dirty="0"/>
              <a:t>(Al-Cu-Mg), </a:t>
            </a:r>
            <a:r>
              <a:rPr lang="en-US" b="1" dirty="0" err="1"/>
              <a:t>silumin</a:t>
            </a:r>
            <a:r>
              <a:rPr lang="en-US" dirty="0"/>
              <a:t>(Al-Si), </a:t>
            </a:r>
            <a:r>
              <a:rPr lang="en-US" b="1" dirty="0" err="1"/>
              <a:t>magnaliy</a:t>
            </a:r>
            <a:r>
              <a:rPr lang="en-US" dirty="0"/>
              <a:t> (AL-Mg) </a:t>
            </a:r>
            <a:r>
              <a:rPr lang="en-US" dirty="0" err="1"/>
              <a:t>lar</a:t>
            </a:r>
            <a:r>
              <a:rPr lang="en-US" dirty="0"/>
              <a:t>, </a:t>
            </a:r>
            <a:r>
              <a:rPr lang="en-US" dirty="0" err="1"/>
              <a:t>qaysilarki</a:t>
            </a:r>
            <a:r>
              <a:rPr lang="en-US" dirty="0"/>
              <a:t>, </a:t>
            </a:r>
            <a:r>
              <a:rPr lang="en-US" dirty="0" err="1"/>
              <a:t>quyish</a:t>
            </a:r>
            <a:r>
              <a:rPr lang="en-US" dirty="0"/>
              <a:t> </a:t>
            </a:r>
            <a:r>
              <a:rPr lang="en-US" dirty="0" err="1"/>
              <a:t>usuli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olinadi</a:t>
            </a:r>
            <a:r>
              <a:rPr lang="en-US" dirty="0"/>
              <a:t>. </a:t>
            </a:r>
            <a:r>
              <a:rPr lang="en-US" dirty="0" err="1"/>
              <a:t>Bundan</a:t>
            </a:r>
            <a:r>
              <a:rPr lang="en-US" dirty="0"/>
              <a:t> </a:t>
            </a:r>
            <a:r>
              <a:rPr lang="en-US" dirty="0" err="1"/>
              <a:t>tashqari</a:t>
            </a:r>
            <a:r>
              <a:rPr lang="en-US" dirty="0"/>
              <a:t> </a:t>
            </a:r>
            <a:r>
              <a:rPr lang="en-US" dirty="0" err="1"/>
              <a:t>alyuminiy</a:t>
            </a:r>
            <a:r>
              <a:rPr lang="en-US" dirty="0"/>
              <a:t> </a:t>
            </a:r>
            <a:r>
              <a:rPr lang="en-US" dirty="0" err="1"/>
              <a:t>kukuni</a:t>
            </a:r>
            <a:r>
              <a:rPr lang="en-US" dirty="0"/>
              <a:t> </a:t>
            </a:r>
            <a:r>
              <a:rPr lang="en-US" dirty="0" err="1"/>
              <a:t>qotishmalari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: </a:t>
            </a:r>
            <a:r>
              <a:rPr lang="en-US" b="1" dirty="0"/>
              <a:t>SAP</a:t>
            </a:r>
            <a:r>
              <a:rPr lang="en-US" dirty="0"/>
              <a:t> – «</a:t>
            </a:r>
            <a:r>
              <a:rPr lang="en-US" dirty="0" err="1"/>
              <a:t>spechennaya</a:t>
            </a:r>
            <a:r>
              <a:rPr lang="en-US" dirty="0"/>
              <a:t> </a:t>
            </a:r>
            <a:r>
              <a:rPr lang="en-US" dirty="0" err="1"/>
              <a:t>alyuminievaya</a:t>
            </a:r>
            <a:r>
              <a:rPr lang="en-US" dirty="0"/>
              <a:t> </a:t>
            </a:r>
            <a:r>
              <a:rPr lang="en-US" dirty="0" err="1"/>
              <a:t>pudra</a:t>
            </a:r>
            <a:r>
              <a:rPr lang="en-US" dirty="0"/>
              <a:t>» – </a:t>
            </a:r>
            <a:r>
              <a:rPr lang="en-US" dirty="0" err="1"/>
              <a:t>pishirilgan</a:t>
            </a:r>
            <a:r>
              <a:rPr lang="en-US" dirty="0"/>
              <a:t> </a:t>
            </a:r>
            <a:r>
              <a:rPr lang="en-US" dirty="0" err="1"/>
              <a:t>alyuminiy</a:t>
            </a:r>
            <a:r>
              <a:rPr lang="en-US" dirty="0"/>
              <a:t> </a:t>
            </a:r>
            <a:r>
              <a:rPr lang="en-US" dirty="0" err="1"/>
              <a:t>kukuni</a:t>
            </a:r>
            <a:r>
              <a:rPr lang="en-US" dirty="0"/>
              <a:t>: Al</a:t>
            </a:r>
            <a:r>
              <a:rPr lang="en-US" baseline="-25000" dirty="0"/>
              <a:t>2</a:t>
            </a:r>
            <a:r>
              <a:rPr lang="en-US" dirty="0"/>
              <a:t>O</a:t>
            </a:r>
            <a:r>
              <a:rPr lang="en-US" baseline="-25000" dirty="0"/>
              <a:t>3</a:t>
            </a:r>
            <a:r>
              <a:rPr lang="en-US" dirty="0"/>
              <a:t> </a:t>
            </a:r>
            <a:r>
              <a:rPr lang="en-US" dirty="0" err="1"/>
              <a:t>zarrachalari</a:t>
            </a:r>
            <a:r>
              <a:rPr lang="en-US" dirty="0"/>
              <a:t> (6-22%) Al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biriktiriladi</a:t>
            </a:r>
            <a:r>
              <a:rPr lang="en-US" dirty="0"/>
              <a:t>: </a:t>
            </a:r>
            <a:r>
              <a:rPr lang="en-US" b="1" dirty="0"/>
              <a:t>SAS </a:t>
            </a:r>
            <a:r>
              <a:rPr lang="en-US" dirty="0"/>
              <a:t>– «</a:t>
            </a:r>
            <a:r>
              <a:rPr lang="en-US" dirty="0" err="1"/>
              <a:t>spechenn</a:t>
            </a:r>
            <a:r>
              <a:rPr lang="ru-RU" dirty="0"/>
              <a:t>ы</a:t>
            </a:r>
            <a:r>
              <a:rPr lang="en-US" dirty="0"/>
              <a:t>e </a:t>
            </a:r>
            <a:r>
              <a:rPr lang="en-US" dirty="0" err="1"/>
              <a:t>alyuminiev</a:t>
            </a:r>
            <a:r>
              <a:rPr lang="ru-RU" dirty="0"/>
              <a:t>ы</a:t>
            </a:r>
            <a:r>
              <a:rPr lang="en-US" dirty="0"/>
              <a:t>e </a:t>
            </a:r>
            <a:r>
              <a:rPr lang="en-US" dirty="0" err="1"/>
              <a:t>splav</a:t>
            </a:r>
            <a:r>
              <a:rPr lang="ru-RU" dirty="0"/>
              <a:t>ы</a:t>
            </a:r>
            <a:r>
              <a:rPr lang="en-US" dirty="0"/>
              <a:t>» – </a:t>
            </a:r>
            <a:r>
              <a:rPr lang="en-US" dirty="0" err="1"/>
              <a:t>pishirilgan</a:t>
            </a:r>
            <a:r>
              <a:rPr lang="en-US" dirty="0"/>
              <a:t> </a:t>
            </a:r>
            <a:r>
              <a:rPr lang="en-US" dirty="0" err="1"/>
              <a:t>alyuminiy</a:t>
            </a:r>
            <a:r>
              <a:rPr lang="en-US" dirty="0"/>
              <a:t> </a:t>
            </a:r>
            <a:r>
              <a:rPr lang="en-US" dirty="0" err="1"/>
              <a:t>qotishmalari</a:t>
            </a:r>
            <a:r>
              <a:rPr lang="en-US" dirty="0"/>
              <a:t>». </a:t>
            </a:r>
            <a:r>
              <a:rPr lang="en-US" dirty="0" err="1"/>
              <a:t>Bular</a:t>
            </a:r>
            <a:r>
              <a:rPr lang="en-US" dirty="0"/>
              <a:t> </a:t>
            </a:r>
            <a:r>
              <a:rPr lang="en-US" dirty="0" err="1"/>
              <a:t>tarkibiga</a:t>
            </a:r>
            <a:r>
              <a:rPr lang="en-US" dirty="0"/>
              <a:t> Al</a:t>
            </a:r>
            <a:r>
              <a:rPr lang="en-US" baseline="-25000" dirty="0"/>
              <a:t>2</a:t>
            </a:r>
            <a:r>
              <a:rPr lang="en-US" dirty="0"/>
              <a:t>O</a:t>
            </a:r>
            <a:r>
              <a:rPr lang="en-US" baseline="-25000" dirty="0"/>
              <a:t>3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tashqari</a:t>
            </a:r>
            <a:r>
              <a:rPr lang="en-US" dirty="0"/>
              <a:t> Fe, Hi, Cr, </a:t>
            </a:r>
            <a:r>
              <a:rPr lang="en-US" dirty="0" err="1"/>
              <a:t>Mn</a:t>
            </a:r>
            <a:r>
              <a:rPr lang="en-US" dirty="0"/>
              <a:t>, Cu </a:t>
            </a:r>
            <a:r>
              <a:rPr lang="uz-Cyrl-UZ" dirty="0"/>
              <a:t>q</a:t>
            </a:r>
            <a:r>
              <a:rPr lang="en-US" dirty="0" err="1"/>
              <a:t>o‘shiladi</a:t>
            </a:r>
            <a:r>
              <a:rPr lang="en-US" dirty="0"/>
              <a:t> (</a:t>
            </a:r>
            <a:r>
              <a:rPr lang="en-US" dirty="0" err="1"/>
              <a:t>shular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legirlanadi</a:t>
            </a:r>
            <a:r>
              <a:rPr lang="en-US" dirty="0"/>
              <a:t>).</a:t>
            </a:r>
            <a:endParaRPr lang="ru-RU" dirty="0"/>
          </a:p>
          <a:p>
            <a:r>
              <a:rPr lang="en-US" dirty="0" err="1"/>
              <a:t>Alyuminiy</a:t>
            </a:r>
            <a:r>
              <a:rPr lang="en-US" dirty="0"/>
              <a:t> </a:t>
            </a:r>
            <a:r>
              <a:rPr lang="en-US" dirty="0" err="1"/>
              <a:t>tarkibida</a:t>
            </a:r>
            <a:r>
              <a:rPr lang="en-US" dirty="0"/>
              <a:t> </a:t>
            </a:r>
            <a:r>
              <a:rPr lang="en-US" dirty="0" err="1"/>
              <a:t>doimiy</a:t>
            </a:r>
            <a:r>
              <a:rPr lang="en-US" dirty="0"/>
              <a:t> </a:t>
            </a:r>
            <a:r>
              <a:rPr lang="en-US" dirty="0" err="1"/>
              <a:t>elementlar</a:t>
            </a:r>
            <a:r>
              <a:rPr lang="en-US" dirty="0"/>
              <a:t> </a:t>
            </a:r>
            <a:r>
              <a:rPr lang="en-US" dirty="0" err="1"/>
              <a:t>bor</a:t>
            </a:r>
            <a:r>
              <a:rPr lang="en-US" dirty="0"/>
              <a:t>: Fe, Si, Cu, Zn, Ti. </a:t>
            </a:r>
            <a:r>
              <a:rPr lang="en-US" dirty="0" err="1"/>
              <a:t>Bularning</a:t>
            </a:r>
            <a:r>
              <a:rPr lang="en-US" dirty="0"/>
              <a:t> </a:t>
            </a:r>
            <a:r>
              <a:rPr lang="en-US" dirty="0" err="1"/>
              <a:t>hajmiga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, </a:t>
            </a:r>
            <a:r>
              <a:rPr lang="en-US" dirty="0" err="1"/>
              <a:t>tozalik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alyuminiy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guruhlarga</a:t>
            </a:r>
            <a:r>
              <a:rPr lang="en-US" dirty="0"/>
              <a:t> </a:t>
            </a:r>
            <a:r>
              <a:rPr lang="en-US" dirty="0" err="1"/>
              <a:t>bo‘linadi</a:t>
            </a:r>
            <a:r>
              <a:rPr lang="en-US" dirty="0"/>
              <a:t>:</a:t>
            </a:r>
            <a:endParaRPr lang="ru-RU" dirty="0"/>
          </a:p>
          <a:p>
            <a:pPr lvl="0"/>
            <a:r>
              <a:rPr lang="en-US" b="1" dirty="0" err="1"/>
              <a:t>Alohida</a:t>
            </a:r>
            <a:r>
              <a:rPr lang="en-US" b="1" dirty="0"/>
              <a:t> </a:t>
            </a:r>
            <a:r>
              <a:rPr lang="en-US" b="1" dirty="0" err="1"/>
              <a:t>tozalikdagi</a:t>
            </a:r>
            <a:r>
              <a:rPr lang="en-US" b="1" dirty="0"/>
              <a:t> </a:t>
            </a:r>
            <a:r>
              <a:rPr lang="en-US" b="1" dirty="0" err="1"/>
              <a:t>alyuminiy</a:t>
            </a:r>
            <a:r>
              <a:rPr lang="en-US" dirty="0"/>
              <a:t>: A999. </a:t>
            </a:r>
            <a:r>
              <a:rPr lang="en-US" dirty="0" err="1"/>
              <a:t>Bunda</a:t>
            </a:r>
            <a:r>
              <a:rPr lang="en-US" dirty="0"/>
              <a:t> </a:t>
            </a:r>
            <a:r>
              <a:rPr lang="en-US" dirty="0" err="1"/>
              <a:t>qo‘shimchalar</a:t>
            </a:r>
            <a:r>
              <a:rPr lang="en-US" dirty="0"/>
              <a:t> </a:t>
            </a:r>
            <a:r>
              <a:rPr lang="en-US" dirty="0" err="1"/>
              <a:t>miqdori</a:t>
            </a:r>
            <a:r>
              <a:rPr lang="en-US" dirty="0"/>
              <a:t> 0,001%.</a:t>
            </a:r>
            <a:endParaRPr lang="ru-RU" dirty="0"/>
          </a:p>
          <a:p>
            <a:pPr lvl="0"/>
            <a:r>
              <a:rPr lang="en-US" b="1" dirty="0" err="1"/>
              <a:t>Yuqori</a:t>
            </a:r>
            <a:r>
              <a:rPr lang="en-US" b="1" dirty="0"/>
              <a:t> </a:t>
            </a:r>
            <a:r>
              <a:rPr lang="en-US" b="1" dirty="0" err="1"/>
              <a:t>tozalikdagi</a:t>
            </a:r>
            <a:r>
              <a:rPr lang="en-US" b="1" dirty="0"/>
              <a:t> </a:t>
            </a:r>
            <a:r>
              <a:rPr lang="en-US" b="1" dirty="0" err="1"/>
              <a:t>alyuminiy</a:t>
            </a:r>
            <a:r>
              <a:rPr lang="en-US" dirty="0"/>
              <a:t>: A995, A99, A97, A95. </a:t>
            </a:r>
            <a:r>
              <a:rPr lang="ru-RU" dirty="0" err="1"/>
              <a:t>Bunda</a:t>
            </a:r>
            <a:r>
              <a:rPr lang="ru-RU" dirty="0"/>
              <a:t> </a:t>
            </a:r>
            <a:r>
              <a:rPr lang="ru-RU" dirty="0" err="1"/>
              <a:t>qo‘shimchalar</a:t>
            </a:r>
            <a:r>
              <a:rPr lang="ru-RU" dirty="0"/>
              <a:t> 0,5% </a:t>
            </a:r>
            <a:r>
              <a:rPr lang="ru-RU" dirty="0" err="1"/>
              <a:t>gacha</a:t>
            </a:r>
            <a:r>
              <a:rPr lang="ru-RU" dirty="0"/>
              <a:t>.</a:t>
            </a:r>
          </a:p>
          <a:p>
            <a:pPr lvl="0"/>
            <a:r>
              <a:rPr lang="en-US" b="1" dirty="0" err="1"/>
              <a:t>Texnik</a:t>
            </a:r>
            <a:r>
              <a:rPr lang="en-US" b="1" dirty="0"/>
              <a:t> </a:t>
            </a:r>
            <a:r>
              <a:rPr lang="en-US" b="1" dirty="0" err="1"/>
              <a:t>tozalikdagi</a:t>
            </a:r>
            <a:r>
              <a:rPr lang="en-US" b="1" dirty="0"/>
              <a:t> </a:t>
            </a:r>
            <a:r>
              <a:rPr lang="en-US" b="1" dirty="0" err="1"/>
              <a:t>alyuminiy</a:t>
            </a:r>
            <a:r>
              <a:rPr lang="en-US" dirty="0"/>
              <a:t>: A85, A8, A7, A5, A0. </a:t>
            </a:r>
            <a:r>
              <a:rPr lang="ru-RU" dirty="0" err="1"/>
              <a:t>Qo‘shimchalar</a:t>
            </a:r>
            <a:r>
              <a:rPr lang="ru-RU" dirty="0"/>
              <a:t> 0,15 …… 1,0%.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287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332656"/>
            <a:ext cx="8686800" cy="6120680"/>
          </a:xfrm>
        </p:spPr>
        <p:txBody>
          <a:bodyPr>
            <a:normAutofit fontScale="62500" lnSpcReduction="20000"/>
          </a:bodyPr>
          <a:lstStyle/>
          <a:p>
            <a:r>
              <a:rPr lang="en-US" b="1" dirty="0" err="1"/>
              <a:t>Alyumin</a:t>
            </a:r>
            <a:r>
              <a:rPr lang="en-US" b="1" dirty="0"/>
              <a:t> </a:t>
            </a:r>
            <a:r>
              <a:rPr lang="en-US" b="1" dirty="0" err="1"/>
              <a:t>qotishmalarini</a:t>
            </a:r>
            <a:r>
              <a:rPr lang="en-US" b="1" dirty="0"/>
              <a:t> </a:t>
            </a:r>
            <a:r>
              <a:rPr lang="en-US" b="1" dirty="0" err="1"/>
              <a:t>klassifikatsiyasi</a:t>
            </a:r>
            <a:endParaRPr lang="ru-RU" dirty="0"/>
          </a:p>
          <a:p>
            <a:r>
              <a:rPr lang="en-US" dirty="0"/>
              <a:t>	</a:t>
            </a:r>
            <a:r>
              <a:rPr lang="en-US" dirty="0" err="1"/>
              <a:t>Alyumin</a:t>
            </a:r>
            <a:r>
              <a:rPr lang="en-US" dirty="0"/>
              <a:t> </a:t>
            </a:r>
            <a:r>
              <a:rPr lang="en-US" dirty="0" err="1"/>
              <a:t>qotishmalarining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legirlovchi</a:t>
            </a:r>
            <a:r>
              <a:rPr lang="en-US" dirty="0"/>
              <a:t> </a:t>
            </a:r>
            <a:r>
              <a:rPr lang="en-US" dirty="0" err="1"/>
              <a:t>elementlari</a:t>
            </a:r>
            <a:r>
              <a:rPr lang="en-US" dirty="0"/>
              <a:t>: Cu, Mg, Si, </a:t>
            </a:r>
            <a:r>
              <a:rPr lang="en-US" dirty="0" err="1"/>
              <a:t>Mn</a:t>
            </a:r>
            <a:r>
              <a:rPr lang="en-US" dirty="0"/>
              <a:t>, Zn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kamro</a:t>
            </a:r>
            <a:r>
              <a:rPr lang="uz-Cyrl-UZ" dirty="0"/>
              <a:t>q</a:t>
            </a:r>
            <a:r>
              <a:rPr lang="en-US" dirty="0"/>
              <a:t>: Ni, Li, Ti, </a:t>
            </a:r>
            <a:r>
              <a:rPr lang="en-US" dirty="0" err="1"/>
              <a:t>Beriliy</a:t>
            </a:r>
            <a:r>
              <a:rPr lang="en-US" dirty="0"/>
              <a:t>, </a:t>
            </a:r>
            <a:r>
              <a:rPr lang="en-US" dirty="0" err="1"/>
              <a:t>Tsirkoniy</a:t>
            </a:r>
            <a:r>
              <a:rPr lang="en-US" dirty="0"/>
              <a:t>. </a:t>
            </a:r>
            <a:r>
              <a:rPr lang="en-US" dirty="0" err="1"/>
              <a:t>Bularning</a:t>
            </a:r>
            <a:r>
              <a:rPr lang="en-US" dirty="0"/>
              <a:t> </a:t>
            </a:r>
            <a:r>
              <a:rPr lang="en-US" dirty="0" err="1"/>
              <a:t>ko‘pchiligi</a:t>
            </a:r>
            <a:r>
              <a:rPr lang="en-US" dirty="0"/>
              <a:t> </a:t>
            </a:r>
            <a:r>
              <a:rPr lang="en-US" dirty="0" err="1"/>
              <a:t>chegaralangan</a:t>
            </a:r>
            <a:r>
              <a:rPr lang="en-US" dirty="0"/>
              <a:t> </a:t>
            </a:r>
            <a:r>
              <a:rPr lang="en-US" dirty="0" err="1"/>
              <a:t>qattiq</a:t>
            </a:r>
            <a:r>
              <a:rPr lang="en-US" dirty="0"/>
              <a:t> </a:t>
            </a:r>
            <a:r>
              <a:rPr lang="en-US" dirty="0" err="1"/>
              <a:t>eritma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qiladi.Alyumin</a:t>
            </a:r>
            <a:r>
              <a:rPr lang="en-US" dirty="0"/>
              <a:t> </a:t>
            </a:r>
            <a:r>
              <a:rPr lang="en-US" dirty="0" err="1"/>
              <a:t>qotishmalari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mezonlar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klassifikatsiya</a:t>
            </a:r>
            <a:r>
              <a:rPr lang="en-US" dirty="0"/>
              <a:t> </a:t>
            </a:r>
            <a:r>
              <a:rPr lang="en-US" dirty="0" err="1"/>
              <a:t>qilinadi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a) </a:t>
            </a:r>
            <a:r>
              <a:rPr lang="en-US" dirty="0" err="1"/>
              <a:t>Ishlab-chiqarish</a:t>
            </a:r>
            <a:r>
              <a:rPr lang="en-US" dirty="0"/>
              <a:t> </a:t>
            </a:r>
            <a:r>
              <a:rPr lang="en-US" dirty="0" err="1"/>
              <a:t>texnologiyasi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b) </a:t>
            </a:r>
            <a:r>
              <a:rPr lang="en-US" dirty="0" err="1"/>
              <a:t>Termik</a:t>
            </a:r>
            <a:r>
              <a:rPr lang="en-US" dirty="0"/>
              <a:t> </a:t>
            </a:r>
            <a:r>
              <a:rPr lang="en-US" dirty="0" err="1"/>
              <a:t>ishlashga</a:t>
            </a:r>
            <a:r>
              <a:rPr lang="en-US" dirty="0"/>
              <a:t> </a:t>
            </a:r>
            <a:r>
              <a:rPr lang="en-US" dirty="0" err="1"/>
              <a:t>moyilligi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v) </a:t>
            </a:r>
            <a:r>
              <a:rPr lang="en-US" dirty="0" err="1"/>
              <a:t>Xossalariga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alyumin</a:t>
            </a:r>
            <a:r>
              <a:rPr lang="en-US" dirty="0"/>
              <a:t> </a:t>
            </a:r>
            <a:r>
              <a:rPr lang="en-US" dirty="0" err="1"/>
              <a:t>qotishmalarini</a:t>
            </a:r>
            <a:r>
              <a:rPr lang="en-US" dirty="0"/>
              <a:t> </a:t>
            </a:r>
            <a:r>
              <a:rPr lang="en-US" dirty="0" err="1"/>
              <a:t>uchta</a:t>
            </a:r>
            <a:r>
              <a:rPr lang="en-US" dirty="0"/>
              <a:t> </a:t>
            </a:r>
            <a:r>
              <a:rPr lang="en-US" dirty="0" err="1"/>
              <a:t>gruppaga</a:t>
            </a:r>
            <a:r>
              <a:rPr lang="en-US" dirty="0"/>
              <a:t> </a:t>
            </a:r>
            <a:r>
              <a:rPr lang="en-US" dirty="0" err="1"/>
              <a:t>bo‘lish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1. </a:t>
            </a:r>
            <a:r>
              <a:rPr lang="en-US" dirty="0" err="1"/>
              <a:t>Deformatsiyalanadigan</a:t>
            </a:r>
            <a:r>
              <a:rPr lang="en-US" dirty="0"/>
              <a:t> </a:t>
            </a:r>
            <a:r>
              <a:rPr lang="en-US" dirty="0" err="1"/>
              <a:t>qotishmalar</a:t>
            </a:r>
            <a:r>
              <a:rPr lang="en-US" dirty="0"/>
              <a:t> (</a:t>
            </a:r>
            <a:r>
              <a:rPr lang="en-US" dirty="0" err="1"/>
              <a:t>termik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puxta­lanadigan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puxtalanmaydigan</a:t>
            </a:r>
            <a:r>
              <a:rPr lang="en-US" dirty="0"/>
              <a:t>)</a:t>
            </a:r>
            <a:endParaRPr lang="ru-RU" dirty="0"/>
          </a:p>
          <a:p>
            <a:r>
              <a:rPr lang="en-US" dirty="0"/>
              <a:t>2. </a:t>
            </a:r>
            <a:r>
              <a:rPr lang="en-US" dirty="0" err="1"/>
              <a:t>Quyma</a:t>
            </a:r>
            <a:r>
              <a:rPr lang="en-US" dirty="0"/>
              <a:t> </a:t>
            </a:r>
            <a:r>
              <a:rPr lang="en-US" dirty="0" err="1"/>
              <a:t>qotishmalar</a:t>
            </a:r>
            <a:endParaRPr lang="ru-RU" dirty="0"/>
          </a:p>
          <a:p>
            <a:r>
              <a:rPr lang="en-US" dirty="0"/>
              <a:t>3. </a:t>
            </a:r>
            <a:r>
              <a:rPr lang="en-US" dirty="0" err="1"/>
              <a:t>Kukun</a:t>
            </a:r>
            <a:r>
              <a:rPr lang="en-US" dirty="0"/>
              <a:t> </a:t>
            </a:r>
            <a:r>
              <a:rPr lang="en-US" dirty="0" err="1"/>
              <a:t>metallurgiyasi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olina</a:t>
            </a:r>
            <a:r>
              <a:rPr lang="en-US" dirty="0"/>
              <a:t> </a:t>
            </a:r>
            <a:r>
              <a:rPr lang="en-US" dirty="0" err="1"/>
              <a:t>digan</a:t>
            </a:r>
            <a:r>
              <a:rPr lang="en-US" dirty="0"/>
              <a:t> </a:t>
            </a:r>
            <a:r>
              <a:rPr lang="en-US" dirty="0" err="1"/>
              <a:t>qotishmalar</a:t>
            </a:r>
            <a:r>
              <a:rPr lang="en-US" dirty="0"/>
              <a:t>: SAP, SAS. </a:t>
            </a:r>
            <a:r>
              <a:rPr lang="en-US" dirty="0" err="1"/>
              <a:t>Deformatsiyalanadigan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quyma</a:t>
            </a:r>
            <a:r>
              <a:rPr lang="en-US" dirty="0"/>
              <a:t> </a:t>
            </a:r>
            <a:r>
              <a:rPr lang="en-US" dirty="0" err="1"/>
              <a:t>alyumin</a:t>
            </a:r>
            <a:r>
              <a:rPr lang="en-US" dirty="0"/>
              <a:t> </a:t>
            </a:r>
            <a:r>
              <a:rPr lang="en-US" dirty="0" err="1"/>
              <a:t>qotishmalari</a:t>
            </a:r>
            <a:r>
              <a:rPr lang="en-US" dirty="0"/>
              <a:t> </a:t>
            </a:r>
            <a:r>
              <a:rPr lang="en-US" dirty="0" err="1"/>
              <a:t>orasidagi</a:t>
            </a:r>
            <a:r>
              <a:rPr lang="en-US" dirty="0"/>
              <a:t> </a:t>
            </a:r>
            <a:r>
              <a:rPr lang="en-US" dirty="0" err="1"/>
              <a:t>chegara</a:t>
            </a:r>
            <a:r>
              <a:rPr lang="en-US" dirty="0"/>
              <a:t> -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alyumin</a:t>
            </a:r>
            <a:r>
              <a:rPr lang="en-US" dirty="0"/>
              <a:t> </a:t>
            </a:r>
            <a:r>
              <a:rPr lang="en-US" dirty="0" err="1"/>
              <a:t>qattiq</a:t>
            </a:r>
            <a:r>
              <a:rPr lang="en-US" dirty="0"/>
              <a:t> </a:t>
            </a:r>
            <a:r>
              <a:rPr lang="en-US" dirty="0" err="1"/>
              <a:t>eritmasini</a:t>
            </a:r>
            <a:r>
              <a:rPr lang="en-US" dirty="0"/>
              <a:t> </a:t>
            </a:r>
            <a:r>
              <a:rPr lang="en-US" dirty="0" err="1"/>
              <a:t>evtektika</a:t>
            </a:r>
            <a:r>
              <a:rPr lang="en-US" dirty="0"/>
              <a:t> </a:t>
            </a:r>
            <a:r>
              <a:rPr lang="en-US" dirty="0" err="1"/>
              <a:t>haroratida</a:t>
            </a:r>
            <a:r>
              <a:rPr lang="en-US" dirty="0"/>
              <a:t> </a:t>
            </a:r>
            <a:r>
              <a:rPr lang="en-US" dirty="0" err="1"/>
              <a:t>to‘yi­nish</a:t>
            </a:r>
            <a:r>
              <a:rPr lang="en-US" dirty="0"/>
              <a:t> </a:t>
            </a:r>
            <a:r>
              <a:rPr lang="en-US" dirty="0" err="1"/>
              <a:t>chegarasidir</a:t>
            </a:r>
            <a:r>
              <a:rPr lang="en-US" dirty="0"/>
              <a:t>. </a:t>
            </a:r>
            <a:r>
              <a:rPr lang="en-US" dirty="0" err="1"/>
              <a:t>Rasmga</a:t>
            </a:r>
            <a:r>
              <a:rPr lang="en-US" dirty="0"/>
              <a:t> </a:t>
            </a:r>
            <a:r>
              <a:rPr lang="en-US" dirty="0" err="1"/>
              <a:t>qarang</a:t>
            </a:r>
            <a:r>
              <a:rPr lang="en-US" dirty="0"/>
              <a:t>: A - </a:t>
            </a:r>
            <a:r>
              <a:rPr lang="en-US" dirty="0" err="1"/>
              <a:t>deformatsiyalanadigan</a:t>
            </a:r>
            <a:r>
              <a:rPr lang="en-US" dirty="0"/>
              <a:t> </a:t>
            </a:r>
            <a:r>
              <a:rPr lang="en-US" dirty="0" err="1"/>
              <a:t>qotishma</a:t>
            </a:r>
            <a:r>
              <a:rPr lang="en-US" dirty="0"/>
              <a:t>. Bu ham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bo‘lakdan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I - </a:t>
            </a:r>
            <a:r>
              <a:rPr lang="en-US" b="1" dirty="0" err="1"/>
              <a:t>puxtalanmaydigan</a:t>
            </a:r>
            <a:r>
              <a:rPr lang="en-US" b="1" dirty="0"/>
              <a:t> </a:t>
            </a:r>
            <a:r>
              <a:rPr lang="en-US" b="1" dirty="0" err="1"/>
              <a:t>termik</a:t>
            </a:r>
            <a:r>
              <a:rPr lang="en-US" b="1" dirty="0"/>
              <a:t> </a:t>
            </a:r>
            <a:r>
              <a:rPr lang="en-US" b="1" dirty="0" err="1"/>
              <a:t>ishlanganda</a:t>
            </a:r>
            <a:endParaRPr lang="ru-RU" dirty="0"/>
          </a:p>
          <a:p>
            <a:r>
              <a:rPr lang="en-US" dirty="0"/>
              <a:t>II - </a:t>
            </a:r>
            <a:r>
              <a:rPr lang="en-US" b="1" dirty="0" err="1"/>
              <a:t>puxtalanadigan</a:t>
            </a:r>
            <a:r>
              <a:rPr lang="en-US" b="1" dirty="0"/>
              <a:t> </a:t>
            </a:r>
            <a:r>
              <a:rPr lang="en-US" b="1" dirty="0" err="1"/>
              <a:t>termik</a:t>
            </a:r>
            <a:r>
              <a:rPr lang="en-US" b="1" dirty="0"/>
              <a:t> </a:t>
            </a:r>
            <a:r>
              <a:rPr lang="en-US" b="1" dirty="0" err="1"/>
              <a:t>ishlanganda</a:t>
            </a:r>
            <a:r>
              <a:rPr lang="en-US" b="1" dirty="0"/>
              <a:t>.</a:t>
            </a:r>
            <a:endParaRPr lang="ru-RU" dirty="0"/>
          </a:p>
          <a:p>
            <a:r>
              <a:rPr lang="en-US" dirty="0" err="1"/>
              <a:t>Puxtalanadigan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puxtalanmaydigan</a:t>
            </a:r>
            <a:r>
              <a:rPr lang="en-US" dirty="0"/>
              <a:t> </a:t>
            </a:r>
            <a:r>
              <a:rPr lang="en-US" dirty="0" err="1"/>
              <a:t>qotishmalar</a:t>
            </a:r>
            <a:r>
              <a:rPr lang="en-US" dirty="0"/>
              <a:t> </a:t>
            </a:r>
            <a:r>
              <a:rPr lang="en-US" dirty="0" err="1"/>
              <a:t>chegarasi</a:t>
            </a:r>
            <a:r>
              <a:rPr lang="en-US" dirty="0"/>
              <a:t> -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alyumin</a:t>
            </a:r>
            <a:r>
              <a:rPr lang="en-US" dirty="0"/>
              <a:t> </a:t>
            </a:r>
            <a:r>
              <a:rPr lang="en-US" dirty="0" err="1"/>
              <a:t>qattiq</a:t>
            </a:r>
            <a:r>
              <a:rPr lang="en-US" dirty="0"/>
              <a:t> </a:t>
            </a:r>
            <a:r>
              <a:rPr lang="en-US" dirty="0" err="1"/>
              <a:t>eritmasini</a:t>
            </a:r>
            <a:r>
              <a:rPr lang="en-US" dirty="0"/>
              <a:t> </a:t>
            </a:r>
            <a:r>
              <a:rPr lang="en-US" dirty="0" err="1"/>
              <a:t>uy</a:t>
            </a:r>
            <a:r>
              <a:rPr lang="en-US" dirty="0"/>
              <a:t> </a:t>
            </a:r>
            <a:r>
              <a:rPr lang="en-US" dirty="0" err="1"/>
              <a:t>haroratida</a:t>
            </a:r>
            <a:r>
              <a:rPr lang="en-US" dirty="0"/>
              <a:t> </a:t>
            </a:r>
            <a:r>
              <a:rPr lang="en-US" dirty="0" err="1"/>
              <a:t>to‘yinish</a:t>
            </a:r>
            <a:r>
              <a:rPr lang="en-US" dirty="0"/>
              <a:t> </a:t>
            </a:r>
            <a:r>
              <a:rPr lang="en-US" dirty="0" err="1"/>
              <a:t>chegarasidir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6219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04664"/>
            <a:ext cx="5760639" cy="373828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95736" y="4653136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err="1"/>
              <a:t>Rasm</a:t>
            </a:r>
            <a:r>
              <a:rPr lang="en-US" dirty="0"/>
              <a:t> 12.1 A - </a:t>
            </a:r>
            <a:r>
              <a:rPr lang="en-US" b="1" dirty="0" err="1"/>
              <a:t>deformatsiyalanadigan</a:t>
            </a:r>
            <a:r>
              <a:rPr lang="en-US" b="1" dirty="0"/>
              <a:t> </a:t>
            </a:r>
            <a:r>
              <a:rPr lang="en-US" b="1" dirty="0" err="1"/>
              <a:t>qotishma</a:t>
            </a:r>
            <a:endParaRPr lang="ru-RU" dirty="0"/>
          </a:p>
          <a:p>
            <a:r>
              <a:rPr lang="en-US" dirty="0"/>
              <a:t>V - </a:t>
            </a:r>
            <a:r>
              <a:rPr lang="en-US" b="1" dirty="0" err="1"/>
              <a:t>quyma</a:t>
            </a:r>
            <a:r>
              <a:rPr lang="en-US" b="1" dirty="0"/>
              <a:t> </a:t>
            </a:r>
            <a:r>
              <a:rPr lang="en-US" b="1" dirty="0" err="1"/>
              <a:t>qotishma</a:t>
            </a:r>
            <a:endParaRPr lang="ru-RU" dirty="0"/>
          </a:p>
          <a:p>
            <a:r>
              <a:rPr lang="en-US" dirty="0"/>
              <a:t>I - </a:t>
            </a:r>
            <a:r>
              <a:rPr lang="en-US" b="1" dirty="0" err="1"/>
              <a:t>puxtalanmaydigan</a:t>
            </a:r>
            <a:r>
              <a:rPr lang="en-US" b="1" dirty="0"/>
              <a:t> </a:t>
            </a:r>
            <a:r>
              <a:rPr lang="en-US" b="1" dirty="0" err="1"/>
              <a:t>termik</a:t>
            </a:r>
            <a:r>
              <a:rPr lang="en-US" b="1" dirty="0"/>
              <a:t> </a:t>
            </a:r>
            <a:r>
              <a:rPr lang="en-US" b="1" dirty="0" err="1"/>
              <a:t>ishlash</a:t>
            </a:r>
            <a:r>
              <a:rPr lang="en-US" b="1" dirty="0"/>
              <a:t> </a:t>
            </a:r>
            <a:r>
              <a:rPr lang="en-US" b="1" dirty="0" err="1"/>
              <a:t>bilan</a:t>
            </a:r>
            <a:endParaRPr lang="ru-RU" dirty="0"/>
          </a:p>
          <a:p>
            <a:r>
              <a:rPr lang="en-US" dirty="0"/>
              <a:t>II - </a:t>
            </a:r>
            <a:r>
              <a:rPr lang="en-US" b="1" dirty="0" err="1"/>
              <a:t>puxtalanadigan</a:t>
            </a:r>
            <a:r>
              <a:rPr lang="en-US" b="1" dirty="0"/>
              <a:t> </a:t>
            </a:r>
            <a:r>
              <a:rPr lang="en-US" b="1" dirty="0" err="1"/>
              <a:t>termik</a:t>
            </a:r>
            <a:r>
              <a:rPr lang="en-US" b="1" dirty="0"/>
              <a:t> </a:t>
            </a:r>
            <a:r>
              <a:rPr lang="en-US" b="1" dirty="0" err="1"/>
              <a:t>ishlash</a:t>
            </a:r>
            <a:r>
              <a:rPr lang="en-US" b="1" dirty="0"/>
              <a:t> </a:t>
            </a:r>
            <a:r>
              <a:rPr lang="en-US" b="1" dirty="0" err="1"/>
              <a:t>bilan</a:t>
            </a:r>
            <a:r>
              <a:rPr lang="en-US" b="1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50140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404664"/>
            <a:ext cx="8686800" cy="5675461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/>
              <a:t> </a:t>
            </a:r>
            <a:r>
              <a:rPr lang="en-US" b="1" dirty="0" err="1"/>
              <a:t>Bronzalar</a:t>
            </a:r>
            <a:endParaRPr lang="ru-RU" dirty="0"/>
          </a:p>
          <a:p>
            <a:r>
              <a:rPr lang="en-US" dirty="0" err="1"/>
              <a:t>Mis</a:t>
            </a:r>
            <a:r>
              <a:rPr lang="en-US" dirty="0"/>
              <a:t> </a:t>
            </a:r>
            <a:r>
              <a:rPr lang="en-US" dirty="0" err="1"/>
              <a:t>qotishmasida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komponentlar</a:t>
            </a:r>
            <a:r>
              <a:rPr lang="en-US" dirty="0"/>
              <a:t> </a:t>
            </a:r>
            <a:r>
              <a:rPr lang="uz-Cyrl-UZ" dirty="0"/>
              <a:t>kalay; Al; beriliy; Si; qo‘rg‘oshin bo‘lsa, qotishma bronza deyiladi. Markalanishi: BR OF 6,5-0,15 da 6,5% - kalay, 0,15% - fosfor bor; qolgani mis.</a:t>
            </a:r>
            <a:endParaRPr lang="ru-RU" dirty="0"/>
          </a:p>
          <a:p>
            <a:r>
              <a:rPr lang="uz-Cyrl-UZ" dirty="0"/>
              <a:t>Misning nikelь va boshqa legirlovchi elementlar bilan qotishmalari bronzaning alohida turlari bo‘lib, ularni melьxior, neyzilьber, kunial, kopelyam deb nomlashadi. </a:t>
            </a:r>
            <a:r>
              <a:rPr lang="en-US" dirty="0" err="1"/>
              <a:t>Masalan</a:t>
            </a:r>
            <a:r>
              <a:rPr lang="en-US" dirty="0"/>
              <a:t>, </a:t>
            </a:r>
            <a:r>
              <a:rPr lang="en-US" dirty="0" err="1"/>
              <a:t>mel</a:t>
            </a:r>
            <a:r>
              <a:rPr lang="ru-RU" dirty="0"/>
              <a:t>ь</a:t>
            </a:r>
            <a:r>
              <a:rPr lang="en-US" dirty="0" err="1"/>
              <a:t>xior</a:t>
            </a:r>
            <a:r>
              <a:rPr lang="en-US" dirty="0"/>
              <a:t> MNJ </a:t>
            </a:r>
            <a:r>
              <a:rPr lang="en-US" dirty="0" err="1"/>
              <a:t>Mts</a:t>
            </a:r>
            <a:r>
              <a:rPr lang="en-US" dirty="0"/>
              <a:t> 30-1-1 da 29-33% Ni </a:t>
            </a:r>
            <a:r>
              <a:rPr lang="en-US" dirty="0" err="1"/>
              <a:t>va</a:t>
            </a:r>
            <a:r>
              <a:rPr lang="en-US" dirty="0"/>
              <a:t> Co; 0,5-1% - </a:t>
            </a:r>
            <a:r>
              <a:rPr lang="en-US" dirty="0" err="1"/>
              <a:t>Mts</a:t>
            </a:r>
            <a:r>
              <a:rPr lang="en-US" dirty="0"/>
              <a:t>; 0,5-1% - Fe </a:t>
            </a:r>
            <a:r>
              <a:rPr lang="en-US" dirty="0" err="1"/>
              <a:t>bor</a:t>
            </a:r>
            <a:r>
              <a:rPr lang="en-US" dirty="0"/>
              <a:t>, </a:t>
            </a:r>
            <a:r>
              <a:rPr lang="en-US" dirty="0" err="1"/>
              <a:t>qolgani</a:t>
            </a:r>
            <a:r>
              <a:rPr lang="en-US" dirty="0"/>
              <a:t> </a:t>
            </a:r>
            <a:r>
              <a:rPr lang="en-US" dirty="0" err="1"/>
              <a:t>mis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Bronzalar</a:t>
            </a:r>
            <a:r>
              <a:rPr lang="en-US" dirty="0"/>
              <a:t> 2 </a:t>
            </a:r>
            <a:r>
              <a:rPr lang="en-US" dirty="0" err="1"/>
              <a:t>turga</a:t>
            </a:r>
            <a:r>
              <a:rPr lang="en-US" dirty="0"/>
              <a:t> </a:t>
            </a:r>
            <a:r>
              <a:rPr lang="en-US" dirty="0" err="1"/>
              <a:t>bo‘linadi</a:t>
            </a:r>
            <a:r>
              <a:rPr lang="en-US" dirty="0"/>
              <a:t>: a)</a:t>
            </a:r>
            <a:r>
              <a:rPr lang="uz-Cyrl-UZ" dirty="0"/>
              <a:t>q</a:t>
            </a:r>
            <a:r>
              <a:rPr lang="en-US" dirty="0" err="1"/>
              <a:t>alayli</a:t>
            </a:r>
            <a:r>
              <a:rPr lang="en-US" dirty="0"/>
              <a:t>; b) </a:t>
            </a:r>
            <a:r>
              <a:rPr lang="en-US" dirty="0" err="1"/>
              <a:t>maxsus</a:t>
            </a:r>
            <a:r>
              <a:rPr lang="en-US" dirty="0"/>
              <a:t>-</a:t>
            </a:r>
            <a:r>
              <a:rPr lang="uz-Cyrl-UZ" dirty="0"/>
              <a:t>q</a:t>
            </a:r>
            <a:r>
              <a:rPr lang="en-US" dirty="0" err="1"/>
              <a:t>alaysiz</a:t>
            </a:r>
            <a:r>
              <a:rPr lang="en-US" dirty="0"/>
              <a:t>.</a:t>
            </a:r>
            <a:endParaRPr lang="ru-RU" dirty="0"/>
          </a:p>
          <a:p>
            <a:r>
              <a:rPr lang="uz-Cyrl-UZ" dirty="0"/>
              <a:t>Q</a:t>
            </a:r>
            <a:r>
              <a:rPr lang="en-US" dirty="0" err="1"/>
              <a:t>alayli</a:t>
            </a:r>
            <a:r>
              <a:rPr lang="en-US" dirty="0"/>
              <a:t> </a:t>
            </a:r>
            <a:r>
              <a:rPr lang="en-US" dirty="0" err="1"/>
              <a:t>bronzalar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antifriktsion-ishkalanib</a:t>
            </a:r>
            <a:r>
              <a:rPr lang="en-US" dirty="0"/>
              <a:t> </a:t>
            </a:r>
            <a:r>
              <a:rPr lang="en-US" dirty="0" err="1"/>
              <a:t>yeyilishga</a:t>
            </a:r>
            <a:r>
              <a:rPr lang="en-US" dirty="0"/>
              <a:t> </a:t>
            </a:r>
            <a:r>
              <a:rPr lang="en-US" dirty="0" err="1"/>
              <a:t>qarshiligi</a:t>
            </a:r>
            <a:r>
              <a:rPr lang="en-US" dirty="0"/>
              <a:t> </a:t>
            </a:r>
            <a:r>
              <a:rPr lang="en-US" dirty="0" err="1"/>
              <a:t>xususiyatiga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, </a:t>
            </a:r>
            <a:r>
              <a:rPr lang="en-US" dirty="0" err="1"/>
              <a:t>kizib</a:t>
            </a:r>
            <a:r>
              <a:rPr lang="en-US" dirty="0"/>
              <a:t> </a:t>
            </a:r>
            <a:r>
              <a:rPr lang="en-US" dirty="0" err="1"/>
              <a:t>ketishga</a:t>
            </a:r>
            <a:r>
              <a:rPr lang="en-US" dirty="0"/>
              <a:t> </a:t>
            </a:r>
            <a:r>
              <a:rPr lang="en-US" dirty="0" err="1"/>
              <a:t>befarq</a:t>
            </a:r>
            <a:r>
              <a:rPr lang="en-US" dirty="0"/>
              <a:t>, </a:t>
            </a:r>
            <a:r>
              <a:rPr lang="en-US" dirty="0" err="1"/>
              <a:t>sovuqka</a:t>
            </a:r>
            <a:r>
              <a:rPr lang="en-US" dirty="0"/>
              <a:t> </a:t>
            </a:r>
            <a:r>
              <a:rPr lang="en-US" dirty="0" err="1"/>
              <a:t>chidamli</a:t>
            </a:r>
            <a:r>
              <a:rPr lang="en-US" dirty="0"/>
              <a:t>, </a:t>
            </a:r>
            <a:r>
              <a:rPr lang="en-US" dirty="0" err="1"/>
              <a:t>magnit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. </a:t>
            </a:r>
            <a:r>
              <a:rPr lang="en-US" dirty="0" err="1"/>
              <a:t>Kamchiligi</a:t>
            </a:r>
            <a:r>
              <a:rPr lang="en-US" dirty="0"/>
              <a:t> </a:t>
            </a:r>
            <a:r>
              <a:rPr lang="en-US" dirty="0" err="1"/>
              <a:t>quymada</a:t>
            </a:r>
            <a:r>
              <a:rPr lang="en-US" dirty="0"/>
              <a:t> </a:t>
            </a:r>
            <a:r>
              <a:rPr lang="en-US" dirty="0" err="1"/>
              <a:t>govaklar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bo‘lishiga</a:t>
            </a:r>
            <a:r>
              <a:rPr lang="en-US" dirty="0"/>
              <a:t> </a:t>
            </a:r>
            <a:r>
              <a:rPr lang="en-US" dirty="0" err="1"/>
              <a:t>moyiligi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Fosfor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legirlansa</a:t>
            </a:r>
            <a:r>
              <a:rPr lang="en-US" dirty="0"/>
              <a:t>, </a:t>
            </a:r>
            <a:r>
              <a:rPr lang="en-US" dirty="0" err="1"/>
              <a:t>mexanik</a:t>
            </a:r>
            <a:r>
              <a:rPr lang="en-US" dirty="0"/>
              <a:t>, </a:t>
            </a:r>
            <a:r>
              <a:rPr lang="en-US" dirty="0" err="1"/>
              <a:t>texnologik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antifriktsion</a:t>
            </a:r>
            <a:r>
              <a:rPr lang="en-US" dirty="0"/>
              <a:t> </a:t>
            </a:r>
            <a:r>
              <a:rPr lang="en-US" dirty="0" err="1"/>
              <a:t>xoss</a:t>
            </a:r>
            <a:r>
              <a:rPr lang="uz-Cyrl-UZ" dirty="0"/>
              <a:t>a</a:t>
            </a:r>
            <a:r>
              <a:rPr lang="en-US" dirty="0" err="1"/>
              <a:t>lari</a:t>
            </a:r>
            <a:r>
              <a:rPr lang="en-US" dirty="0"/>
              <a:t> </a:t>
            </a:r>
            <a:r>
              <a:rPr lang="en-US" dirty="0" err="1"/>
              <a:t>ortadi</a:t>
            </a:r>
            <a:r>
              <a:rPr lang="en-US" dirty="0"/>
              <a:t>. </a:t>
            </a:r>
            <a:r>
              <a:rPr lang="en-US" dirty="0" err="1"/>
              <a:t>Qo‘rg‘oshin</a:t>
            </a:r>
            <a:r>
              <a:rPr lang="en-US" dirty="0"/>
              <a:t> </a:t>
            </a:r>
            <a:r>
              <a:rPr lang="en-US" dirty="0" err="1"/>
              <a:t>qo‘shilsa</a:t>
            </a:r>
            <a:r>
              <a:rPr lang="en-US" dirty="0"/>
              <a:t>; </a:t>
            </a:r>
            <a:r>
              <a:rPr lang="en-US" dirty="0" err="1"/>
              <a:t>zichligi</a:t>
            </a:r>
            <a:r>
              <a:rPr lang="en-US" dirty="0"/>
              <a:t> </a:t>
            </a:r>
            <a:r>
              <a:rPr lang="en-US" dirty="0" err="1"/>
              <a:t>oshadi</a:t>
            </a:r>
            <a:r>
              <a:rPr lang="en-US" dirty="0"/>
              <a:t>, </a:t>
            </a:r>
            <a:r>
              <a:rPr lang="en-US" dirty="0" err="1"/>
              <a:t>antifriktsionligi</a:t>
            </a:r>
            <a:r>
              <a:rPr lang="en-US" dirty="0"/>
              <a:t> </a:t>
            </a:r>
            <a:r>
              <a:rPr lang="en-US" dirty="0" err="1"/>
              <a:t>ortadi</a:t>
            </a:r>
            <a:r>
              <a:rPr lang="en-US" dirty="0"/>
              <a:t>; </a:t>
            </a:r>
            <a:r>
              <a:rPr lang="en-US" dirty="0" err="1"/>
              <a:t>qirqib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osonlashadi</a:t>
            </a:r>
            <a:r>
              <a:rPr lang="en-US" dirty="0"/>
              <a:t>; </a:t>
            </a:r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mexanik</a:t>
            </a:r>
            <a:r>
              <a:rPr lang="en-US" dirty="0"/>
              <a:t> </a:t>
            </a:r>
            <a:r>
              <a:rPr lang="en-US" dirty="0" err="1"/>
              <a:t>xos</a:t>
            </a:r>
            <a:r>
              <a:rPr lang="uz-Cyrl-UZ" dirty="0"/>
              <a:t>s</a:t>
            </a:r>
            <a:r>
              <a:rPr lang="en-US" dirty="0" err="1"/>
              <a:t>alari</a:t>
            </a:r>
            <a:r>
              <a:rPr lang="en-US" dirty="0"/>
              <a:t> </a:t>
            </a:r>
            <a:r>
              <a:rPr lang="en-US" dirty="0" err="1"/>
              <a:t>yomonlashadi</a:t>
            </a:r>
            <a:r>
              <a:rPr lang="en-US" dirty="0"/>
              <a:t>. </a:t>
            </a:r>
            <a:r>
              <a:rPr lang="en-US" dirty="0" err="1"/>
              <a:t>Rux</a:t>
            </a:r>
            <a:r>
              <a:rPr lang="en-US" dirty="0"/>
              <a:t> </a:t>
            </a:r>
            <a:r>
              <a:rPr lang="en-US" dirty="0" err="1"/>
              <a:t>texnologik</a:t>
            </a:r>
            <a:r>
              <a:rPr lang="en-US" dirty="0"/>
              <a:t> </a:t>
            </a:r>
            <a:r>
              <a:rPr lang="en-US" dirty="0" err="1"/>
              <a:t>xossalarni</a:t>
            </a:r>
            <a:r>
              <a:rPr lang="en-US" dirty="0"/>
              <a:t> </a:t>
            </a:r>
            <a:r>
              <a:rPr lang="en-US" dirty="0" err="1"/>
              <a:t>yaxshilaydi</a:t>
            </a:r>
            <a:r>
              <a:rPr lang="en-US" dirty="0"/>
              <a:t>, </a:t>
            </a:r>
            <a:r>
              <a:rPr lang="en-US" dirty="0" err="1"/>
              <a:t>temir</a:t>
            </a:r>
            <a:r>
              <a:rPr lang="en-US" dirty="0"/>
              <a:t> (0,09%) </a:t>
            </a:r>
            <a:r>
              <a:rPr lang="en-US" dirty="0" err="1"/>
              <a:t>mexanik</a:t>
            </a:r>
            <a:r>
              <a:rPr lang="en-US" dirty="0"/>
              <a:t> </a:t>
            </a:r>
            <a:r>
              <a:rPr lang="en-US" dirty="0" err="1"/>
              <a:t>xossalarni</a:t>
            </a:r>
            <a:r>
              <a:rPr lang="en-US" dirty="0"/>
              <a:t> </a:t>
            </a:r>
            <a:r>
              <a:rPr lang="en-US" dirty="0" err="1"/>
              <a:t>yaxshilaydi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Legirlash</a:t>
            </a:r>
            <a:r>
              <a:rPr lang="en-US" dirty="0"/>
              <a:t> </a:t>
            </a:r>
            <a:r>
              <a:rPr lang="en-US" dirty="0" err="1"/>
              <a:t>darajasi</a:t>
            </a:r>
            <a:r>
              <a:rPr lang="en-US" dirty="0"/>
              <a:t> </a:t>
            </a:r>
            <a:r>
              <a:rPr lang="en-US" dirty="0" err="1"/>
              <a:t>meoridan</a:t>
            </a:r>
            <a:r>
              <a:rPr lang="en-US" dirty="0"/>
              <a:t> </a:t>
            </a:r>
            <a:r>
              <a:rPr lang="en-US" dirty="0" err="1"/>
              <a:t>oshirib</a:t>
            </a:r>
            <a:r>
              <a:rPr lang="en-US" dirty="0"/>
              <a:t> </a:t>
            </a:r>
            <a:r>
              <a:rPr lang="en-US" dirty="0" err="1"/>
              <a:t>yuborilsa</a:t>
            </a:r>
            <a:r>
              <a:rPr lang="en-US" dirty="0"/>
              <a:t>, </a:t>
            </a:r>
            <a:r>
              <a:rPr lang="en-US" dirty="0" err="1"/>
              <a:t>korroziya</a:t>
            </a:r>
            <a:r>
              <a:rPr lang="en-US" dirty="0"/>
              <a:t> </a:t>
            </a:r>
            <a:r>
              <a:rPr lang="en-US" dirty="0" err="1"/>
              <a:t>bardoshligi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texnologik</a:t>
            </a:r>
            <a:r>
              <a:rPr lang="en-US" dirty="0"/>
              <a:t> </a:t>
            </a:r>
            <a:r>
              <a:rPr lang="en-US" dirty="0" err="1"/>
              <a:t>xossalari</a:t>
            </a:r>
            <a:r>
              <a:rPr lang="en-US" dirty="0"/>
              <a:t> </a:t>
            </a:r>
            <a:r>
              <a:rPr lang="en-US" dirty="0" err="1"/>
              <a:t>birdaniga</a:t>
            </a:r>
            <a:r>
              <a:rPr lang="en-US" dirty="0"/>
              <a:t> (</a:t>
            </a:r>
            <a:r>
              <a:rPr lang="en-US" dirty="0" err="1"/>
              <a:t>rezko</a:t>
            </a:r>
            <a:r>
              <a:rPr lang="en-US" dirty="0"/>
              <a:t>) </a:t>
            </a:r>
            <a:r>
              <a:rPr lang="en-US" dirty="0" err="1"/>
              <a:t>pasayadi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95779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04664"/>
            <a:ext cx="4392488" cy="300453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691680" y="3675596"/>
            <a:ext cx="633670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/>
              <a:t>Magniy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uning</a:t>
            </a:r>
            <a:r>
              <a:rPr lang="en-US" b="1" dirty="0"/>
              <a:t> </a:t>
            </a:r>
            <a:r>
              <a:rPr lang="en-US" b="1" dirty="0" err="1"/>
              <a:t>qotishmalari</a:t>
            </a:r>
            <a:endParaRPr lang="ru-RU" dirty="0"/>
          </a:p>
          <a:p>
            <a:r>
              <a:rPr lang="en-US" dirty="0" err="1"/>
              <a:t>Magniy</a:t>
            </a:r>
            <a:r>
              <a:rPr lang="en-US" dirty="0"/>
              <a:t> 650</a:t>
            </a:r>
            <a:r>
              <a:rPr lang="en-US" baseline="30000" dirty="0"/>
              <a:t> </a:t>
            </a:r>
            <a:r>
              <a:rPr lang="en-US" baseline="30000" dirty="0" err="1"/>
              <a:t>o</a:t>
            </a:r>
            <a:r>
              <a:rPr lang="en-US" dirty="0" err="1"/>
              <a:t>S</a:t>
            </a:r>
            <a:r>
              <a:rPr lang="en-US" dirty="0"/>
              <a:t> da </a:t>
            </a:r>
            <a:r>
              <a:rPr lang="en-US" dirty="0" err="1"/>
              <a:t>suyuqlanadi</a:t>
            </a:r>
            <a:r>
              <a:rPr lang="en-US" dirty="0"/>
              <a:t>, 1107</a:t>
            </a:r>
            <a:r>
              <a:rPr lang="en-US" baseline="30000" dirty="0"/>
              <a:t> </a:t>
            </a:r>
            <a:r>
              <a:rPr lang="en-US" baseline="30000" dirty="0" err="1"/>
              <a:t>o</a:t>
            </a:r>
            <a:r>
              <a:rPr lang="en-US" dirty="0" err="1"/>
              <a:t>S</a:t>
            </a:r>
            <a:r>
              <a:rPr lang="en-US" dirty="0"/>
              <a:t> da </a:t>
            </a:r>
            <a:r>
              <a:rPr lang="en-US" dirty="0" err="1"/>
              <a:t>qaynaydi</a:t>
            </a:r>
            <a:r>
              <a:rPr lang="en-US" dirty="0"/>
              <a:t>, </a:t>
            </a:r>
            <a:r>
              <a:rPr lang="en-US" dirty="0" err="1"/>
              <a:t>zichligi</a:t>
            </a:r>
            <a:r>
              <a:rPr lang="en-US" dirty="0"/>
              <a:t> - </a:t>
            </a:r>
            <a:r>
              <a:rPr lang="en-US" dirty="0" err="1"/>
              <a:t>solishtirma</a:t>
            </a:r>
            <a:r>
              <a:rPr lang="en-US" dirty="0"/>
              <a:t> </a:t>
            </a:r>
            <a:r>
              <a:rPr lang="en-US" dirty="0" err="1"/>
              <a:t>og‘irligi</a:t>
            </a:r>
            <a:r>
              <a:rPr lang="en-US" dirty="0"/>
              <a:t> </a:t>
            </a:r>
            <a:r>
              <a:rPr lang="ru-RU" dirty="0">
                <a:sym typeface="Symbol"/>
              </a:rPr>
              <a:t></a:t>
            </a:r>
            <a:r>
              <a:rPr lang="en-US" dirty="0"/>
              <a:t>=1,74 g/sm</a:t>
            </a:r>
            <a:r>
              <a:rPr lang="en-US" baseline="30000" dirty="0"/>
              <a:t>3</a:t>
            </a:r>
            <a:r>
              <a:rPr lang="en-US" dirty="0"/>
              <a:t>. </a:t>
            </a:r>
            <a:r>
              <a:rPr lang="en-US" dirty="0" err="1"/>
              <a:t>Solishtirma</a:t>
            </a:r>
            <a:r>
              <a:rPr lang="en-US" dirty="0"/>
              <a:t> </a:t>
            </a:r>
            <a:r>
              <a:rPr lang="en-US" dirty="0" err="1"/>
              <a:t>og‘irligi</a:t>
            </a:r>
            <a:r>
              <a:rPr lang="en-US" dirty="0"/>
              <a:t> </a:t>
            </a:r>
            <a:r>
              <a:rPr lang="en-US" dirty="0" err="1"/>
              <a:t>texnika</a:t>
            </a:r>
            <a:r>
              <a:rPr lang="en-US" dirty="0"/>
              <a:t> </a:t>
            </a:r>
            <a:r>
              <a:rPr lang="en-US" dirty="0" err="1"/>
              <a:t>metallari</a:t>
            </a:r>
            <a:r>
              <a:rPr lang="en-US" dirty="0"/>
              <a:t> </a:t>
            </a:r>
            <a:r>
              <a:rPr lang="en-US" dirty="0" err="1"/>
              <a:t>ichida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kichigi</a:t>
            </a:r>
            <a:r>
              <a:rPr lang="en-US" dirty="0"/>
              <a:t> </a:t>
            </a:r>
            <a:r>
              <a:rPr lang="en-US" dirty="0" err="1"/>
              <a:t>bo‘lganligi</a:t>
            </a:r>
            <a:r>
              <a:rPr lang="en-US" dirty="0"/>
              <a:t> </a:t>
            </a:r>
            <a:r>
              <a:rPr lang="en-US" dirty="0" err="1"/>
              <a:t>aviatsiya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kizi</a:t>
            </a:r>
            <a:r>
              <a:rPr lang="uz-Cyrl-UZ" dirty="0"/>
              <a:t>qa</a:t>
            </a:r>
            <a:r>
              <a:rPr lang="en-US" dirty="0" err="1"/>
              <a:t>rli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Magniy</a:t>
            </a:r>
            <a:r>
              <a:rPr lang="en-US" dirty="0"/>
              <a:t> </a:t>
            </a:r>
            <a:r>
              <a:rPr lang="en-US" dirty="0" err="1"/>
              <a:t>kimyoviy</a:t>
            </a:r>
            <a:r>
              <a:rPr lang="en-US" dirty="0"/>
              <a:t> </a:t>
            </a:r>
            <a:r>
              <a:rPr lang="en-US" dirty="0" err="1"/>
              <a:t>bardoshligi</a:t>
            </a:r>
            <a:r>
              <a:rPr lang="en-US" dirty="0"/>
              <a:t> past, </a:t>
            </a:r>
            <a:r>
              <a:rPr lang="en-US" dirty="0" err="1"/>
              <a:t>tez</a:t>
            </a:r>
            <a:r>
              <a:rPr lang="en-US" dirty="0"/>
              <a:t> </a:t>
            </a:r>
            <a:r>
              <a:rPr lang="en-US" dirty="0" err="1"/>
              <a:t>oksidlanadi</a:t>
            </a:r>
            <a:r>
              <a:rPr lang="en-US" dirty="0"/>
              <a:t>, </a:t>
            </a:r>
            <a:r>
              <a:rPr lang="en-US" dirty="0" err="1"/>
              <a:t>havoda</a:t>
            </a:r>
            <a:r>
              <a:rPr lang="en-US" dirty="0"/>
              <a:t> </a:t>
            </a:r>
            <a:r>
              <a:rPr lang="en-US" dirty="0" err="1"/>
              <a:t>eritilsa</a:t>
            </a:r>
            <a:r>
              <a:rPr lang="en-US" dirty="0"/>
              <a:t> </a:t>
            </a:r>
            <a:r>
              <a:rPr lang="uz-Cyrl-UZ" dirty="0"/>
              <a:t>yo</a:t>
            </a:r>
            <a:r>
              <a:rPr lang="en-US" dirty="0"/>
              <a:t>nib </a:t>
            </a:r>
            <a:r>
              <a:rPr lang="en-US" dirty="0" err="1"/>
              <a:t>ketadi</a:t>
            </a:r>
            <a:r>
              <a:rPr lang="en-US" dirty="0"/>
              <a:t>, </a:t>
            </a:r>
            <a:r>
              <a:rPr lang="en-US" dirty="0" err="1"/>
              <a:t>kislota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dengiz</a:t>
            </a:r>
            <a:r>
              <a:rPr lang="en-US" dirty="0"/>
              <a:t> </a:t>
            </a:r>
            <a:r>
              <a:rPr lang="en-US" dirty="0" err="1"/>
              <a:t>suvida</a:t>
            </a:r>
            <a:r>
              <a:rPr lang="en-US" dirty="0"/>
              <a:t> </a:t>
            </a:r>
            <a:r>
              <a:rPr lang="en-US" dirty="0" err="1"/>
              <a:t>yemiriladi</a:t>
            </a:r>
            <a:r>
              <a:rPr lang="en-US" dirty="0"/>
              <a:t>. </a:t>
            </a:r>
            <a:r>
              <a:rPr lang="en-US" dirty="0" err="1"/>
              <a:t>Lekin</a:t>
            </a:r>
            <a:r>
              <a:rPr lang="en-US" dirty="0"/>
              <a:t>, </a:t>
            </a:r>
            <a:r>
              <a:rPr lang="en-US" dirty="0" err="1"/>
              <a:t>ishqorga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/>
              <a:t>chidamli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1038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0571" y="332656"/>
            <a:ext cx="3942857" cy="334285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619672" y="4149080"/>
            <a:ext cx="61926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dirty="0"/>
              <a:t>Quyidagi jadvalda keng tarqalgan Al-Li qotishmasi­ning kimyoviy tarkibi berilgan. Bularda zichlik kamayiishi va bi­kirlik ortishi qo‘lga kiritilgan, an’anaviy deformatsiyalanadigan alyuminiy qotishmalariga nisbatan (jadval).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0459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404664"/>
            <a:ext cx="8686800" cy="5675461"/>
          </a:xfrm>
        </p:spPr>
        <p:txBody>
          <a:bodyPr>
            <a:normAutofit fontScale="62500" lnSpcReduction="20000"/>
          </a:bodyPr>
          <a:lstStyle/>
          <a:p>
            <a:r>
              <a:rPr lang="en-US" b="1" dirty="0" err="1"/>
              <a:t>Qotishmaning</a:t>
            </a:r>
            <a:r>
              <a:rPr lang="en-US" b="1" dirty="0"/>
              <a:t> </a:t>
            </a:r>
            <a:r>
              <a:rPr lang="en-US" b="1" dirty="0" err="1"/>
              <a:t>texnologiyasi</a:t>
            </a:r>
            <a:endParaRPr lang="ru-RU" dirty="0"/>
          </a:p>
          <a:p>
            <a:r>
              <a:rPr lang="en-US" dirty="0"/>
              <a:t>Al-Li </a:t>
            </a:r>
            <a:r>
              <a:rPr lang="en-US" dirty="0" err="1"/>
              <a:t>qotishmasi</a:t>
            </a:r>
            <a:r>
              <a:rPr lang="en-US" dirty="0"/>
              <a:t> </a:t>
            </a:r>
            <a:r>
              <a:rPr lang="en-US" dirty="0" err="1"/>
              <a:t>issiq</a:t>
            </a:r>
            <a:r>
              <a:rPr lang="en-US" dirty="0"/>
              <a:t> </a:t>
            </a:r>
            <a:r>
              <a:rPr lang="en-US" dirty="0" err="1"/>
              <a:t>holatda</a:t>
            </a:r>
            <a:r>
              <a:rPr lang="en-US" dirty="0"/>
              <a:t> </a:t>
            </a:r>
            <a:r>
              <a:rPr lang="en-US" dirty="0" err="1"/>
              <a:t>yaxshi</a:t>
            </a:r>
            <a:r>
              <a:rPr lang="en-US" dirty="0"/>
              <a:t> </a:t>
            </a:r>
            <a:r>
              <a:rPr lang="en-US" dirty="0" err="1"/>
              <a:t>deformatsiyalanadi</a:t>
            </a:r>
            <a:r>
              <a:rPr lang="en-US" dirty="0"/>
              <a:t>. </a:t>
            </a:r>
            <a:r>
              <a:rPr lang="en-US" dirty="0" err="1"/>
              <a:t>Shu­ning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list </a:t>
            </a:r>
            <a:r>
              <a:rPr lang="en-US" dirty="0" err="1"/>
              <a:t>prokatlash</a:t>
            </a:r>
            <a:r>
              <a:rPr lang="en-US" dirty="0"/>
              <a:t> </a:t>
            </a:r>
            <a:r>
              <a:rPr lang="en-US" dirty="0" err="1"/>
              <a:t>oson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oshiriladi</a:t>
            </a:r>
            <a:r>
              <a:rPr lang="en-US" dirty="0"/>
              <a:t>,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puxtalikda­gi</a:t>
            </a:r>
            <a:r>
              <a:rPr lang="en-US" dirty="0"/>
              <a:t> </a:t>
            </a:r>
            <a:r>
              <a:rPr lang="en-US" dirty="0" err="1"/>
              <a:t>alyumin</a:t>
            </a:r>
            <a:r>
              <a:rPr lang="en-US" dirty="0"/>
              <a:t> </a:t>
            </a:r>
            <a:r>
              <a:rPr lang="en-US" dirty="0" err="1"/>
              <a:t>qotishmalariga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Al-Li </a:t>
            </a:r>
            <a:r>
              <a:rPr lang="en-US" dirty="0" err="1"/>
              <a:t>qotishma</a:t>
            </a:r>
            <a:r>
              <a:rPr lang="en-US" dirty="0"/>
              <a:t> </a:t>
            </a:r>
            <a:r>
              <a:rPr lang="en-US" dirty="0" err="1"/>
              <a:t>sov</a:t>
            </a:r>
            <a:r>
              <a:rPr lang="uz-Cyrl-UZ" dirty="0"/>
              <a:t>uq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defor­matsiyalanganda</a:t>
            </a:r>
            <a:r>
              <a:rPr lang="en-US" dirty="0"/>
              <a:t> </a:t>
            </a:r>
            <a:r>
              <a:rPr lang="en-US" dirty="0" err="1"/>
              <a:t>tez</a:t>
            </a:r>
            <a:r>
              <a:rPr lang="en-US" dirty="0"/>
              <a:t> </a:t>
            </a:r>
            <a:r>
              <a:rPr lang="en-US" dirty="0" err="1"/>
              <a:t>puxtalanadi</a:t>
            </a:r>
            <a:r>
              <a:rPr lang="en-US" dirty="0"/>
              <a:t>, </a:t>
            </a:r>
            <a:r>
              <a:rPr lang="en-US" dirty="0" err="1"/>
              <a:t>yana</a:t>
            </a:r>
            <a:r>
              <a:rPr lang="en-US" dirty="0"/>
              <a:t> </a:t>
            </a:r>
            <a:r>
              <a:rPr lang="en-US" dirty="0" err="1"/>
              <a:t>shuki</a:t>
            </a:r>
            <a:r>
              <a:rPr lang="en-US" dirty="0"/>
              <a:t>,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darajada</a:t>
            </a:r>
            <a:r>
              <a:rPr lang="en-US" dirty="0"/>
              <a:t> </a:t>
            </a:r>
            <a:r>
              <a:rPr lang="en-US" dirty="0" err="1"/>
              <a:t>puxtalan­sa</a:t>
            </a:r>
            <a:r>
              <a:rPr lang="en-US" dirty="0"/>
              <a:t>, m</a:t>
            </a:r>
            <a:r>
              <a:rPr lang="uz-Cyrl-UZ" dirty="0"/>
              <a:t>o‘</a:t>
            </a:r>
            <a:r>
              <a:rPr lang="en-US" dirty="0" err="1"/>
              <a:t>rtlanishga</a:t>
            </a:r>
            <a:r>
              <a:rPr lang="en-US" dirty="0"/>
              <a:t> </a:t>
            </a:r>
            <a:r>
              <a:rPr lang="en-US" dirty="0" err="1"/>
              <a:t>moyilligi</a:t>
            </a:r>
            <a:r>
              <a:rPr lang="en-US" dirty="0"/>
              <a:t>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Bu </a:t>
            </a:r>
            <a:r>
              <a:rPr lang="en-US" dirty="0" err="1"/>
              <a:t>qotishma</a:t>
            </a:r>
            <a:r>
              <a:rPr lang="en-US" dirty="0"/>
              <a:t> </a:t>
            </a:r>
            <a:r>
              <a:rPr lang="en-US" dirty="0" err="1"/>
              <a:t>yaxshi</a:t>
            </a:r>
            <a:r>
              <a:rPr lang="en-US" dirty="0"/>
              <a:t> </a:t>
            </a:r>
            <a:r>
              <a:rPr lang="en-US" dirty="0" err="1"/>
              <a:t>presslanadi</a:t>
            </a:r>
            <a:r>
              <a:rPr lang="en-US" dirty="0"/>
              <a:t>, </a:t>
            </a:r>
            <a:r>
              <a:rPr lang="en-US" dirty="0" err="1"/>
              <a:t>shtamplanadi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qirqib</a:t>
            </a:r>
            <a:r>
              <a:rPr lang="en-US" dirty="0"/>
              <a:t> </a:t>
            </a:r>
            <a:r>
              <a:rPr lang="en-US" dirty="0" err="1"/>
              <a:t>ishla­nadi</a:t>
            </a:r>
            <a:r>
              <a:rPr lang="en-US" dirty="0"/>
              <a:t>.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usuli</a:t>
            </a:r>
            <a:r>
              <a:rPr lang="en-US" dirty="0"/>
              <a:t>, </a:t>
            </a:r>
            <a:r>
              <a:rPr lang="en-US" dirty="0" err="1"/>
              <a:t>ya’ni</a:t>
            </a:r>
            <a:r>
              <a:rPr lang="en-US" dirty="0"/>
              <a:t>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texnologiyasi</a:t>
            </a:r>
            <a:r>
              <a:rPr lang="en-US" dirty="0"/>
              <a:t> </a:t>
            </a:r>
            <a:r>
              <a:rPr lang="en-US" dirty="0" err="1"/>
              <a:t>an’anaviy</a:t>
            </a:r>
            <a:r>
              <a:rPr lang="en-US" dirty="0"/>
              <a:t> </a:t>
            </a:r>
            <a:r>
              <a:rPr lang="en-US" dirty="0" err="1"/>
              <a:t>alyumin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texnologiyasidan</a:t>
            </a:r>
            <a:r>
              <a:rPr lang="en-US" dirty="0"/>
              <a:t> </a:t>
            </a:r>
            <a:r>
              <a:rPr lang="en-US" dirty="0" err="1"/>
              <a:t>kam</a:t>
            </a:r>
            <a:r>
              <a:rPr lang="en-US" dirty="0"/>
              <a:t> </a:t>
            </a:r>
            <a:r>
              <a:rPr lang="en-US" dirty="0" err="1"/>
              <a:t>farq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jadvalda</a:t>
            </a:r>
            <a:r>
              <a:rPr lang="en-US" dirty="0"/>
              <a:t> Al-Li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ba’zi</a:t>
            </a:r>
            <a:r>
              <a:rPr lang="en-US" dirty="0"/>
              <a:t> </a:t>
            </a:r>
            <a:r>
              <a:rPr lang="en-US" dirty="0" err="1"/>
              <a:t>alyuminiy</a:t>
            </a:r>
            <a:r>
              <a:rPr lang="en-US" dirty="0"/>
              <a:t> </a:t>
            </a:r>
            <a:r>
              <a:rPr lang="en-US" dirty="0" err="1"/>
              <a:t>qotishmalari­ning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/>
              <a:t>xossalari</a:t>
            </a:r>
            <a:r>
              <a:rPr lang="en-US" dirty="0"/>
              <a:t> </a:t>
            </a:r>
            <a:r>
              <a:rPr lang="en-US" dirty="0" err="1"/>
              <a:t>berilgan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Al-Li </a:t>
            </a:r>
            <a:r>
              <a:rPr lang="en-US" dirty="0" err="1"/>
              <a:t>qotishmasining</a:t>
            </a:r>
            <a:r>
              <a:rPr lang="en-US" dirty="0"/>
              <a:t> </a:t>
            </a:r>
            <a:r>
              <a:rPr lang="en-US" dirty="0" err="1"/>
              <a:t>elastiklik</a:t>
            </a:r>
            <a:r>
              <a:rPr lang="en-US" dirty="0"/>
              <a:t> </a:t>
            </a:r>
            <a:r>
              <a:rPr lang="en-US" dirty="0" err="1"/>
              <a:t>modulining</a:t>
            </a:r>
            <a:r>
              <a:rPr lang="en-US" dirty="0"/>
              <a:t> </a:t>
            </a:r>
            <a:r>
              <a:rPr lang="en-US" dirty="0" err="1"/>
              <a:t>musbat</a:t>
            </a:r>
            <a:r>
              <a:rPr lang="en-US" dirty="0"/>
              <a:t> </a:t>
            </a:r>
            <a:r>
              <a:rPr lang="en-US" dirty="0" err="1"/>
              <a:t>ta’siri</a:t>
            </a:r>
            <a:r>
              <a:rPr lang="en-US" dirty="0"/>
              <a:t> </a:t>
            </a:r>
            <a:r>
              <a:rPr lang="en-US" dirty="0" err="1"/>
              <a:t>qotishmaning</a:t>
            </a:r>
            <a:r>
              <a:rPr lang="en-US" dirty="0"/>
              <a:t> </a:t>
            </a:r>
            <a:r>
              <a:rPr lang="en-US" dirty="0" err="1"/>
              <a:t>nisbiy</a:t>
            </a:r>
            <a:r>
              <a:rPr lang="en-US" dirty="0"/>
              <a:t> </a:t>
            </a:r>
            <a:r>
              <a:rPr lang="en-US" dirty="0" err="1"/>
              <a:t>bikirligini</a:t>
            </a:r>
            <a:r>
              <a:rPr lang="en-US" dirty="0"/>
              <a:t> </a:t>
            </a:r>
            <a:r>
              <a:rPr lang="en-US" dirty="0" err="1"/>
              <a:t>oshiradi</a:t>
            </a:r>
            <a:r>
              <a:rPr lang="en-US" dirty="0"/>
              <a:t>. Bu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charchash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darz</a:t>
            </a:r>
            <a:r>
              <a:rPr lang="en-US" dirty="0"/>
              <a:t> </a:t>
            </a:r>
            <a:r>
              <a:rPr lang="en-US" dirty="0" err="1"/>
              <a:t>ketish</a:t>
            </a:r>
            <a:r>
              <a:rPr lang="en-US" dirty="0"/>
              <a:t> </a:t>
            </a:r>
            <a:r>
              <a:rPr lang="en-US" dirty="0" err="1"/>
              <a:t>tezligini</a:t>
            </a:r>
            <a:r>
              <a:rPr lang="en-US" dirty="0"/>
              <a:t> </a:t>
            </a:r>
            <a:r>
              <a:rPr lang="en-US" dirty="0" err="1"/>
              <a:t>pasaytiradi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Al-Li </a:t>
            </a:r>
            <a:r>
              <a:rPr lang="en-US" dirty="0" err="1"/>
              <a:t>qotishmasidan</a:t>
            </a:r>
            <a:r>
              <a:rPr lang="en-US" dirty="0"/>
              <a:t> </a:t>
            </a:r>
            <a:r>
              <a:rPr lang="en-US" dirty="0" err="1"/>
              <a:t>yasaladigan</a:t>
            </a:r>
            <a:r>
              <a:rPr lang="en-US" dirty="0"/>
              <a:t> </a:t>
            </a:r>
            <a:r>
              <a:rPr lang="en-US" dirty="0" err="1"/>
              <a:t>detallarning</a:t>
            </a:r>
            <a:r>
              <a:rPr lang="en-US" dirty="0"/>
              <a:t> k</a:t>
            </a:r>
            <a:r>
              <a:rPr lang="uz-Cyrl-UZ" dirty="0"/>
              <a:t>o‘</a:t>
            </a:r>
            <a:r>
              <a:rPr lang="en-US" dirty="0" err="1"/>
              <a:t>pchiligi</a:t>
            </a:r>
            <a:r>
              <a:rPr lang="en-US" dirty="0"/>
              <a:t> </a:t>
            </a:r>
            <a:r>
              <a:rPr lang="en-US" dirty="0" err="1"/>
              <a:t>quyma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usulida</a:t>
            </a:r>
            <a:r>
              <a:rPr lang="en-US" dirty="0"/>
              <a:t> </a:t>
            </a:r>
            <a:r>
              <a:rPr lang="en-US" dirty="0" err="1"/>
              <a:t>olinmokda</a:t>
            </a:r>
            <a:r>
              <a:rPr lang="en-US" dirty="0"/>
              <a:t>. </a:t>
            </a:r>
            <a:r>
              <a:rPr lang="en-US" dirty="0" err="1"/>
              <a:t>Albatta</a:t>
            </a:r>
            <a:r>
              <a:rPr lang="en-US" dirty="0"/>
              <a:t>,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moslamada</a:t>
            </a:r>
            <a:r>
              <a:rPr lang="en-US" dirty="0"/>
              <a:t> </a:t>
            </a:r>
            <a:r>
              <a:rPr lang="en-US" dirty="0" err="1"/>
              <a:t>qotishmani</a:t>
            </a:r>
            <a:r>
              <a:rPr lang="en-US" dirty="0"/>
              <a:t> </a:t>
            </a:r>
            <a:r>
              <a:rPr lang="en-US" dirty="0" err="1"/>
              <a:t>vodoro</a:t>
            </a:r>
            <a:r>
              <a:rPr lang="uz-Cyrl-UZ" dirty="0"/>
              <a:t>d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saqlab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Poroshokli</a:t>
            </a:r>
            <a:r>
              <a:rPr lang="en-US" dirty="0"/>
              <a:t> Al-Li </a:t>
            </a:r>
            <a:r>
              <a:rPr lang="en-US" dirty="0" err="1"/>
              <a:t>qotishmalarini</a:t>
            </a:r>
            <a:r>
              <a:rPr lang="en-US" dirty="0"/>
              <a:t> </a:t>
            </a:r>
            <a:r>
              <a:rPr lang="en-US" dirty="0" err="1"/>
              <a:t>qullanishi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kimyoviy</a:t>
            </a:r>
            <a:r>
              <a:rPr lang="en-US" dirty="0"/>
              <a:t> </a:t>
            </a:r>
            <a:r>
              <a:rPr lang="en-US" dirty="0" err="1"/>
              <a:t>tarkib</a:t>
            </a:r>
            <a:r>
              <a:rPr lang="en-US" dirty="0"/>
              <a:t> </a:t>
            </a:r>
            <a:r>
              <a:rPr lang="en-US" dirty="0" err="1"/>
              <a:t>diapazonini</a:t>
            </a:r>
            <a:r>
              <a:rPr lang="en-US" dirty="0"/>
              <a:t> </a:t>
            </a:r>
            <a:r>
              <a:rPr lang="en-US" dirty="0" err="1"/>
              <a:t>kengaytiradi</a:t>
            </a:r>
            <a:r>
              <a:rPr lang="en-US" dirty="0"/>
              <a:t>, </a:t>
            </a:r>
            <a:r>
              <a:rPr lang="en-US" dirty="0" err="1"/>
              <a:t>strukturasiini</a:t>
            </a:r>
            <a:r>
              <a:rPr lang="en-US" dirty="0"/>
              <a:t> </a:t>
            </a:r>
            <a:r>
              <a:rPr lang="en-US" dirty="0" err="1"/>
              <a:t>yaxshilaydi</a:t>
            </a:r>
            <a:r>
              <a:rPr lang="en-US" dirty="0"/>
              <a:t>, </a:t>
            </a:r>
            <a:r>
              <a:rPr lang="en-US" dirty="0" err="1"/>
              <a:t>demak</a:t>
            </a:r>
            <a:r>
              <a:rPr lang="en-US" dirty="0"/>
              <a:t>, </a:t>
            </a:r>
            <a:r>
              <a:rPr lang="en-US" dirty="0" err="1"/>
              <a:t>mexanik</a:t>
            </a:r>
            <a:r>
              <a:rPr lang="en-US" dirty="0"/>
              <a:t> </a:t>
            </a:r>
            <a:r>
              <a:rPr lang="en-US" dirty="0" err="1"/>
              <a:t>xossalarini</a:t>
            </a:r>
            <a:r>
              <a:rPr lang="en-US" dirty="0"/>
              <a:t> </a:t>
            </a:r>
            <a:r>
              <a:rPr lang="en-US" dirty="0" err="1"/>
              <a:t>yaxshilaydi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texnologik</a:t>
            </a:r>
            <a:r>
              <a:rPr lang="en-US" dirty="0"/>
              <a:t> </a:t>
            </a:r>
            <a:r>
              <a:rPr lang="en-US" dirty="0" err="1"/>
              <a:t>jara</a:t>
            </a:r>
            <a:r>
              <a:rPr lang="uz-Cyrl-UZ" dirty="0"/>
              <a:t>yo</a:t>
            </a:r>
            <a:r>
              <a:rPr lang="en-US" dirty="0"/>
              <a:t>n </a:t>
            </a:r>
            <a:r>
              <a:rPr lang="en-US" dirty="0" err="1"/>
              <a:t>murakkabligi­ni</a:t>
            </a:r>
            <a:r>
              <a:rPr lang="en-US" dirty="0"/>
              <a:t> </a:t>
            </a:r>
            <a:r>
              <a:rPr lang="en-US" dirty="0" err="1"/>
              <a:t>pasaytiradi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Shub</a:t>
            </a:r>
            <a:r>
              <a:rPr lang="uz-Cyrl-UZ" dirty="0"/>
              <a:t>h</a:t>
            </a:r>
            <a:r>
              <a:rPr lang="en-US" dirty="0" err="1"/>
              <a:t>asiz</a:t>
            </a:r>
            <a:r>
              <a:rPr lang="en-US" dirty="0"/>
              <a:t> Al-Li </a:t>
            </a:r>
            <a:r>
              <a:rPr lang="en-US" dirty="0" err="1"/>
              <a:t>qotishmasi</a:t>
            </a:r>
            <a:r>
              <a:rPr lang="en-US" dirty="0"/>
              <a:t> </a:t>
            </a:r>
            <a:r>
              <a:rPr lang="en-US" dirty="0" err="1"/>
              <a:t>samolyotlarni</a:t>
            </a:r>
            <a:r>
              <a:rPr lang="en-US" dirty="0"/>
              <a:t> </a:t>
            </a:r>
            <a:r>
              <a:rPr lang="uz-Cyrl-UZ" dirty="0"/>
              <a:t>l</a:t>
            </a:r>
            <a:r>
              <a:rPr lang="en-US" dirty="0" err="1"/>
              <a:t>oyixalashga</a:t>
            </a:r>
            <a:r>
              <a:rPr lang="en-US" dirty="0"/>
              <a:t>,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chiqarishga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ekspluatatsiya-iktisod</a:t>
            </a:r>
            <a:r>
              <a:rPr lang="en-US" dirty="0"/>
              <a:t> </a:t>
            </a:r>
            <a:r>
              <a:rPr lang="en-US" dirty="0" err="1"/>
              <a:t>ko‘rsatgichlariga</a:t>
            </a:r>
            <a:r>
              <a:rPr lang="en-US" dirty="0"/>
              <a:t> </a:t>
            </a:r>
            <a:r>
              <a:rPr lang="en-US" dirty="0" err="1"/>
              <a:t>ancha</a:t>
            </a:r>
            <a:r>
              <a:rPr lang="en-US" dirty="0"/>
              <a:t> </a:t>
            </a:r>
            <a:r>
              <a:rPr lang="en-US" dirty="0" err="1"/>
              <a:t>ta’sir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4029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</TotalTime>
  <Words>775</Words>
  <Application>Microsoft Office PowerPoint</Application>
  <PresentationFormat>Экран (4:3)</PresentationFormat>
  <Paragraphs>48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1</cp:revision>
  <dcterms:created xsi:type="dcterms:W3CDTF">2018-03-26T16:19:06Z</dcterms:created>
  <dcterms:modified xsi:type="dcterms:W3CDTF">2018-03-26T16:27:45Z</dcterms:modified>
</cp:coreProperties>
</file>