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9"/>
  </p:notesMasterIdLst>
  <p:sldIdLst>
    <p:sldId id="256" r:id="rId2"/>
    <p:sldId id="279" r:id="rId3"/>
    <p:sldId id="257" r:id="rId4"/>
    <p:sldId id="258" r:id="rId5"/>
    <p:sldId id="261" r:id="rId6"/>
    <p:sldId id="277" r:id="rId7"/>
    <p:sldId id="262" r:id="rId8"/>
    <p:sldId id="281" r:id="rId9"/>
    <p:sldId id="263" r:id="rId10"/>
    <p:sldId id="283" r:id="rId11"/>
    <p:sldId id="264" r:id="rId12"/>
    <p:sldId id="285" r:id="rId13"/>
    <p:sldId id="266" r:id="rId14"/>
    <p:sldId id="267" r:id="rId15"/>
    <p:sldId id="287" r:id="rId16"/>
    <p:sldId id="288" r:id="rId17"/>
    <p:sldId id="290" r:id="rId18"/>
    <p:sldId id="291" r:id="rId19"/>
    <p:sldId id="293" r:id="rId20"/>
    <p:sldId id="294" r:id="rId21"/>
    <p:sldId id="296" r:id="rId22"/>
    <p:sldId id="297" r:id="rId23"/>
    <p:sldId id="298" r:id="rId24"/>
    <p:sldId id="299" r:id="rId25"/>
    <p:sldId id="300" r:id="rId26"/>
    <p:sldId id="301" r:id="rId27"/>
    <p:sldId id="265"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3" autoAdjust="0"/>
    <p:restoredTop sz="94660"/>
  </p:normalViewPr>
  <p:slideViewPr>
    <p:cSldViewPr snapToGrid="0">
      <p:cViewPr varScale="1">
        <p:scale>
          <a:sx n="74" d="100"/>
          <a:sy n="74" d="100"/>
        </p:scale>
        <p:origin x="4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6ED531-A55B-4E0B-9263-786082B535D4}" type="doc">
      <dgm:prSet loTypeId="urn:microsoft.com/office/officeart/2005/8/layout/hierarchy1" loCatId="hierarchy" qsTypeId="urn:microsoft.com/office/officeart/2005/8/quickstyle/3d2" qsCatId="3D" csTypeId="urn:microsoft.com/office/officeart/2005/8/colors/accent1_2" csCatId="accent1" phldr="1"/>
      <dgm:spPr/>
      <dgm:t>
        <a:bodyPr/>
        <a:lstStyle/>
        <a:p>
          <a:endParaRPr lang="ru-RU"/>
        </a:p>
      </dgm:t>
    </dgm:pt>
    <dgm:pt modelId="{7CB856CA-B8BB-4B28-B7FE-812CE3496D9F}">
      <dgm:prSet custT="1"/>
      <dgm:spPr/>
      <dgm:t>
        <a:bodyPr/>
        <a:lstStyle/>
        <a:p>
          <a:pPr rtl="0"/>
          <a:r>
            <a:rPr lang="en-US" sz="2500" dirty="0" smtClean="0">
              <a:latin typeface="Times New Roman" panose="02020603050405020304" pitchFamily="18" charset="0"/>
              <a:cs typeface="Times New Roman" panose="02020603050405020304" pitchFamily="18" charset="0"/>
            </a:rPr>
            <a:t>REJA.</a:t>
          </a:r>
          <a:endParaRPr lang="ru-RU" sz="2500" dirty="0">
            <a:latin typeface="Times New Roman" panose="02020603050405020304" pitchFamily="18" charset="0"/>
            <a:cs typeface="Times New Roman" panose="02020603050405020304" pitchFamily="18" charset="0"/>
          </a:endParaRPr>
        </a:p>
      </dgm:t>
    </dgm:pt>
    <dgm:pt modelId="{03EE67A9-189A-44FD-9E71-CDDC95EEBD54}" type="parTrans" cxnId="{BEF458E3-24EF-4D5A-8B01-03461EC9AD63}">
      <dgm:prSet/>
      <dgm:spPr/>
      <dgm:t>
        <a:bodyPr/>
        <a:lstStyle/>
        <a:p>
          <a:endParaRPr lang="ru-RU" sz="2500">
            <a:latin typeface="Times New Roman" panose="02020603050405020304" pitchFamily="18" charset="0"/>
            <a:cs typeface="Times New Roman" panose="02020603050405020304" pitchFamily="18" charset="0"/>
          </a:endParaRPr>
        </a:p>
      </dgm:t>
    </dgm:pt>
    <dgm:pt modelId="{754DE6A9-7998-41E0-8933-CA00D04FF95C}" type="sibTrans" cxnId="{BEF458E3-24EF-4D5A-8B01-03461EC9AD63}">
      <dgm:prSet/>
      <dgm:spPr/>
      <dgm:t>
        <a:bodyPr/>
        <a:lstStyle/>
        <a:p>
          <a:endParaRPr lang="ru-RU" sz="2500">
            <a:latin typeface="Times New Roman" panose="02020603050405020304" pitchFamily="18" charset="0"/>
            <a:cs typeface="Times New Roman" panose="02020603050405020304" pitchFamily="18" charset="0"/>
          </a:endParaRPr>
        </a:p>
      </dgm:t>
    </dgm:pt>
    <dgm:pt modelId="{1857D7E2-1F29-4E28-B970-E82BF0F1E7C9}">
      <dgm:prSet custT="1"/>
      <dgm:spPr/>
      <dgm:t>
        <a:bodyPr/>
        <a:lstStyle/>
        <a:p>
          <a:pPr rtl="0"/>
          <a:r>
            <a:rPr lang="en-US" sz="2500" smtClean="0">
              <a:latin typeface="Times New Roman" panose="02020603050405020304" pitchFamily="18" charset="0"/>
              <a:cs typeface="Times New Roman" panose="02020603050405020304" pitchFamily="18" charset="0"/>
            </a:rPr>
            <a:t>1. Umumiy ma’lumotlar.</a:t>
          </a:r>
          <a:endParaRPr lang="ru-RU" sz="2500">
            <a:latin typeface="Times New Roman" panose="02020603050405020304" pitchFamily="18" charset="0"/>
            <a:cs typeface="Times New Roman" panose="02020603050405020304" pitchFamily="18" charset="0"/>
          </a:endParaRPr>
        </a:p>
      </dgm:t>
    </dgm:pt>
    <dgm:pt modelId="{6CCBB91E-112B-4B3B-AD66-32EF73E5C4F5}" type="parTrans" cxnId="{42406296-1646-4EDE-BCA4-8D4FC949DFDB}">
      <dgm:prSet/>
      <dgm:spPr/>
      <dgm:t>
        <a:bodyPr/>
        <a:lstStyle/>
        <a:p>
          <a:endParaRPr lang="ru-RU" sz="2500">
            <a:latin typeface="Times New Roman" panose="02020603050405020304" pitchFamily="18" charset="0"/>
            <a:cs typeface="Times New Roman" panose="02020603050405020304" pitchFamily="18" charset="0"/>
          </a:endParaRPr>
        </a:p>
      </dgm:t>
    </dgm:pt>
    <dgm:pt modelId="{FA4DBAD5-55E8-433A-B7CD-54867BB976B4}" type="sibTrans" cxnId="{42406296-1646-4EDE-BCA4-8D4FC949DFDB}">
      <dgm:prSet/>
      <dgm:spPr/>
      <dgm:t>
        <a:bodyPr/>
        <a:lstStyle/>
        <a:p>
          <a:endParaRPr lang="ru-RU" sz="2500">
            <a:latin typeface="Times New Roman" panose="02020603050405020304" pitchFamily="18" charset="0"/>
            <a:cs typeface="Times New Roman" panose="02020603050405020304" pitchFamily="18" charset="0"/>
          </a:endParaRPr>
        </a:p>
      </dgm:t>
    </dgm:pt>
    <dgm:pt modelId="{A6477132-B891-4B60-883C-E6C954EAC24F}">
      <dgm:prSet custT="1"/>
      <dgm:spPr/>
      <dgm:t>
        <a:bodyPr/>
        <a:lstStyle/>
        <a:p>
          <a:pPr rtl="0"/>
          <a:r>
            <a:rPr lang="en-US" sz="2400" dirty="0" smtClean="0">
              <a:latin typeface="Times New Roman" panose="02020603050405020304" pitchFamily="18" charset="0"/>
              <a:cs typeface="Times New Roman" panose="02020603050405020304" pitchFamily="18" charset="0"/>
            </a:rPr>
            <a:t>2. </a:t>
          </a:r>
          <a:r>
            <a:rPr lang="en-US" sz="2400" dirty="0" err="1" smtClean="0">
              <a:latin typeface="Times New Roman" panose="02020603050405020304" pitchFamily="18" charset="0"/>
              <a:cs typeface="Times New Roman" panose="02020603050405020304" pitchFamily="18" charset="0"/>
            </a:rPr>
            <a:t>Rezbaning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handasaviy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geometrik</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ko’rsatkichlari</a:t>
          </a:r>
          <a:r>
            <a:rPr lang="en-US"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dgm:t>
    </dgm:pt>
    <dgm:pt modelId="{6C558956-1381-4922-8678-7F9AF4676CD8}" type="parTrans" cxnId="{B679F86F-C838-4297-A58D-F4DD7D489EF5}">
      <dgm:prSet/>
      <dgm:spPr/>
      <dgm:t>
        <a:bodyPr/>
        <a:lstStyle/>
        <a:p>
          <a:endParaRPr lang="ru-RU" sz="2500">
            <a:latin typeface="Times New Roman" panose="02020603050405020304" pitchFamily="18" charset="0"/>
            <a:cs typeface="Times New Roman" panose="02020603050405020304" pitchFamily="18" charset="0"/>
          </a:endParaRPr>
        </a:p>
      </dgm:t>
    </dgm:pt>
    <dgm:pt modelId="{DD82C6E4-4E20-4BC9-93DC-C91468F6E667}" type="sibTrans" cxnId="{B679F86F-C838-4297-A58D-F4DD7D489EF5}">
      <dgm:prSet/>
      <dgm:spPr/>
      <dgm:t>
        <a:bodyPr/>
        <a:lstStyle/>
        <a:p>
          <a:endParaRPr lang="ru-RU" sz="2500">
            <a:latin typeface="Times New Roman" panose="02020603050405020304" pitchFamily="18" charset="0"/>
            <a:cs typeface="Times New Roman" panose="02020603050405020304" pitchFamily="18" charset="0"/>
          </a:endParaRPr>
        </a:p>
      </dgm:t>
    </dgm:pt>
    <dgm:pt modelId="{1C243BD4-59D1-47AA-983A-476F3C75ED74}">
      <dgm:prSet custT="1"/>
      <dgm:spPr/>
      <dgm:t>
        <a:bodyPr/>
        <a:lstStyle/>
        <a:p>
          <a:pPr rtl="0"/>
          <a:r>
            <a:rPr lang="en-US" sz="2500" smtClean="0">
              <a:latin typeface="Times New Roman" panose="02020603050405020304" pitchFamily="18" charset="0"/>
              <a:cs typeface="Times New Roman" panose="02020603050405020304" pitchFamily="18" charset="0"/>
            </a:rPr>
            <a:t>3. Rezbalarning asosiy turlari.</a:t>
          </a:r>
          <a:endParaRPr lang="ru-RU" sz="2500">
            <a:latin typeface="Times New Roman" panose="02020603050405020304" pitchFamily="18" charset="0"/>
            <a:cs typeface="Times New Roman" panose="02020603050405020304" pitchFamily="18" charset="0"/>
          </a:endParaRPr>
        </a:p>
      </dgm:t>
    </dgm:pt>
    <dgm:pt modelId="{04736D60-08E3-4B6A-827D-DDE5EB1819CA}" type="parTrans" cxnId="{DA8DAC45-9A5C-452C-9BE6-BB9D51A13029}">
      <dgm:prSet/>
      <dgm:spPr/>
      <dgm:t>
        <a:bodyPr/>
        <a:lstStyle/>
        <a:p>
          <a:endParaRPr lang="ru-RU" sz="2500">
            <a:latin typeface="Times New Roman" panose="02020603050405020304" pitchFamily="18" charset="0"/>
            <a:cs typeface="Times New Roman" panose="02020603050405020304" pitchFamily="18" charset="0"/>
          </a:endParaRPr>
        </a:p>
      </dgm:t>
    </dgm:pt>
    <dgm:pt modelId="{01025A99-4155-44B9-86D6-337D4D2FEBEC}" type="sibTrans" cxnId="{DA8DAC45-9A5C-452C-9BE6-BB9D51A13029}">
      <dgm:prSet/>
      <dgm:spPr/>
      <dgm:t>
        <a:bodyPr/>
        <a:lstStyle/>
        <a:p>
          <a:endParaRPr lang="ru-RU" sz="2500">
            <a:latin typeface="Times New Roman" panose="02020603050405020304" pitchFamily="18" charset="0"/>
            <a:cs typeface="Times New Roman" panose="02020603050405020304" pitchFamily="18" charset="0"/>
          </a:endParaRPr>
        </a:p>
      </dgm:t>
    </dgm:pt>
    <dgm:pt modelId="{80E650FB-0A18-4D5B-9BC9-E431262E8AB0}" type="pres">
      <dgm:prSet presAssocID="{E36ED531-A55B-4E0B-9263-786082B535D4}" presName="hierChild1" presStyleCnt="0">
        <dgm:presLayoutVars>
          <dgm:chPref val="1"/>
          <dgm:dir/>
          <dgm:animOne val="branch"/>
          <dgm:animLvl val="lvl"/>
          <dgm:resizeHandles/>
        </dgm:presLayoutVars>
      </dgm:prSet>
      <dgm:spPr/>
      <dgm:t>
        <a:bodyPr/>
        <a:lstStyle/>
        <a:p>
          <a:endParaRPr lang="ru-RU"/>
        </a:p>
      </dgm:t>
    </dgm:pt>
    <dgm:pt modelId="{821B6E99-B3AA-4AED-88F2-BEBEE6077FCD}" type="pres">
      <dgm:prSet presAssocID="{7CB856CA-B8BB-4B28-B7FE-812CE3496D9F}" presName="hierRoot1" presStyleCnt="0"/>
      <dgm:spPr/>
    </dgm:pt>
    <dgm:pt modelId="{068E12E3-2A5B-42C2-B7C5-24092881D698}" type="pres">
      <dgm:prSet presAssocID="{7CB856CA-B8BB-4B28-B7FE-812CE3496D9F}" presName="composite" presStyleCnt="0"/>
      <dgm:spPr/>
    </dgm:pt>
    <dgm:pt modelId="{29415E8B-CBEE-4810-A967-526D62F2CCCA}" type="pres">
      <dgm:prSet presAssocID="{7CB856CA-B8BB-4B28-B7FE-812CE3496D9F}" presName="background" presStyleLbl="node0" presStyleIdx="0" presStyleCnt="1"/>
      <dgm:spPr/>
    </dgm:pt>
    <dgm:pt modelId="{A59CD9C9-7847-4CF0-B661-9F6CBDE2F9DE}" type="pres">
      <dgm:prSet presAssocID="{7CB856CA-B8BB-4B28-B7FE-812CE3496D9F}" presName="text" presStyleLbl="fgAcc0" presStyleIdx="0" presStyleCnt="1">
        <dgm:presLayoutVars>
          <dgm:chPref val="3"/>
        </dgm:presLayoutVars>
      </dgm:prSet>
      <dgm:spPr/>
      <dgm:t>
        <a:bodyPr/>
        <a:lstStyle/>
        <a:p>
          <a:endParaRPr lang="ru-RU"/>
        </a:p>
      </dgm:t>
    </dgm:pt>
    <dgm:pt modelId="{9238196B-43F1-4CAE-9637-F58742F96E1A}" type="pres">
      <dgm:prSet presAssocID="{7CB856CA-B8BB-4B28-B7FE-812CE3496D9F}" presName="hierChild2" presStyleCnt="0"/>
      <dgm:spPr/>
    </dgm:pt>
    <dgm:pt modelId="{1F825F7A-AE71-43B3-BD47-FCBACE4EE897}" type="pres">
      <dgm:prSet presAssocID="{6CCBB91E-112B-4B3B-AD66-32EF73E5C4F5}" presName="Name10" presStyleLbl="parChTrans1D2" presStyleIdx="0" presStyleCnt="3"/>
      <dgm:spPr/>
      <dgm:t>
        <a:bodyPr/>
        <a:lstStyle/>
        <a:p>
          <a:endParaRPr lang="ru-RU"/>
        </a:p>
      </dgm:t>
    </dgm:pt>
    <dgm:pt modelId="{A6B3A424-C307-409D-AA24-2020C2077481}" type="pres">
      <dgm:prSet presAssocID="{1857D7E2-1F29-4E28-B970-E82BF0F1E7C9}" presName="hierRoot2" presStyleCnt="0"/>
      <dgm:spPr/>
    </dgm:pt>
    <dgm:pt modelId="{5CB3FE34-C4BC-4E8B-908F-0D7EFC00A15B}" type="pres">
      <dgm:prSet presAssocID="{1857D7E2-1F29-4E28-B970-E82BF0F1E7C9}" presName="composite2" presStyleCnt="0"/>
      <dgm:spPr/>
    </dgm:pt>
    <dgm:pt modelId="{9556450C-437A-4022-8FCF-8BA9D3D0A129}" type="pres">
      <dgm:prSet presAssocID="{1857D7E2-1F29-4E28-B970-E82BF0F1E7C9}" presName="background2" presStyleLbl="node2" presStyleIdx="0" presStyleCnt="3"/>
      <dgm:spPr/>
    </dgm:pt>
    <dgm:pt modelId="{710E10AD-3195-4471-989D-53769EEA3377}" type="pres">
      <dgm:prSet presAssocID="{1857D7E2-1F29-4E28-B970-E82BF0F1E7C9}" presName="text2" presStyleLbl="fgAcc2" presStyleIdx="0" presStyleCnt="3">
        <dgm:presLayoutVars>
          <dgm:chPref val="3"/>
        </dgm:presLayoutVars>
      </dgm:prSet>
      <dgm:spPr/>
      <dgm:t>
        <a:bodyPr/>
        <a:lstStyle/>
        <a:p>
          <a:endParaRPr lang="ru-RU"/>
        </a:p>
      </dgm:t>
    </dgm:pt>
    <dgm:pt modelId="{9C92BFC3-A2A2-4714-9CAE-32DBB62238B2}" type="pres">
      <dgm:prSet presAssocID="{1857D7E2-1F29-4E28-B970-E82BF0F1E7C9}" presName="hierChild3" presStyleCnt="0"/>
      <dgm:spPr/>
    </dgm:pt>
    <dgm:pt modelId="{2BE834B8-BD4D-4378-A7F9-A0CF28E799F4}" type="pres">
      <dgm:prSet presAssocID="{6C558956-1381-4922-8678-7F9AF4676CD8}" presName="Name10" presStyleLbl="parChTrans1D2" presStyleIdx="1" presStyleCnt="3"/>
      <dgm:spPr/>
      <dgm:t>
        <a:bodyPr/>
        <a:lstStyle/>
        <a:p>
          <a:endParaRPr lang="ru-RU"/>
        </a:p>
      </dgm:t>
    </dgm:pt>
    <dgm:pt modelId="{0FC84280-FC68-4855-BD2A-0A114C9BA954}" type="pres">
      <dgm:prSet presAssocID="{A6477132-B891-4B60-883C-E6C954EAC24F}" presName="hierRoot2" presStyleCnt="0"/>
      <dgm:spPr/>
    </dgm:pt>
    <dgm:pt modelId="{A701D012-923A-4422-8F37-6F8AE2A61807}" type="pres">
      <dgm:prSet presAssocID="{A6477132-B891-4B60-883C-E6C954EAC24F}" presName="composite2" presStyleCnt="0"/>
      <dgm:spPr/>
    </dgm:pt>
    <dgm:pt modelId="{EBDABFD9-5016-4BB5-B5D5-3E3C32CBAACD}" type="pres">
      <dgm:prSet presAssocID="{A6477132-B891-4B60-883C-E6C954EAC24F}" presName="background2" presStyleLbl="node2" presStyleIdx="1" presStyleCnt="3"/>
      <dgm:spPr/>
    </dgm:pt>
    <dgm:pt modelId="{51978522-F3FF-467B-A492-1AFD97447EC8}" type="pres">
      <dgm:prSet presAssocID="{A6477132-B891-4B60-883C-E6C954EAC24F}" presName="text2" presStyleLbl="fgAcc2" presStyleIdx="1" presStyleCnt="3">
        <dgm:presLayoutVars>
          <dgm:chPref val="3"/>
        </dgm:presLayoutVars>
      </dgm:prSet>
      <dgm:spPr/>
      <dgm:t>
        <a:bodyPr/>
        <a:lstStyle/>
        <a:p>
          <a:endParaRPr lang="ru-RU"/>
        </a:p>
      </dgm:t>
    </dgm:pt>
    <dgm:pt modelId="{C121494D-DB48-4595-AB5B-C0DC51918396}" type="pres">
      <dgm:prSet presAssocID="{A6477132-B891-4B60-883C-E6C954EAC24F}" presName="hierChild3" presStyleCnt="0"/>
      <dgm:spPr/>
    </dgm:pt>
    <dgm:pt modelId="{2D21CE06-AF42-4505-8941-960ECF254722}" type="pres">
      <dgm:prSet presAssocID="{04736D60-08E3-4B6A-827D-DDE5EB1819CA}" presName="Name10" presStyleLbl="parChTrans1D2" presStyleIdx="2" presStyleCnt="3"/>
      <dgm:spPr/>
      <dgm:t>
        <a:bodyPr/>
        <a:lstStyle/>
        <a:p>
          <a:endParaRPr lang="ru-RU"/>
        </a:p>
      </dgm:t>
    </dgm:pt>
    <dgm:pt modelId="{60909A83-9744-40D7-ABAC-0E5B7FEF499B}" type="pres">
      <dgm:prSet presAssocID="{1C243BD4-59D1-47AA-983A-476F3C75ED74}" presName="hierRoot2" presStyleCnt="0"/>
      <dgm:spPr/>
    </dgm:pt>
    <dgm:pt modelId="{A583CB14-0D25-46E0-9052-649D090079A5}" type="pres">
      <dgm:prSet presAssocID="{1C243BD4-59D1-47AA-983A-476F3C75ED74}" presName="composite2" presStyleCnt="0"/>
      <dgm:spPr/>
    </dgm:pt>
    <dgm:pt modelId="{4537B3D0-D117-424D-A921-63CFB8E2FC2C}" type="pres">
      <dgm:prSet presAssocID="{1C243BD4-59D1-47AA-983A-476F3C75ED74}" presName="background2" presStyleLbl="node2" presStyleIdx="2" presStyleCnt="3"/>
      <dgm:spPr/>
    </dgm:pt>
    <dgm:pt modelId="{14B47D18-143A-477D-A5A6-D32414C86DD1}" type="pres">
      <dgm:prSet presAssocID="{1C243BD4-59D1-47AA-983A-476F3C75ED74}" presName="text2" presStyleLbl="fgAcc2" presStyleIdx="2" presStyleCnt="3">
        <dgm:presLayoutVars>
          <dgm:chPref val="3"/>
        </dgm:presLayoutVars>
      </dgm:prSet>
      <dgm:spPr/>
      <dgm:t>
        <a:bodyPr/>
        <a:lstStyle/>
        <a:p>
          <a:endParaRPr lang="ru-RU"/>
        </a:p>
      </dgm:t>
    </dgm:pt>
    <dgm:pt modelId="{9C83B314-9AD0-4962-B1FE-403D730A2298}" type="pres">
      <dgm:prSet presAssocID="{1C243BD4-59D1-47AA-983A-476F3C75ED74}" presName="hierChild3" presStyleCnt="0"/>
      <dgm:spPr/>
    </dgm:pt>
  </dgm:ptLst>
  <dgm:cxnLst>
    <dgm:cxn modelId="{211168ED-9938-467D-B437-9E792BAE1CC4}" type="presOf" srcId="{A6477132-B891-4B60-883C-E6C954EAC24F}" destId="{51978522-F3FF-467B-A492-1AFD97447EC8}" srcOrd="0" destOrd="0" presId="urn:microsoft.com/office/officeart/2005/8/layout/hierarchy1"/>
    <dgm:cxn modelId="{DA8DAC45-9A5C-452C-9BE6-BB9D51A13029}" srcId="{7CB856CA-B8BB-4B28-B7FE-812CE3496D9F}" destId="{1C243BD4-59D1-47AA-983A-476F3C75ED74}" srcOrd="2" destOrd="0" parTransId="{04736D60-08E3-4B6A-827D-DDE5EB1819CA}" sibTransId="{01025A99-4155-44B9-86D6-337D4D2FEBEC}"/>
    <dgm:cxn modelId="{784F0FFE-CEC2-4BB5-B5CE-AA5FDE6F3C52}" type="presOf" srcId="{1C243BD4-59D1-47AA-983A-476F3C75ED74}" destId="{14B47D18-143A-477D-A5A6-D32414C86DD1}" srcOrd="0" destOrd="0" presId="urn:microsoft.com/office/officeart/2005/8/layout/hierarchy1"/>
    <dgm:cxn modelId="{608EF35F-5C4F-4A68-BA3F-36EE6E135450}" type="presOf" srcId="{04736D60-08E3-4B6A-827D-DDE5EB1819CA}" destId="{2D21CE06-AF42-4505-8941-960ECF254722}" srcOrd="0" destOrd="0" presId="urn:microsoft.com/office/officeart/2005/8/layout/hierarchy1"/>
    <dgm:cxn modelId="{5A5AB100-7532-409D-9238-D49B79F86D55}" type="presOf" srcId="{6CCBB91E-112B-4B3B-AD66-32EF73E5C4F5}" destId="{1F825F7A-AE71-43B3-BD47-FCBACE4EE897}" srcOrd="0" destOrd="0" presId="urn:microsoft.com/office/officeart/2005/8/layout/hierarchy1"/>
    <dgm:cxn modelId="{B679F86F-C838-4297-A58D-F4DD7D489EF5}" srcId="{7CB856CA-B8BB-4B28-B7FE-812CE3496D9F}" destId="{A6477132-B891-4B60-883C-E6C954EAC24F}" srcOrd="1" destOrd="0" parTransId="{6C558956-1381-4922-8678-7F9AF4676CD8}" sibTransId="{DD82C6E4-4E20-4BC9-93DC-C91468F6E667}"/>
    <dgm:cxn modelId="{BEF458E3-24EF-4D5A-8B01-03461EC9AD63}" srcId="{E36ED531-A55B-4E0B-9263-786082B535D4}" destId="{7CB856CA-B8BB-4B28-B7FE-812CE3496D9F}" srcOrd="0" destOrd="0" parTransId="{03EE67A9-189A-44FD-9E71-CDDC95EEBD54}" sibTransId="{754DE6A9-7998-41E0-8933-CA00D04FF95C}"/>
    <dgm:cxn modelId="{FD271C0C-6281-48AC-84EC-09038D7A7E1E}" type="presOf" srcId="{1857D7E2-1F29-4E28-B970-E82BF0F1E7C9}" destId="{710E10AD-3195-4471-989D-53769EEA3377}" srcOrd="0" destOrd="0" presId="urn:microsoft.com/office/officeart/2005/8/layout/hierarchy1"/>
    <dgm:cxn modelId="{BA5D6E73-A9BF-49EC-AB71-9833B675B280}" type="presOf" srcId="{E36ED531-A55B-4E0B-9263-786082B535D4}" destId="{80E650FB-0A18-4D5B-9BC9-E431262E8AB0}" srcOrd="0" destOrd="0" presId="urn:microsoft.com/office/officeart/2005/8/layout/hierarchy1"/>
    <dgm:cxn modelId="{42406296-1646-4EDE-BCA4-8D4FC949DFDB}" srcId="{7CB856CA-B8BB-4B28-B7FE-812CE3496D9F}" destId="{1857D7E2-1F29-4E28-B970-E82BF0F1E7C9}" srcOrd="0" destOrd="0" parTransId="{6CCBB91E-112B-4B3B-AD66-32EF73E5C4F5}" sibTransId="{FA4DBAD5-55E8-433A-B7CD-54867BB976B4}"/>
    <dgm:cxn modelId="{DFF08A0A-6413-4AE2-BFE7-D5CAF991FA58}" type="presOf" srcId="{6C558956-1381-4922-8678-7F9AF4676CD8}" destId="{2BE834B8-BD4D-4378-A7F9-A0CF28E799F4}" srcOrd="0" destOrd="0" presId="urn:microsoft.com/office/officeart/2005/8/layout/hierarchy1"/>
    <dgm:cxn modelId="{326325F7-AE03-4277-B70C-9BF378D1AC32}" type="presOf" srcId="{7CB856CA-B8BB-4B28-B7FE-812CE3496D9F}" destId="{A59CD9C9-7847-4CF0-B661-9F6CBDE2F9DE}" srcOrd="0" destOrd="0" presId="urn:microsoft.com/office/officeart/2005/8/layout/hierarchy1"/>
    <dgm:cxn modelId="{342AF9AB-238F-44D2-9655-A049170D3E3D}" type="presParOf" srcId="{80E650FB-0A18-4D5B-9BC9-E431262E8AB0}" destId="{821B6E99-B3AA-4AED-88F2-BEBEE6077FCD}" srcOrd="0" destOrd="0" presId="urn:microsoft.com/office/officeart/2005/8/layout/hierarchy1"/>
    <dgm:cxn modelId="{973D83B0-95E3-4576-8A40-492E61CA8468}" type="presParOf" srcId="{821B6E99-B3AA-4AED-88F2-BEBEE6077FCD}" destId="{068E12E3-2A5B-42C2-B7C5-24092881D698}" srcOrd="0" destOrd="0" presId="urn:microsoft.com/office/officeart/2005/8/layout/hierarchy1"/>
    <dgm:cxn modelId="{AA0DDC10-2F65-4719-B0E6-765DC22B74DB}" type="presParOf" srcId="{068E12E3-2A5B-42C2-B7C5-24092881D698}" destId="{29415E8B-CBEE-4810-A967-526D62F2CCCA}" srcOrd="0" destOrd="0" presId="urn:microsoft.com/office/officeart/2005/8/layout/hierarchy1"/>
    <dgm:cxn modelId="{2954AF82-3089-4325-96FA-7DB319AE06E5}" type="presParOf" srcId="{068E12E3-2A5B-42C2-B7C5-24092881D698}" destId="{A59CD9C9-7847-4CF0-B661-9F6CBDE2F9DE}" srcOrd="1" destOrd="0" presId="urn:microsoft.com/office/officeart/2005/8/layout/hierarchy1"/>
    <dgm:cxn modelId="{550D8A56-827B-4A3A-B1A7-EE4B94CAB0A7}" type="presParOf" srcId="{821B6E99-B3AA-4AED-88F2-BEBEE6077FCD}" destId="{9238196B-43F1-4CAE-9637-F58742F96E1A}" srcOrd="1" destOrd="0" presId="urn:microsoft.com/office/officeart/2005/8/layout/hierarchy1"/>
    <dgm:cxn modelId="{A38B4BE4-3959-409A-8C4A-C73B1D18EE2E}" type="presParOf" srcId="{9238196B-43F1-4CAE-9637-F58742F96E1A}" destId="{1F825F7A-AE71-43B3-BD47-FCBACE4EE897}" srcOrd="0" destOrd="0" presId="urn:microsoft.com/office/officeart/2005/8/layout/hierarchy1"/>
    <dgm:cxn modelId="{96E6F4AE-6360-4144-9EEB-2E074C5F5977}" type="presParOf" srcId="{9238196B-43F1-4CAE-9637-F58742F96E1A}" destId="{A6B3A424-C307-409D-AA24-2020C2077481}" srcOrd="1" destOrd="0" presId="urn:microsoft.com/office/officeart/2005/8/layout/hierarchy1"/>
    <dgm:cxn modelId="{2A3EB7B9-F417-4105-853C-EA8282647E6A}" type="presParOf" srcId="{A6B3A424-C307-409D-AA24-2020C2077481}" destId="{5CB3FE34-C4BC-4E8B-908F-0D7EFC00A15B}" srcOrd="0" destOrd="0" presId="urn:microsoft.com/office/officeart/2005/8/layout/hierarchy1"/>
    <dgm:cxn modelId="{1458E5BC-473A-40A3-A741-2465F8F4F0FD}" type="presParOf" srcId="{5CB3FE34-C4BC-4E8B-908F-0D7EFC00A15B}" destId="{9556450C-437A-4022-8FCF-8BA9D3D0A129}" srcOrd="0" destOrd="0" presId="urn:microsoft.com/office/officeart/2005/8/layout/hierarchy1"/>
    <dgm:cxn modelId="{816E9E20-2D59-4D33-9087-8D21D3F2A2DF}" type="presParOf" srcId="{5CB3FE34-C4BC-4E8B-908F-0D7EFC00A15B}" destId="{710E10AD-3195-4471-989D-53769EEA3377}" srcOrd="1" destOrd="0" presId="urn:microsoft.com/office/officeart/2005/8/layout/hierarchy1"/>
    <dgm:cxn modelId="{FF9763AB-589A-4897-AF1F-C67C09E3F92E}" type="presParOf" srcId="{A6B3A424-C307-409D-AA24-2020C2077481}" destId="{9C92BFC3-A2A2-4714-9CAE-32DBB62238B2}" srcOrd="1" destOrd="0" presId="urn:microsoft.com/office/officeart/2005/8/layout/hierarchy1"/>
    <dgm:cxn modelId="{979F7E0D-61DF-4FFA-AA60-E4E38C257583}" type="presParOf" srcId="{9238196B-43F1-4CAE-9637-F58742F96E1A}" destId="{2BE834B8-BD4D-4378-A7F9-A0CF28E799F4}" srcOrd="2" destOrd="0" presId="urn:microsoft.com/office/officeart/2005/8/layout/hierarchy1"/>
    <dgm:cxn modelId="{78264E85-AA1A-416C-9659-207BE62C1C30}" type="presParOf" srcId="{9238196B-43F1-4CAE-9637-F58742F96E1A}" destId="{0FC84280-FC68-4855-BD2A-0A114C9BA954}" srcOrd="3" destOrd="0" presId="urn:microsoft.com/office/officeart/2005/8/layout/hierarchy1"/>
    <dgm:cxn modelId="{F52EF1BB-CF8A-4A69-B4FB-13F5A5C91F85}" type="presParOf" srcId="{0FC84280-FC68-4855-BD2A-0A114C9BA954}" destId="{A701D012-923A-4422-8F37-6F8AE2A61807}" srcOrd="0" destOrd="0" presId="urn:microsoft.com/office/officeart/2005/8/layout/hierarchy1"/>
    <dgm:cxn modelId="{04E6A5BF-E608-4992-BD75-11F784734F3B}" type="presParOf" srcId="{A701D012-923A-4422-8F37-6F8AE2A61807}" destId="{EBDABFD9-5016-4BB5-B5D5-3E3C32CBAACD}" srcOrd="0" destOrd="0" presId="urn:microsoft.com/office/officeart/2005/8/layout/hierarchy1"/>
    <dgm:cxn modelId="{1EFED37A-EDE1-467F-A4B5-635C733121D3}" type="presParOf" srcId="{A701D012-923A-4422-8F37-6F8AE2A61807}" destId="{51978522-F3FF-467B-A492-1AFD97447EC8}" srcOrd="1" destOrd="0" presId="urn:microsoft.com/office/officeart/2005/8/layout/hierarchy1"/>
    <dgm:cxn modelId="{ED6B104D-27FC-4DFD-82D0-0302FE42670B}" type="presParOf" srcId="{0FC84280-FC68-4855-BD2A-0A114C9BA954}" destId="{C121494D-DB48-4595-AB5B-C0DC51918396}" srcOrd="1" destOrd="0" presId="urn:microsoft.com/office/officeart/2005/8/layout/hierarchy1"/>
    <dgm:cxn modelId="{444EB0D8-7D61-43CD-9184-49414683731E}" type="presParOf" srcId="{9238196B-43F1-4CAE-9637-F58742F96E1A}" destId="{2D21CE06-AF42-4505-8941-960ECF254722}" srcOrd="4" destOrd="0" presId="urn:microsoft.com/office/officeart/2005/8/layout/hierarchy1"/>
    <dgm:cxn modelId="{2B7C8AE1-F644-4E9E-A4F3-5BEE36820B31}" type="presParOf" srcId="{9238196B-43F1-4CAE-9637-F58742F96E1A}" destId="{60909A83-9744-40D7-ABAC-0E5B7FEF499B}" srcOrd="5" destOrd="0" presId="urn:microsoft.com/office/officeart/2005/8/layout/hierarchy1"/>
    <dgm:cxn modelId="{E48B769E-9FA3-4ADD-A048-81102FDE2631}" type="presParOf" srcId="{60909A83-9744-40D7-ABAC-0E5B7FEF499B}" destId="{A583CB14-0D25-46E0-9052-649D090079A5}" srcOrd="0" destOrd="0" presId="urn:microsoft.com/office/officeart/2005/8/layout/hierarchy1"/>
    <dgm:cxn modelId="{D65E86FC-6558-4E55-B216-F238B1C1AA27}" type="presParOf" srcId="{A583CB14-0D25-46E0-9052-649D090079A5}" destId="{4537B3D0-D117-424D-A921-63CFB8E2FC2C}" srcOrd="0" destOrd="0" presId="urn:microsoft.com/office/officeart/2005/8/layout/hierarchy1"/>
    <dgm:cxn modelId="{8D757521-60E2-4913-9C66-4A0CBE683B1D}" type="presParOf" srcId="{A583CB14-0D25-46E0-9052-649D090079A5}" destId="{14B47D18-143A-477D-A5A6-D32414C86DD1}" srcOrd="1" destOrd="0" presId="urn:microsoft.com/office/officeart/2005/8/layout/hierarchy1"/>
    <dgm:cxn modelId="{18661B8F-F9AA-4340-B987-49645111C9E8}" type="presParOf" srcId="{60909A83-9744-40D7-ABAC-0E5B7FEF499B}" destId="{9C83B314-9AD0-4962-B1FE-403D730A229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DD93A4-626F-469A-8BAE-FEEE0A82D67F}" type="doc">
      <dgm:prSet loTypeId="urn:microsoft.com/office/officeart/2005/8/layout/orgChart1" loCatId="hierarchy" qsTypeId="urn:microsoft.com/office/officeart/2005/8/quickstyle/3d4" qsCatId="3D" csTypeId="urn:microsoft.com/office/officeart/2005/8/colors/colorful2" csCatId="colorful" phldr="1"/>
      <dgm:spPr/>
      <dgm:t>
        <a:bodyPr/>
        <a:lstStyle/>
        <a:p>
          <a:endParaRPr lang="ru-RU"/>
        </a:p>
      </dgm:t>
    </dgm:pt>
    <dgm:pt modelId="{15A9315F-CD8D-4A1F-85AC-BA9400F1D4F2}">
      <dgm:prSet custT="1"/>
      <dgm:spPr/>
      <dgm:t>
        <a:bodyPr/>
        <a:lstStyle/>
        <a:p>
          <a:pPr rtl="0"/>
          <a:r>
            <a:rPr lang="en-US" sz="2800" dirty="0" err="1" smtClean="0">
              <a:latin typeface="Times New Roman" panose="02020603050405020304" pitchFamily="18" charset="0"/>
              <a:cs typeface="Times New Roman" panose="02020603050405020304" pitchFamily="18" charset="0"/>
            </a:rPr>
            <a:t>Rezbali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birikmalarning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quyidagi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turlari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mavjud</a:t>
          </a:r>
          <a:r>
            <a:rPr lang="en-US"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dgm:t>
    </dgm:pt>
    <dgm:pt modelId="{2E207C69-DC63-43C7-8230-DCF919CFCBD4}" type="parTrans" cxnId="{E8E8ACAB-062A-415E-826B-673DCAE4BBAC}">
      <dgm:prSet/>
      <dgm:spPr/>
      <dgm:t>
        <a:bodyPr/>
        <a:lstStyle/>
        <a:p>
          <a:endParaRPr lang="ru-RU"/>
        </a:p>
      </dgm:t>
    </dgm:pt>
    <dgm:pt modelId="{89BF3B94-A993-49B9-9160-9765DA9D01AE}" type="sibTrans" cxnId="{E8E8ACAB-062A-415E-826B-673DCAE4BBAC}">
      <dgm:prSet/>
      <dgm:spPr/>
      <dgm:t>
        <a:bodyPr/>
        <a:lstStyle/>
        <a:p>
          <a:endParaRPr lang="ru-RU"/>
        </a:p>
      </dgm:t>
    </dgm:pt>
    <dgm:pt modelId="{2A3F9A3B-C1AB-4526-8571-1FFE8C7449B2}">
      <dgm:prSet custT="1"/>
      <dgm:spPr/>
      <dgm:t>
        <a:bodyPr/>
        <a:lstStyle/>
        <a:p>
          <a:pPr rtl="0"/>
          <a:r>
            <a:rPr lang="en-US" sz="2800" dirty="0" smtClean="0">
              <a:latin typeface="Times New Roman" panose="02020603050405020304" pitchFamily="18" charset="0"/>
              <a:cs typeface="Times New Roman" panose="02020603050405020304" pitchFamily="18" charset="0"/>
            </a:rPr>
            <a:t>1. Bolt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gaykali</a:t>
          </a:r>
          <a:r>
            <a:rPr lang="en-US" sz="2800" dirty="0" smtClean="0">
              <a:latin typeface="Times New Roman" panose="02020603050405020304" pitchFamily="18" charset="0"/>
              <a:cs typeface="Times New Roman" panose="02020603050405020304" pitchFamily="18" charset="0"/>
            </a:rPr>
            <a:t>  (rasm-1)</a:t>
          </a:r>
          <a:endParaRPr lang="ru-RU" sz="2800" dirty="0">
            <a:latin typeface="Times New Roman" panose="02020603050405020304" pitchFamily="18" charset="0"/>
            <a:cs typeface="Times New Roman" panose="02020603050405020304" pitchFamily="18" charset="0"/>
          </a:endParaRPr>
        </a:p>
      </dgm:t>
    </dgm:pt>
    <dgm:pt modelId="{2437655F-B82B-49AE-9872-FF0A1159CF0E}" type="parTrans" cxnId="{D25F07D6-7190-4F89-B2F6-5081FAADA8CA}">
      <dgm:prSet/>
      <dgm:spPr/>
      <dgm:t>
        <a:bodyPr/>
        <a:lstStyle/>
        <a:p>
          <a:endParaRPr lang="ru-RU"/>
        </a:p>
      </dgm:t>
    </dgm:pt>
    <dgm:pt modelId="{7A5C3949-9C74-4E2F-83E5-BBE67A244EF6}" type="sibTrans" cxnId="{D25F07D6-7190-4F89-B2F6-5081FAADA8CA}">
      <dgm:prSet/>
      <dgm:spPr/>
      <dgm:t>
        <a:bodyPr/>
        <a:lstStyle/>
        <a:p>
          <a:endParaRPr lang="ru-RU"/>
        </a:p>
      </dgm:t>
    </dgm:pt>
    <dgm:pt modelId="{5FBBCACD-3722-4A5F-9BF4-6B0F6A650DE2}">
      <dgm:prSet custT="1"/>
      <dgm:spPr/>
      <dgm:t>
        <a:bodyPr/>
        <a:lstStyle/>
        <a:p>
          <a:pPr rtl="0"/>
          <a:r>
            <a:rPr lang="en-US" sz="2800" dirty="0" smtClean="0">
              <a:latin typeface="Times New Roman" panose="02020603050405020304" pitchFamily="18" charset="0"/>
              <a:cs typeface="Times New Roman" panose="02020603050405020304" pitchFamily="18" charset="0"/>
            </a:rPr>
            <a:t>2. </a:t>
          </a:r>
          <a:r>
            <a:rPr lang="en-US" sz="2800" dirty="0" err="1" smtClean="0">
              <a:latin typeface="Times New Roman" panose="02020603050405020304" pitchFamily="18" charset="0"/>
              <a:cs typeface="Times New Roman" panose="02020603050405020304" pitchFamily="18" charset="0"/>
            </a:rPr>
            <a:t>Shpil’ka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gaykali</a:t>
          </a:r>
          <a:r>
            <a:rPr lang="en-US" sz="2800" dirty="0" smtClean="0">
              <a:latin typeface="Times New Roman" panose="02020603050405020304" pitchFamily="18" charset="0"/>
              <a:cs typeface="Times New Roman" panose="02020603050405020304" pitchFamily="18" charset="0"/>
            </a:rPr>
            <a:t>  (rasm-2) </a:t>
          </a:r>
          <a:endParaRPr lang="ru-RU" sz="2800" dirty="0">
            <a:latin typeface="Times New Roman" panose="02020603050405020304" pitchFamily="18" charset="0"/>
            <a:cs typeface="Times New Roman" panose="02020603050405020304" pitchFamily="18" charset="0"/>
          </a:endParaRPr>
        </a:p>
      </dgm:t>
    </dgm:pt>
    <dgm:pt modelId="{1D402EE8-B039-411C-A0AC-9572367B0EA0}" type="parTrans" cxnId="{CC77A0F9-AE0C-4668-8089-6700F47BCE29}">
      <dgm:prSet/>
      <dgm:spPr/>
      <dgm:t>
        <a:bodyPr/>
        <a:lstStyle/>
        <a:p>
          <a:endParaRPr lang="ru-RU"/>
        </a:p>
      </dgm:t>
    </dgm:pt>
    <dgm:pt modelId="{8EA09F31-F4A7-4ABF-AFD7-0004E814549D}" type="sibTrans" cxnId="{CC77A0F9-AE0C-4668-8089-6700F47BCE29}">
      <dgm:prSet/>
      <dgm:spPr/>
      <dgm:t>
        <a:bodyPr/>
        <a:lstStyle/>
        <a:p>
          <a:endParaRPr lang="ru-RU"/>
        </a:p>
      </dgm:t>
    </dgm:pt>
    <dgm:pt modelId="{D7C32FF1-031D-4C32-BA7D-F784F6128FC6}">
      <dgm:prSet custT="1"/>
      <dgm:spPr/>
      <dgm:t>
        <a:bodyPr/>
        <a:lstStyle/>
        <a:p>
          <a:pPr rtl="0"/>
          <a:r>
            <a:rPr lang="en-US" sz="2800" dirty="0" smtClean="0">
              <a:latin typeface="Times New Roman" panose="02020603050405020304" pitchFamily="18" charset="0"/>
              <a:cs typeface="Times New Roman" panose="02020603050405020304" pitchFamily="18" charset="0"/>
            </a:rPr>
            <a:t>3. </a:t>
          </a:r>
          <a:r>
            <a:rPr lang="en-US" sz="2800" dirty="0" err="1" smtClean="0">
              <a:latin typeface="Times New Roman" panose="02020603050405020304" pitchFamily="18" charset="0"/>
              <a:cs typeface="Times New Roman" panose="02020603050405020304" pitchFamily="18" charset="0"/>
            </a:rPr>
            <a:t>Biriktiruvchi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vintli</a:t>
          </a:r>
          <a:r>
            <a:rPr lang="en-US" sz="2800" dirty="0" smtClean="0">
              <a:latin typeface="Times New Roman" panose="02020603050405020304" pitchFamily="18" charset="0"/>
              <a:cs typeface="Times New Roman" panose="02020603050405020304" pitchFamily="18" charset="0"/>
            </a:rPr>
            <a:t>  (rasm-3)</a:t>
          </a:r>
          <a:endParaRPr lang="ru-RU" sz="2800" dirty="0">
            <a:latin typeface="Times New Roman" panose="02020603050405020304" pitchFamily="18" charset="0"/>
            <a:cs typeface="Times New Roman" panose="02020603050405020304" pitchFamily="18" charset="0"/>
          </a:endParaRPr>
        </a:p>
      </dgm:t>
    </dgm:pt>
    <dgm:pt modelId="{7C7E3265-70BF-43A6-83A6-269D4060F779}" type="parTrans" cxnId="{834A2B82-818D-4557-B55A-D2B25A85C09D}">
      <dgm:prSet/>
      <dgm:spPr/>
      <dgm:t>
        <a:bodyPr/>
        <a:lstStyle/>
        <a:p>
          <a:endParaRPr lang="ru-RU"/>
        </a:p>
      </dgm:t>
    </dgm:pt>
    <dgm:pt modelId="{2FC78153-380B-49C2-A16C-FE71565FE537}" type="sibTrans" cxnId="{834A2B82-818D-4557-B55A-D2B25A85C09D}">
      <dgm:prSet/>
      <dgm:spPr/>
      <dgm:t>
        <a:bodyPr/>
        <a:lstStyle/>
        <a:p>
          <a:endParaRPr lang="ru-RU"/>
        </a:p>
      </dgm:t>
    </dgm:pt>
    <dgm:pt modelId="{56F3B7F4-156B-4D38-AE97-41C63F526B02}" type="pres">
      <dgm:prSet presAssocID="{34DD93A4-626F-469A-8BAE-FEEE0A82D67F}" presName="hierChild1" presStyleCnt="0">
        <dgm:presLayoutVars>
          <dgm:orgChart val="1"/>
          <dgm:chPref val="1"/>
          <dgm:dir/>
          <dgm:animOne val="branch"/>
          <dgm:animLvl val="lvl"/>
          <dgm:resizeHandles/>
        </dgm:presLayoutVars>
      </dgm:prSet>
      <dgm:spPr/>
      <dgm:t>
        <a:bodyPr/>
        <a:lstStyle/>
        <a:p>
          <a:endParaRPr lang="ru-RU"/>
        </a:p>
      </dgm:t>
    </dgm:pt>
    <dgm:pt modelId="{3A28C882-F264-42E3-A3F5-B31B7B004237}" type="pres">
      <dgm:prSet presAssocID="{15A9315F-CD8D-4A1F-85AC-BA9400F1D4F2}" presName="hierRoot1" presStyleCnt="0">
        <dgm:presLayoutVars>
          <dgm:hierBranch val="init"/>
        </dgm:presLayoutVars>
      </dgm:prSet>
      <dgm:spPr/>
    </dgm:pt>
    <dgm:pt modelId="{6D937766-ABB1-4675-992E-6B1F1115BE94}" type="pres">
      <dgm:prSet presAssocID="{15A9315F-CD8D-4A1F-85AC-BA9400F1D4F2}" presName="rootComposite1" presStyleCnt="0"/>
      <dgm:spPr/>
    </dgm:pt>
    <dgm:pt modelId="{F26D4414-4272-4725-8836-CFCBE498151D}" type="pres">
      <dgm:prSet presAssocID="{15A9315F-CD8D-4A1F-85AC-BA9400F1D4F2}" presName="rootText1" presStyleLbl="node0" presStyleIdx="0" presStyleCnt="1" custScaleX="120827">
        <dgm:presLayoutVars>
          <dgm:chPref val="3"/>
        </dgm:presLayoutVars>
      </dgm:prSet>
      <dgm:spPr/>
      <dgm:t>
        <a:bodyPr/>
        <a:lstStyle/>
        <a:p>
          <a:endParaRPr lang="ru-RU"/>
        </a:p>
      </dgm:t>
    </dgm:pt>
    <dgm:pt modelId="{9FE2304D-E8A2-4107-BE5E-04AE5AE5EC98}" type="pres">
      <dgm:prSet presAssocID="{15A9315F-CD8D-4A1F-85AC-BA9400F1D4F2}" presName="rootConnector1" presStyleLbl="node1" presStyleIdx="0" presStyleCnt="0"/>
      <dgm:spPr/>
      <dgm:t>
        <a:bodyPr/>
        <a:lstStyle/>
        <a:p>
          <a:endParaRPr lang="ru-RU"/>
        </a:p>
      </dgm:t>
    </dgm:pt>
    <dgm:pt modelId="{191202EE-2944-4BF2-AAAD-8DC0C62E0184}" type="pres">
      <dgm:prSet presAssocID="{15A9315F-CD8D-4A1F-85AC-BA9400F1D4F2}" presName="hierChild2" presStyleCnt="0"/>
      <dgm:spPr/>
    </dgm:pt>
    <dgm:pt modelId="{77E7E9C9-364E-438F-A3E5-8402984568B5}" type="pres">
      <dgm:prSet presAssocID="{2437655F-B82B-49AE-9872-FF0A1159CF0E}" presName="Name37" presStyleLbl="parChTrans1D2" presStyleIdx="0" presStyleCnt="3"/>
      <dgm:spPr/>
      <dgm:t>
        <a:bodyPr/>
        <a:lstStyle/>
        <a:p>
          <a:endParaRPr lang="ru-RU"/>
        </a:p>
      </dgm:t>
    </dgm:pt>
    <dgm:pt modelId="{8C875820-68AD-4B0F-94F8-41D8AA2790FA}" type="pres">
      <dgm:prSet presAssocID="{2A3F9A3B-C1AB-4526-8571-1FFE8C7449B2}" presName="hierRoot2" presStyleCnt="0">
        <dgm:presLayoutVars>
          <dgm:hierBranch val="init"/>
        </dgm:presLayoutVars>
      </dgm:prSet>
      <dgm:spPr/>
    </dgm:pt>
    <dgm:pt modelId="{8DC1C5CD-24DA-4409-9076-705D3ADD4344}" type="pres">
      <dgm:prSet presAssocID="{2A3F9A3B-C1AB-4526-8571-1FFE8C7449B2}" presName="rootComposite" presStyleCnt="0"/>
      <dgm:spPr/>
    </dgm:pt>
    <dgm:pt modelId="{3475768D-463A-4612-AE5C-D843381ACBCC}" type="pres">
      <dgm:prSet presAssocID="{2A3F9A3B-C1AB-4526-8571-1FFE8C7449B2}" presName="rootText" presStyleLbl="node2" presStyleIdx="0" presStyleCnt="3">
        <dgm:presLayoutVars>
          <dgm:chPref val="3"/>
        </dgm:presLayoutVars>
      </dgm:prSet>
      <dgm:spPr/>
      <dgm:t>
        <a:bodyPr/>
        <a:lstStyle/>
        <a:p>
          <a:endParaRPr lang="ru-RU"/>
        </a:p>
      </dgm:t>
    </dgm:pt>
    <dgm:pt modelId="{62DDF670-135C-4349-98FB-4B11892078D0}" type="pres">
      <dgm:prSet presAssocID="{2A3F9A3B-C1AB-4526-8571-1FFE8C7449B2}" presName="rootConnector" presStyleLbl="node2" presStyleIdx="0" presStyleCnt="3"/>
      <dgm:spPr/>
      <dgm:t>
        <a:bodyPr/>
        <a:lstStyle/>
        <a:p>
          <a:endParaRPr lang="ru-RU"/>
        </a:p>
      </dgm:t>
    </dgm:pt>
    <dgm:pt modelId="{33549FB6-4C86-4111-AF52-8CEB27BB4ADA}" type="pres">
      <dgm:prSet presAssocID="{2A3F9A3B-C1AB-4526-8571-1FFE8C7449B2}" presName="hierChild4" presStyleCnt="0"/>
      <dgm:spPr/>
    </dgm:pt>
    <dgm:pt modelId="{ED35ED4D-A8E4-4977-AFC8-5B0A489E5CF2}" type="pres">
      <dgm:prSet presAssocID="{2A3F9A3B-C1AB-4526-8571-1FFE8C7449B2}" presName="hierChild5" presStyleCnt="0"/>
      <dgm:spPr/>
    </dgm:pt>
    <dgm:pt modelId="{4D8CDFCC-261D-49E8-9D27-1BFA7BC82E6F}" type="pres">
      <dgm:prSet presAssocID="{1D402EE8-B039-411C-A0AC-9572367B0EA0}" presName="Name37" presStyleLbl="parChTrans1D2" presStyleIdx="1" presStyleCnt="3"/>
      <dgm:spPr/>
      <dgm:t>
        <a:bodyPr/>
        <a:lstStyle/>
        <a:p>
          <a:endParaRPr lang="ru-RU"/>
        </a:p>
      </dgm:t>
    </dgm:pt>
    <dgm:pt modelId="{9FDFC21E-1404-46AC-9AA7-40297B9D8A50}" type="pres">
      <dgm:prSet presAssocID="{5FBBCACD-3722-4A5F-9BF4-6B0F6A650DE2}" presName="hierRoot2" presStyleCnt="0">
        <dgm:presLayoutVars>
          <dgm:hierBranch val="init"/>
        </dgm:presLayoutVars>
      </dgm:prSet>
      <dgm:spPr/>
    </dgm:pt>
    <dgm:pt modelId="{8563D53A-B334-4DD4-B15F-F90974C111AF}" type="pres">
      <dgm:prSet presAssocID="{5FBBCACD-3722-4A5F-9BF4-6B0F6A650DE2}" presName="rootComposite" presStyleCnt="0"/>
      <dgm:spPr/>
    </dgm:pt>
    <dgm:pt modelId="{72EA4077-D35C-4507-935B-04739AA6FF27}" type="pres">
      <dgm:prSet presAssocID="{5FBBCACD-3722-4A5F-9BF4-6B0F6A650DE2}" presName="rootText" presStyleLbl="node2" presStyleIdx="1" presStyleCnt="3">
        <dgm:presLayoutVars>
          <dgm:chPref val="3"/>
        </dgm:presLayoutVars>
      </dgm:prSet>
      <dgm:spPr/>
      <dgm:t>
        <a:bodyPr/>
        <a:lstStyle/>
        <a:p>
          <a:endParaRPr lang="ru-RU"/>
        </a:p>
      </dgm:t>
    </dgm:pt>
    <dgm:pt modelId="{95E9F968-4A77-4AD0-B2B3-1178796073F4}" type="pres">
      <dgm:prSet presAssocID="{5FBBCACD-3722-4A5F-9BF4-6B0F6A650DE2}" presName="rootConnector" presStyleLbl="node2" presStyleIdx="1" presStyleCnt="3"/>
      <dgm:spPr/>
      <dgm:t>
        <a:bodyPr/>
        <a:lstStyle/>
        <a:p>
          <a:endParaRPr lang="ru-RU"/>
        </a:p>
      </dgm:t>
    </dgm:pt>
    <dgm:pt modelId="{8BA46B45-BBB2-473F-A9F2-8C4C785DE2EF}" type="pres">
      <dgm:prSet presAssocID="{5FBBCACD-3722-4A5F-9BF4-6B0F6A650DE2}" presName="hierChild4" presStyleCnt="0"/>
      <dgm:spPr/>
    </dgm:pt>
    <dgm:pt modelId="{70C33A75-E9B3-4930-8F31-672A1C379B5D}" type="pres">
      <dgm:prSet presAssocID="{5FBBCACD-3722-4A5F-9BF4-6B0F6A650DE2}" presName="hierChild5" presStyleCnt="0"/>
      <dgm:spPr/>
    </dgm:pt>
    <dgm:pt modelId="{5C773450-0CD6-4686-9034-0EE42B01C4BB}" type="pres">
      <dgm:prSet presAssocID="{7C7E3265-70BF-43A6-83A6-269D4060F779}" presName="Name37" presStyleLbl="parChTrans1D2" presStyleIdx="2" presStyleCnt="3"/>
      <dgm:spPr/>
      <dgm:t>
        <a:bodyPr/>
        <a:lstStyle/>
        <a:p>
          <a:endParaRPr lang="ru-RU"/>
        </a:p>
      </dgm:t>
    </dgm:pt>
    <dgm:pt modelId="{C5ED6277-FF44-4C46-8A79-52A493A9513A}" type="pres">
      <dgm:prSet presAssocID="{D7C32FF1-031D-4C32-BA7D-F784F6128FC6}" presName="hierRoot2" presStyleCnt="0">
        <dgm:presLayoutVars>
          <dgm:hierBranch val="init"/>
        </dgm:presLayoutVars>
      </dgm:prSet>
      <dgm:spPr/>
    </dgm:pt>
    <dgm:pt modelId="{C5E3D76B-7E9B-4FE6-9AEC-2D39EBAB9AB8}" type="pres">
      <dgm:prSet presAssocID="{D7C32FF1-031D-4C32-BA7D-F784F6128FC6}" presName="rootComposite" presStyleCnt="0"/>
      <dgm:spPr/>
    </dgm:pt>
    <dgm:pt modelId="{E5DACADF-9DA4-4DF9-9190-10C3532E2027}" type="pres">
      <dgm:prSet presAssocID="{D7C32FF1-031D-4C32-BA7D-F784F6128FC6}" presName="rootText" presStyleLbl="node2" presStyleIdx="2" presStyleCnt="3">
        <dgm:presLayoutVars>
          <dgm:chPref val="3"/>
        </dgm:presLayoutVars>
      </dgm:prSet>
      <dgm:spPr/>
      <dgm:t>
        <a:bodyPr/>
        <a:lstStyle/>
        <a:p>
          <a:endParaRPr lang="ru-RU"/>
        </a:p>
      </dgm:t>
    </dgm:pt>
    <dgm:pt modelId="{DF7210B6-42CF-4349-8EE9-DE0920BE07B2}" type="pres">
      <dgm:prSet presAssocID="{D7C32FF1-031D-4C32-BA7D-F784F6128FC6}" presName="rootConnector" presStyleLbl="node2" presStyleIdx="2" presStyleCnt="3"/>
      <dgm:spPr/>
      <dgm:t>
        <a:bodyPr/>
        <a:lstStyle/>
        <a:p>
          <a:endParaRPr lang="ru-RU"/>
        </a:p>
      </dgm:t>
    </dgm:pt>
    <dgm:pt modelId="{82E35112-06E8-4B0F-8949-D2FED2E2AE95}" type="pres">
      <dgm:prSet presAssocID="{D7C32FF1-031D-4C32-BA7D-F784F6128FC6}" presName="hierChild4" presStyleCnt="0"/>
      <dgm:spPr/>
    </dgm:pt>
    <dgm:pt modelId="{49EB6DD0-A80F-4910-89BF-38DCEE743D3A}" type="pres">
      <dgm:prSet presAssocID="{D7C32FF1-031D-4C32-BA7D-F784F6128FC6}" presName="hierChild5" presStyleCnt="0"/>
      <dgm:spPr/>
    </dgm:pt>
    <dgm:pt modelId="{EE6F5365-4DB1-4DB3-8B09-573DFBB9F91B}" type="pres">
      <dgm:prSet presAssocID="{15A9315F-CD8D-4A1F-85AC-BA9400F1D4F2}" presName="hierChild3" presStyleCnt="0"/>
      <dgm:spPr/>
    </dgm:pt>
  </dgm:ptLst>
  <dgm:cxnLst>
    <dgm:cxn modelId="{F33AB103-DB26-4609-9721-28E55F2F7EAE}" type="presOf" srcId="{5FBBCACD-3722-4A5F-9BF4-6B0F6A650DE2}" destId="{95E9F968-4A77-4AD0-B2B3-1178796073F4}" srcOrd="1" destOrd="0" presId="urn:microsoft.com/office/officeart/2005/8/layout/orgChart1"/>
    <dgm:cxn modelId="{E9517EF7-F40E-4726-8E9A-F8AA5ED4C6D4}" type="presOf" srcId="{2A3F9A3B-C1AB-4526-8571-1FFE8C7449B2}" destId="{62DDF670-135C-4349-98FB-4B11892078D0}" srcOrd="1" destOrd="0" presId="urn:microsoft.com/office/officeart/2005/8/layout/orgChart1"/>
    <dgm:cxn modelId="{8020425B-7785-41B0-AA35-57C335F1CC40}" type="presOf" srcId="{2A3F9A3B-C1AB-4526-8571-1FFE8C7449B2}" destId="{3475768D-463A-4612-AE5C-D843381ACBCC}" srcOrd="0" destOrd="0" presId="urn:microsoft.com/office/officeart/2005/8/layout/orgChart1"/>
    <dgm:cxn modelId="{FCCE5C37-CED0-490D-8D2A-42B08EBEF8B7}" type="presOf" srcId="{D7C32FF1-031D-4C32-BA7D-F784F6128FC6}" destId="{E5DACADF-9DA4-4DF9-9190-10C3532E2027}" srcOrd="0" destOrd="0" presId="urn:microsoft.com/office/officeart/2005/8/layout/orgChart1"/>
    <dgm:cxn modelId="{E8E8ACAB-062A-415E-826B-673DCAE4BBAC}" srcId="{34DD93A4-626F-469A-8BAE-FEEE0A82D67F}" destId="{15A9315F-CD8D-4A1F-85AC-BA9400F1D4F2}" srcOrd="0" destOrd="0" parTransId="{2E207C69-DC63-43C7-8230-DCF919CFCBD4}" sibTransId="{89BF3B94-A993-49B9-9160-9765DA9D01AE}"/>
    <dgm:cxn modelId="{D25F07D6-7190-4F89-B2F6-5081FAADA8CA}" srcId="{15A9315F-CD8D-4A1F-85AC-BA9400F1D4F2}" destId="{2A3F9A3B-C1AB-4526-8571-1FFE8C7449B2}" srcOrd="0" destOrd="0" parTransId="{2437655F-B82B-49AE-9872-FF0A1159CF0E}" sibTransId="{7A5C3949-9C74-4E2F-83E5-BBE67A244EF6}"/>
    <dgm:cxn modelId="{CC77A0F9-AE0C-4668-8089-6700F47BCE29}" srcId="{15A9315F-CD8D-4A1F-85AC-BA9400F1D4F2}" destId="{5FBBCACD-3722-4A5F-9BF4-6B0F6A650DE2}" srcOrd="1" destOrd="0" parTransId="{1D402EE8-B039-411C-A0AC-9572367B0EA0}" sibTransId="{8EA09F31-F4A7-4ABF-AFD7-0004E814549D}"/>
    <dgm:cxn modelId="{4B1FE7B8-EE32-4D59-AD36-D7CE4EBD4951}" type="presOf" srcId="{5FBBCACD-3722-4A5F-9BF4-6B0F6A650DE2}" destId="{72EA4077-D35C-4507-935B-04739AA6FF27}" srcOrd="0" destOrd="0" presId="urn:microsoft.com/office/officeart/2005/8/layout/orgChart1"/>
    <dgm:cxn modelId="{834A2B82-818D-4557-B55A-D2B25A85C09D}" srcId="{15A9315F-CD8D-4A1F-85AC-BA9400F1D4F2}" destId="{D7C32FF1-031D-4C32-BA7D-F784F6128FC6}" srcOrd="2" destOrd="0" parTransId="{7C7E3265-70BF-43A6-83A6-269D4060F779}" sibTransId="{2FC78153-380B-49C2-A16C-FE71565FE537}"/>
    <dgm:cxn modelId="{F64E3314-31F5-4000-902F-07BB90E95F41}" type="presOf" srcId="{7C7E3265-70BF-43A6-83A6-269D4060F779}" destId="{5C773450-0CD6-4686-9034-0EE42B01C4BB}" srcOrd="0" destOrd="0" presId="urn:microsoft.com/office/officeart/2005/8/layout/orgChart1"/>
    <dgm:cxn modelId="{27A4CD06-C268-4AE2-8A8B-C6522FD59FB8}" type="presOf" srcId="{15A9315F-CD8D-4A1F-85AC-BA9400F1D4F2}" destId="{F26D4414-4272-4725-8836-CFCBE498151D}" srcOrd="0" destOrd="0" presId="urn:microsoft.com/office/officeart/2005/8/layout/orgChart1"/>
    <dgm:cxn modelId="{CAE7931A-BB46-4C34-87DB-E4ECB3946A82}" type="presOf" srcId="{34DD93A4-626F-469A-8BAE-FEEE0A82D67F}" destId="{56F3B7F4-156B-4D38-AE97-41C63F526B02}" srcOrd="0" destOrd="0" presId="urn:microsoft.com/office/officeart/2005/8/layout/orgChart1"/>
    <dgm:cxn modelId="{85F18184-51E7-4AED-BD89-76369CD14449}" type="presOf" srcId="{D7C32FF1-031D-4C32-BA7D-F784F6128FC6}" destId="{DF7210B6-42CF-4349-8EE9-DE0920BE07B2}" srcOrd="1" destOrd="0" presId="urn:microsoft.com/office/officeart/2005/8/layout/orgChart1"/>
    <dgm:cxn modelId="{DDEEFC6B-D531-4165-BDDE-96A95BEE4B5F}" type="presOf" srcId="{2437655F-B82B-49AE-9872-FF0A1159CF0E}" destId="{77E7E9C9-364E-438F-A3E5-8402984568B5}" srcOrd="0" destOrd="0" presId="urn:microsoft.com/office/officeart/2005/8/layout/orgChart1"/>
    <dgm:cxn modelId="{6EC0CD04-F681-468A-8204-8B2F22643DAA}" type="presOf" srcId="{1D402EE8-B039-411C-A0AC-9572367B0EA0}" destId="{4D8CDFCC-261D-49E8-9D27-1BFA7BC82E6F}" srcOrd="0" destOrd="0" presId="urn:microsoft.com/office/officeart/2005/8/layout/orgChart1"/>
    <dgm:cxn modelId="{2D78496F-AEF6-4E41-87FC-F03C0B33B445}" type="presOf" srcId="{15A9315F-CD8D-4A1F-85AC-BA9400F1D4F2}" destId="{9FE2304D-E8A2-4107-BE5E-04AE5AE5EC98}" srcOrd="1" destOrd="0" presId="urn:microsoft.com/office/officeart/2005/8/layout/orgChart1"/>
    <dgm:cxn modelId="{907B5133-E589-4AC6-B08D-37EE086A640D}" type="presParOf" srcId="{56F3B7F4-156B-4D38-AE97-41C63F526B02}" destId="{3A28C882-F264-42E3-A3F5-B31B7B004237}" srcOrd="0" destOrd="0" presId="urn:microsoft.com/office/officeart/2005/8/layout/orgChart1"/>
    <dgm:cxn modelId="{492D4ED1-C8C3-478E-939D-C5294288A5A2}" type="presParOf" srcId="{3A28C882-F264-42E3-A3F5-B31B7B004237}" destId="{6D937766-ABB1-4675-992E-6B1F1115BE94}" srcOrd="0" destOrd="0" presId="urn:microsoft.com/office/officeart/2005/8/layout/orgChart1"/>
    <dgm:cxn modelId="{6E23D351-1354-427F-8254-C2DF3F045AC2}" type="presParOf" srcId="{6D937766-ABB1-4675-992E-6B1F1115BE94}" destId="{F26D4414-4272-4725-8836-CFCBE498151D}" srcOrd="0" destOrd="0" presId="urn:microsoft.com/office/officeart/2005/8/layout/orgChart1"/>
    <dgm:cxn modelId="{AB3638A4-431A-4AAC-B5A1-2FCB12A1675E}" type="presParOf" srcId="{6D937766-ABB1-4675-992E-6B1F1115BE94}" destId="{9FE2304D-E8A2-4107-BE5E-04AE5AE5EC98}" srcOrd="1" destOrd="0" presId="urn:microsoft.com/office/officeart/2005/8/layout/orgChart1"/>
    <dgm:cxn modelId="{86D402EA-9E49-4D9B-95D7-7B7430F83D0A}" type="presParOf" srcId="{3A28C882-F264-42E3-A3F5-B31B7B004237}" destId="{191202EE-2944-4BF2-AAAD-8DC0C62E0184}" srcOrd="1" destOrd="0" presId="urn:microsoft.com/office/officeart/2005/8/layout/orgChart1"/>
    <dgm:cxn modelId="{6E827F75-29EC-4D2B-8FFA-4FE59A70C613}" type="presParOf" srcId="{191202EE-2944-4BF2-AAAD-8DC0C62E0184}" destId="{77E7E9C9-364E-438F-A3E5-8402984568B5}" srcOrd="0" destOrd="0" presId="urn:microsoft.com/office/officeart/2005/8/layout/orgChart1"/>
    <dgm:cxn modelId="{D3FE2FC0-D64B-4F53-B586-3E184DB9921A}" type="presParOf" srcId="{191202EE-2944-4BF2-AAAD-8DC0C62E0184}" destId="{8C875820-68AD-4B0F-94F8-41D8AA2790FA}" srcOrd="1" destOrd="0" presId="urn:microsoft.com/office/officeart/2005/8/layout/orgChart1"/>
    <dgm:cxn modelId="{CCE13938-4B06-4AF7-82C9-BBD4FFF3379C}" type="presParOf" srcId="{8C875820-68AD-4B0F-94F8-41D8AA2790FA}" destId="{8DC1C5CD-24DA-4409-9076-705D3ADD4344}" srcOrd="0" destOrd="0" presId="urn:microsoft.com/office/officeart/2005/8/layout/orgChart1"/>
    <dgm:cxn modelId="{5B45EE8A-F078-42A3-9327-01CDBD024653}" type="presParOf" srcId="{8DC1C5CD-24DA-4409-9076-705D3ADD4344}" destId="{3475768D-463A-4612-AE5C-D843381ACBCC}" srcOrd="0" destOrd="0" presId="urn:microsoft.com/office/officeart/2005/8/layout/orgChart1"/>
    <dgm:cxn modelId="{A0BB9F99-59D0-4DEE-B166-BFB68AA3D253}" type="presParOf" srcId="{8DC1C5CD-24DA-4409-9076-705D3ADD4344}" destId="{62DDF670-135C-4349-98FB-4B11892078D0}" srcOrd="1" destOrd="0" presId="urn:microsoft.com/office/officeart/2005/8/layout/orgChart1"/>
    <dgm:cxn modelId="{1D9BBB97-32F0-45CD-97CB-4AB9482C26EA}" type="presParOf" srcId="{8C875820-68AD-4B0F-94F8-41D8AA2790FA}" destId="{33549FB6-4C86-4111-AF52-8CEB27BB4ADA}" srcOrd="1" destOrd="0" presId="urn:microsoft.com/office/officeart/2005/8/layout/orgChart1"/>
    <dgm:cxn modelId="{1ABE9230-182B-4C19-A58D-C90916B29335}" type="presParOf" srcId="{8C875820-68AD-4B0F-94F8-41D8AA2790FA}" destId="{ED35ED4D-A8E4-4977-AFC8-5B0A489E5CF2}" srcOrd="2" destOrd="0" presId="urn:microsoft.com/office/officeart/2005/8/layout/orgChart1"/>
    <dgm:cxn modelId="{9D683299-FFF0-48B7-A3B7-B6FE1DDD45EA}" type="presParOf" srcId="{191202EE-2944-4BF2-AAAD-8DC0C62E0184}" destId="{4D8CDFCC-261D-49E8-9D27-1BFA7BC82E6F}" srcOrd="2" destOrd="0" presId="urn:microsoft.com/office/officeart/2005/8/layout/orgChart1"/>
    <dgm:cxn modelId="{7F8D873F-C99E-4E88-A6EF-5DCAE5A155E7}" type="presParOf" srcId="{191202EE-2944-4BF2-AAAD-8DC0C62E0184}" destId="{9FDFC21E-1404-46AC-9AA7-40297B9D8A50}" srcOrd="3" destOrd="0" presId="urn:microsoft.com/office/officeart/2005/8/layout/orgChart1"/>
    <dgm:cxn modelId="{D1EBA0EE-C50D-4AF6-87A4-E6E59A045F4F}" type="presParOf" srcId="{9FDFC21E-1404-46AC-9AA7-40297B9D8A50}" destId="{8563D53A-B334-4DD4-B15F-F90974C111AF}" srcOrd="0" destOrd="0" presId="urn:microsoft.com/office/officeart/2005/8/layout/orgChart1"/>
    <dgm:cxn modelId="{78CA9AA4-72B3-4C19-8194-F33326A2286C}" type="presParOf" srcId="{8563D53A-B334-4DD4-B15F-F90974C111AF}" destId="{72EA4077-D35C-4507-935B-04739AA6FF27}" srcOrd="0" destOrd="0" presId="urn:microsoft.com/office/officeart/2005/8/layout/orgChart1"/>
    <dgm:cxn modelId="{C8662553-6D64-4E10-A570-3CE3051F6437}" type="presParOf" srcId="{8563D53A-B334-4DD4-B15F-F90974C111AF}" destId="{95E9F968-4A77-4AD0-B2B3-1178796073F4}" srcOrd="1" destOrd="0" presId="urn:microsoft.com/office/officeart/2005/8/layout/orgChart1"/>
    <dgm:cxn modelId="{FE0AEC01-F45E-4075-B107-88133BC21579}" type="presParOf" srcId="{9FDFC21E-1404-46AC-9AA7-40297B9D8A50}" destId="{8BA46B45-BBB2-473F-A9F2-8C4C785DE2EF}" srcOrd="1" destOrd="0" presId="urn:microsoft.com/office/officeart/2005/8/layout/orgChart1"/>
    <dgm:cxn modelId="{EE57A98A-AD2C-4DF7-8C06-63395C16DE4D}" type="presParOf" srcId="{9FDFC21E-1404-46AC-9AA7-40297B9D8A50}" destId="{70C33A75-E9B3-4930-8F31-672A1C379B5D}" srcOrd="2" destOrd="0" presId="urn:microsoft.com/office/officeart/2005/8/layout/orgChart1"/>
    <dgm:cxn modelId="{931BFE7A-0A1C-4AEB-9197-DEB83EA79168}" type="presParOf" srcId="{191202EE-2944-4BF2-AAAD-8DC0C62E0184}" destId="{5C773450-0CD6-4686-9034-0EE42B01C4BB}" srcOrd="4" destOrd="0" presId="urn:microsoft.com/office/officeart/2005/8/layout/orgChart1"/>
    <dgm:cxn modelId="{186C8B2E-5A4D-419B-8342-E23AD51431CF}" type="presParOf" srcId="{191202EE-2944-4BF2-AAAD-8DC0C62E0184}" destId="{C5ED6277-FF44-4C46-8A79-52A493A9513A}" srcOrd="5" destOrd="0" presId="urn:microsoft.com/office/officeart/2005/8/layout/orgChart1"/>
    <dgm:cxn modelId="{F99340FC-4711-42CD-AE84-264A28A1112E}" type="presParOf" srcId="{C5ED6277-FF44-4C46-8A79-52A493A9513A}" destId="{C5E3D76B-7E9B-4FE6-9AEC-2D39EBAB9AB8}" srcOrd="0" destOrd="0" presId="urn:microsoft.com/office/officeart/2005/8/layout/orgChart1"/>
    <dgm:cxn modelId="{8E4F01E0-595C-492C-904D-46DBDA5B6729}" type="presParOf" srcId="{C5E3D76B-7E9B-4FE6-9AEC-2D39EBAB9AB8}" destId="{E5DACADF-9DA4-4DF9-9190-10C3532E2027}" srcOrd="0" destOrd="0" presId="urn:microsoft.com/office/officeart/2005/8/layout/orgChart1"/>
    <dgm:cxn modelId="{D81FD132-82CF-46CF-BBCF-77191250ACCE}" type="presParOf" srcId="{C5E3D76B-7E9B-4FE6-9AEC-2D39EBAB9AB8}" destId="{DF7210B6-42CF-4349-8EE9-DE0920BE07B2}" srcOrd="1" destOrd="0" presId="urn:microsoft.com/office/officeart/2005/8/layout/orgChart1"/>
    <dgm:cxn modelId="{60E398FB-0081-4444-B357-38B6CC922F1D}" type="presParOf" srcId="{C5ED6277-FF44-4C46-8A79-52A493A9513A}" destId="{82E35112-06E8-4B0F-8949-D2FED2E2AE95}" srcOrd="1" destOrd="0" presId="urn:microsoft.com/office/officeart/2005/8/layout/orgChart1"/>
    <dgm:cxn modelId="{276900A2-BB45-4275-AFB2-0BA148E99BAE}" type="presParOf" srcId="{C5ED6277-FF44-4C46-8A79-52A493A9513A}" destId="{49EB6DD0-A80F-4910-89BF-38DCEE743D3A}" srcOrd="2" destOrd="0" presId="urn:microsoft.com/office/officeart/2005/8/layout/orgChart1"/>
    <dgm:cxn modelId="{1D254551-7023-471C-A56E-431444B9FE47}" type="presParOf" srcId="{3A28C882-F264-42E3-A3F5-B31B7B004237}" destId="{EE6F5365-4DB1-4DB3-8B09-573DFBB9F91B}"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4FFA228-E267-4533-AAD0-21F788316A05}" type="doc">
      <dgm:prSet loTypeId="urn:microsoft.com/office/officeart/2005/8/layout/vList2" loCatId="list" qsTypeId="urn:microsoft.com/office/officeart/2005/8/quickstyle/3d3" qsCatId="3D" csTypeId="urn:microsoft.com/office/officeart/2005/8/colors/accent1_5" csCatId="accent1" phldr="1"/>
      <dgm:spPr/>
      <dgm:t>
        <a:bodyPr/>
        <a:lstStyle/>
        <a:p>
          <a:endParaRPr lang="ru-RU"/>
        </a:p>
      </dgm:t>
    </dgm:pt>
    <dgm:pt modelId="{DBF9BD91-B6B3-419D-95C6-8CB352CBF8AF}">
      <dgm:prSet custT="1"/>
      <dgm:spPr/>
      <dgm:t>
        <a:bodyPr/>
        <a:lstStyle/>
        <a:p>
          <a:pPr rtl="0"/>
          <a:r>
            <a:rPr lang="en-US" sz="3000" dirty="0" err="1" smtClean="0">
              <a:latin typeface="Times New Roman" panose="02020603050405020304" pitchFamily="18" charset="0"/>
              <a:cs typeface="Times New Roman" panose="02020603050405020304" pitchFamily="18" charset="0"/>
            </a:rPr>
            <a:t>Rezbalar</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tasnifi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bilan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tanishamiz</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Rezbalar</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turli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belgilari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bo`yicha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tasniflanadi</a:t>
          </a:r>
          <a:r>
            <a:rPr lang="en-US" sz="3000" dirty="0" smtClean="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dgm:t>
    </dgm:pt>
    <dgm:pt modelId="{75E090E6-1F9D-4A4F-AAE3-856F5959D768}" type="parTrans" cxnId="{64A55DA7-1232-414A-BC95-DF17AE811220}">
      <dgm:prSet/>
      <dgm:spPr/>
      <dgm:t>
        <a:bodyPr/>
        <a:lstStyle/>
        <a:p>
          <a:endParaRPr lang="ru-RU" sz="3000"/>
        </a:p>
      </dgm:t>
    </dgm:pt>
    <dgm:pt modelId="{0247989B-BF47-4DB2-85DD-FD84DBD9916D}" type="sibTrans" cxnId="{64A55DA7-1232-414A-BC95-DF17AE811220}">
      <dgm:prSet/>
      <dgm:spPr/>
      <dgm:t>
        <a:bodyPr/>
        <a:lstStyle/>
        <a:p>
          <a:endParaRPr lang="ru-RU" sz="3000"/>
        </a:p>
      </dgm:t>
    </dgm:pt>
    <dgm:pt modelId="{23929169-0432-47DA-AFC9-DF8B611B3CA3}">
      <dgm:prSet custT="1"/>
      <dgm:spPr/>
      <dgm:t>
        <a:bodyPr/>
        <a:lstStyle/>
        <a:p>
          <a:pPr rtl="0"/>
          <a:r>
            <a:rPr lang="en-US" sz="3000" smtClean="0">
              <a:latin typeface="Times New Roman" panose="02020603050405020304" pitchFamily="18" charset="0"/>
              <a:cs typeface="Times New Roman" panose="02020603050405020304" pitchFamily="18" charset="0"/>
            </a:rPr>
            <a:t>1. Tsilindrsimon va konussimon rez’balar.</a:t>
          </a:r>
          <a:endParaRPr lang="ru-RU" sz="3000">
            <a:latin typeface="Times New Roman" panose="02020603050405020304" pitchFamily="18" charset="0"/>
            <a:cs typeface="Times New Roman" panose="02020603050405020304" pitchFamily="18" charset="0"/>
          </a:endParaRPr>
        </a:p>
      </dgm:t>
    </dgm:pt>
    <dgm:pt modelId="{574F0F58-E4B9-4226-A7C6-F2659D7A3950}" type="parTrans" cxnId="{CE9D2267-6757-4B38-A6CD-49D9752C392B}">
      <dgm:prSet/>
      <dgm:spPr/>
      <dgm:t>
        <a:bodyPr/>
        <a:lstStyle/>
        <a:p>
          <a:endParaRPr lang="ru-RU" sz="3000"/>
        </a:p>
      </dgm:t>
    </dgm:pt>
    <dgm:pt modelId="{694DA573-EC5C-4E0D-A352-B40F396B3F6F}" type="sibTrans" cxnId="{CE9D2267-6757-4B38-A6CD-49D9752C392B}">
      <dgm:prSet/>
      <dgm:spPr/>
      <dgm:t>
        <a:bodyPr/>
        <a:lstStyle/>
        <a:p>
          <a:endParaRPr lang="ru-RU" sz="3000"/>
        </a:p>
      </dgm:t>
    </dgm:pt>
    <dgm:pt modelId="{8B262432-E276-409B-BD46-C9D7A31B025B}">
      <dgm:prSet custT="1"/>
      <dgm:spPr/>
      <dgm:t>
        <a:bodyPr/>
        <a:lstStyle/>
        <a:p>
          <a:pPr rtl="0"/>
          <a:r>
            <a:rPr lang="en-US" sz="3000" dirty="0" smtClean="0">
              <a:latin typeface="Times New Roman" panose="02020603050405020304" pitchFamily="18" charset="0"/>
              <a:cs typeface="Times New Roman" panose="02020603050405020304" pitchFamily="18" charset="0"/>
            </a:rPr>
            <a:t>2. Chap </a:t>
          </a:r>
          <a:r>
            <a:rPr lang="en-US" sz="3000" dirty="0" err="1" smtClean="0">
              <a:latin typeface="Times New Roman" panose="02020603050405020304" pitchFamily="18" charset="0"/>
              <a:cs typeface="Times New Roman" panose="02020603050405020304" pitchFamily="18" charset="0"/>
            </a:rPr>
            <a:t>va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o’ng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rez’balar</a:t>
          </a:r>
          <a:r>
            <a:rPr lang="en-US" sz="3000" dirty="0" smtClean="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dgm:t>
    </dgm:pt>
    <dgm:pt modelId="{EE664279-A026-409F-8B00-2AEFC5B49614}" type="parTrans" cxnId="{329BB6F9-BCB5-497C-96F9-11C10245B2E5}">
      <dgm:prSet/>
      <dgm:spPr/>
      <dgm:t>
        <a:bodyPr/>
        <a:lstStyle/>
        <a:p>
          <a:endParaRPr lang="ru-RU" sz="3000"/>
        </a:p>
      </dgm:t>
    </dgm:pt>
    <dgm:pt modelId="{9F9A13A0-767A-4845-B0B9-657630D04CE1}" type="sibTrans" cxnId="{329BB6F9-BCB5-497C-96F9-11C10245B2E5}">
      <dgm:prSet/>
      <dgm:spPr/>
      <dgm:t>
        <a:bodyPr/>
        <a:lstStyle/>
        <a:p>
          <a:endParaRPr lang="ru-RU" sz="3000"/>
        </a:p>
      </dgm:t>
    </dgm:pt>
    <dgm:pt modelId="{9CCC4EC9-04E1-4165-8E85-ADEFB8CA2287}">
      <dgm:prSet custT="1"/>
      <dgm:spPr/>
      <dgm:t>
        <a:bodyPr/>
        <a:lstStyle/>
        <a:p>
          <a:pPr rtl="0"/>
          <a:r>
            <a:rPr lang="en-US" sz="3000" dirty="0" smtClean="0">
              <a:latin typeface="Times New Roman" panose="02020603050405020304" pitchFamily="18" charset="0"/>
              <a:cs typeface="Times New Roman" panose="02020603050405020304" pitchFamily="18" charset="0"/>
            </a:rPr>
            <a:t>3. </a:t>
          </a:r>
          <a:r>
            <a:rPr lang="en-US" sz="3000" dirty="0" err="1" smtClean="0">
              <a:latin typeface="Times New Roman" panose="02020603050405020304" pitchFamily="18" charset="0"/>
              <a:cs typeface="Times New Roman" panose="02020603050405020304" pitchFamily="18" charset="0"/>
            </a:rPr>
            <a:t>Bir</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kirimli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ko’p</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kirimli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rez’balar</a:t>
          </a:r>
          <a:r>
            <a:rPr lang="en-US" sz="3000" dirty="0" smtClean="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dgm:t>
    </dgm:pt>
    <dgm:pt modelId="{99124AD3-DB93-4995-A831-6692D49E5F5A}" type="parTrans" cxnId="{B4ADBBEA-4D62-4DE9-BA2F-66E77B2DEBED}">
      <dgm:prSet/>
      <dgm:spPr/>
      <dgm:t>
        <a:bodyPr/>
        <a:lstStyle/>
        <a:p>
          <a:endParaRPr lang="ru-RU" sz="3000"/>
        </a:p>
      </dgm:t>
    </dgm:pt>
    <dgm:pt modelId="{1A2A4C41-BA27-4F12-8E85-E9B52B52B9F8}" type="sibTrans" cxnId="{B4ADBBEA-4D62-4DE9-BA2F-66E77B2DEBED}">
      <dgm:prSet/>
      <dgm:spPr/>
      <dgm:t>
        <a:bodyPr/>
        <a:lstStyle/>
        <a:p>
          <a:endParaRPr lang="ru-RU" sz="3000"/>
        </a:p>
      </dgm:t>
    </dgm:pt>
    <dgm:pt modelId="{93D8BBE5-4FC6-41F6-8C72-309419B98454}">
      <dgm:prSet custT="1"/>
      <dgm:spPr/>
      <dgm:t>
        <a:bodyPr/>
        <a:lstStyle/>
        <a:p>
          <a:pPr rtl="0"/>
          <a:r>
            <a:rPr lang="en-US" sz="3000" dirty="0" smtClean="0">
              <a:latin typeface="Times New Roman" panose="02020603050405020304" pitchFamily="18" charset="0"/>
              <a:cs typeface="Times New Roman" panose="02020603050405020304" pitchFamily="18" charset="0"/>
            </a:rPr>
            <a:t>4. </a:t>
          </a:r>
          <a:r>
            <a:rPr lang="en-US" sz="3000" dirty="0" err="1" smtClean="0">
              <a:latin typeface="Times New Roman" panose="02020603050405020304" pitchFamily="18" charset="0"/>
              <a:cs typeface="Times New Roman" panose="02020603050405020304" pitchFamily="18" charset="0"/>
            </a:rPr>
            <a:t>Rez’bani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xosil</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qiluvchi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ko’ndalang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kesim</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shakliga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profil</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ga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qarab</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uchburchak</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trapetsiya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to`g`ri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to’rtburchak</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doira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profilli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rezbalar</a:t>
          </a:r>
          <a:r>
            <a:rPr lang="en-US" sz="3000" dirty="0" smtClean="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dgm:t>
    </dgm:pt>
    <dgm:pt modelId="{1C966E4C-AEA8-4969-B358-64BCCBFA9A9E}" type="parTrans" cxnId="{A337E910-36BC-4667-92E2-0EBDCE7011FB}">
      <dgm:prSet/>
      <dgm:spPr/>
      <dgm:t>
        <a:bodyPr/>
        <a:lstStyle/>
        <a:p>
          <a:endParaRPr lang="ru-RU" sz="3000"/>
        </a:p>
      </dgm:t>
    </dgm:pt>
    <dgm:pt modelId="{8B210943-DBF3-4F7A-B98A-431339F19F7F}" type="sibTrans" cxnId="{A337E910-36BC-4667-92E2-0EBDCE7011FB}">
      <dgm:prSet/>
      <dgm:spPr/>
      <dgm:t>
        <a:bodyPr/>
        <a:lstStyle/>
        <a:p>
          <a:endParaRPr lang="ru-RU" sz="3000"/>
        </a:p>
      </dgm:t>
    </dgm:pt>
    <dgm:pt modelId="{B950C2F3-D72E-4B07-AAA2-8258ABDBFAB3}" type="pres">
      <dgm:prSet presAssocID="{B4FFA228-E267-4533-AAD0-21F788316A05}" presName="linear" presStyleCnt="0">
        <dgm:presLayoutVars>
          <dgm:animLvl val="lvl"/>
          <dgm:resizeHandles val="exact"/>
        </dgm:presLayoutVars>
      </dgm:prSet>
      <dgm:spPr/>
      <dgm:t>
        <a:bodyPr/>
        <a:lstStyle/>
        <a:p>
          <a:endParaRPr lang="ru-RU"/>
        </a:p>
      </dgm:t>
    </dgm:pt>
    <dgm:pt modelId="{99CAEADF-2DA9-425F-BC58-2F82A9F72D2F}" type="pres">
      <dgm:prSet presAssocID="{DBF9BD91-B6B3-419D-95C6-8CB352CBF8AF}" presName="parentText" presStyleLbl="node1" presStyleIdx="0" presStyleCnt="5" custLinFactNeighborX="-151" custLinFactNeighborY="20799">
        <dgm:presLayoutVars>
          <dgm:chMax val="0"/>
          <dgm:bulletEnabled val="1"/>
        </dgm:presLayoutVars>
      </dgm:prSet>
      <dgm:spPr/>
      <dgm:t>
        <a:bodyPr/>
        <a:lstStyle/>
        <a:p>
          <a:endParaRPr lang="ru-RU"/>
        </a:p>
      </dgm:t>
    </dgm:pt>
    <dgm:pt modelId="{018358DD-10B4-4277-A33E-B841B4C3EC7B}" type="pres">
      <dgm:prSet presAssocID="{0247989B-BF47-4DB2-85DD-FD84DBD9916D}" presName="spacer" presStyleCnt="0"/>
      <dgm:spPr/>
    </dgm:pt>
    <dgm:pt modelId="{72EA5710-AB26-4C7C-BA2D-E0ED87E8A420}" type="pres">
      <dgm:prSet presAssocID="{23929169-0432-47DA-AFC9-DF8B611B3CA3}" presName="parentText" presStyleLbl="node1" presStyleIdx="1" presStyleCnt="5">
        <dgm:presLayoutVars>
          <dgm:chMax val="0"/>
          <dgm:bulletEnabled val="1"/>
        </dgm:presLayoutVars>
      </dgm:prSet>
      <dgm:spPr/>
      <dgm:t>
        <a:bodyPr/>
        <a:lstStyle/>
        <a:p>
          <a:endParaRPr lang="ru-RU"/>
        </a:p>
      </dgm:t>
    </dgm:pt>
    <dgm:pt modelId="{1327420C-EB74-44D6-AF19-4E639607668F}" type="pres">
      <dgm:prSet presAssocID="{694DA573-EC5C-4E0D-A352-B40F396B3F6F}" presName="spacer" presStyleCnt="0"/>
      <dgm:spPr/>
    </dgm:pt>
    <dgm:pt modelId="{C3C380AB-4D44-407C-84A6-6A35F497A505}" type="pres">
      <dgm:prSet presAssocID="{8B262432-E276-409B-BD46-C9D7A31B025B}" presName="parentText" presStyleLbl="node1" presStyleIdx="2" presStyleCnt="5">
        <dgm:presLayoutVars>
          <dgm:chMax val="0"/>
          <dgm:bulletEnabled val="1"/>
        </dgm:presLayoutVars>
      </dgm:prSet>
      <dgm:spPr/>
      <dgm:t>
        <a:bodyPr/>
        <a:lstStyle/>
        <a:p>
          <a:endParaRPr lang="ru-RU"/>
        </a:p>
      </dgm:t>
    </dgm:pt>
    <dgm:pt modelId="{4DA8D899-5A9B-4847-B5CB-25DA2B7593AC}" type="pres">
      <dgm:prSet presAssocID="{9F9A13A0-767A-4845-B0B9-657630D04CE1}" presName="spacer" presStyleCnt="0"/>
      <dgm:spPr/>
    </dgm:pt>
    <dgm:pt modelId="{C2ABF211-E99D-4A63-96CA-A824D83CD6FF}" type="pres">
      <dgm:prSet presAssocID="{9CCC4EC9-04E1-4165-8E85-ADEFB8CA2287}" presName="parentText" presStyleLbl="node1" presStyleIdx="3" presStyleCnt="5">
        <dgm:presLayoutVars>
          <dgm:chMax val="0"/>
          <dgm:bulletEnabled val="1"/>
        </dgm:presLayoutVars>
      </dgm:prSet>
      <dgm:spPr/>
      <dgm:t>
        <a:bodyPr/>
        <a:lstStyle/>
        <a:p>
          <a:endParaRPr lang="ru-RU"/>
        </a:p>
      </dgm:t>
    </dgm:pt>
    <dgm:pt modelId="{9083EB88-B7CD-4CD4-86A5-77B8B7EC5790}" type="pres">
      <dgm:prSet presAssocID="{1A2A4C41-BA27-4F12-8E85-E9B52B52B9F8}" presName="spacer" presStyleCnt="0"/>
      <dgm:spPr/>
    </dgm:pt>
    <dgm:pt modelId="{0A5612EE-7FE9-45CA-BB3B-9653A8ED997B}" type="pres">
      <dgm:prSet presAssocID="{93D8BBE5-4FC6-41F6-8C72-309419B98454}" presName="parentText" presStyleLbl="node1" presStyleIdx="4" presStyleCnt="5" custScaleY="113109">
        <dgm:presLayoutVars>
          <dgm:chMax val="0"/>
          <dgm:bulletEnabled val="1"/>
        </dgm:presLayoutVars>
      </dgm:prSet>
      <dgm:spPr/>
      <dgm:t>
        <a:bodyPr/>
        <a:lstStyle/>
        <a:p>
          <a:endParaRPr lang="ru-RU"/>
        </a:p>
      </dgm:t>
    </dgm:pt>
  </dgm:ptLst>
  <dgm:cxnLst>
    <dgm:cxn modelId="{B4ADBBEA-4D62-4DE9-BA2F-66E77B2DEBED}" srcId="{B4FFA228-E267-4533-AAD0-21F788316A05}" destId="{9CCC4EC9-04E1-4165-8E85-ADEFB8CA2287}" srcOrd="3" destOrd="0" parTransId="{99124AD3-DB93-4995-A831-6692D49E5F5A}" sibTransId="{1A2A4C41-BA27-4F12-8E85-E9B52B52B9F8}"/>
    <dgm:cxn modelId="{CE9D2267-6757-4B38-A6CD-49D9752C392B}" srcId="{B4FFA228-E267-4533-AAD0-21F788316A05}" destId="{23929169-0432-47DA-AFC9-DF8B611B3CA3}" srcOrd="1" destOrd="0" parTransId="{574F0F58-E4B9-4226-A7C6-F2659D7A3950}" sibTransId="{694DA573-EC5C-4E0D-A352-B40F396B3F6F}"/>
    <dgm:cxn modelId="{E7F44D18-6A2B-404C-B3EA-71529C13F6C2}" type="presOf" srcId="{DBF9BD91-B6B3-419D-95C6-8CB352CBF8AF}" destId="{99CAEADF-2DA9-425F-BC58-2F82A9F72D2F}" srcOrd="0" destOrd="0" presId="urn:microsoft.com/office/officeart/2005/8/layout/vList2"/>
    <dgm:cxn modelId="{E48CE11F-2491-4344-801D-F34C331E2349}" type="presOf" srcId="{B4FFA228-E267-4533-AAD0-21F788316A05}" destId="{B950C2F3-D72E-4B07-AAA2-8258ABDBFAB3}" srcOrd="0" destOrd="0" presId="urn:microsoft.com/office/officeart/2005/8/layout/vList2"/>
    <dgm:cxn modelId="{A337E910-36BC-4667-92E2-0EBDCE7011FB}" srcId="{B4FFA228-E267-4533-AAD0-21F788316A05}" destId="{93D8BBE5-4FC6-41F6-8C72-309419B98454}" srcOrd="4" destOrd="0" parTransId="{1C966E4C-AEA8-4969-B358-64BCCBFA9A9E}" sibTransId="{8B210943-DBF3-4F7A-B98A-431339F19F7F}"/>
    <dgm:cxn modelId="{329BB6F9-BCB5-497C-96F9-11C10245B2E5}" srcId="{B4FFA228-E267-4533-AAD0-21F788316A05}" destId="{8B262432-E276-409B-BD46-C9D7A31B025B}" srcOrd="2" destOrd="0" parTransId="{EE664279-A026-409F-8B00-2AEFC5B49614}" sibTransId="{9F9A13A0-767A-4845-B0B9-657630D04CE1}"/>
    <dgm:cxn modelId="{503053EA-EA82-4CB9-AB63-C09763EA397A}" type="presOf" srcId="{23929169-0432-47DA-AFC9-DF8B611B3CA3}" destId="{72EA5710-AB26-4C7C-BA2D-E0ED87E8A420}" srcOrd="0" destOrd="0" presId="urn:microsoft.com/office/officeart/2005/8/layout/vList2"/>
    <dgm:cxn modelId="{F262A100-D5A0-4C19-B6EE-58D61085D522}" type="presOf" srcId="{9CCC4EC9-04E1-4165-8E85-ADEFB8CA2287}" destId="{C2ABF211-E99D-4A63-96CA-A824D83CD6FF}" srcOrd="0" destOrd="0" presId="urn:microsoft.com/office/officeart/2005/8/layout/vList2"/>
    <dgm:cxn modelId="{F93D99C6-AD4F-4E41-93BA-4195C063B205}" type="presOf" srcId="{93D8BBE5-4FC6-41F6-8C72-309419B98454}" destId="{0A5612EE-7FE9-45CA-BB3B-9653A8ED997B}" srcOrd="0" destOrd="0" presId="urn:microsoft.com/office/officeart/2005/8/layout/vList2"/>
    <dgm:cxn modelId="{9BADC328-5783-4126-A709-CB7143E20E9A}" type="presOf" srcId="{8B262432-E276-409B-BD46-C9D7A31B025B}" destId="{C3C380AB-4D44-407C-84A6-6A35F497A505}" srcOrd="0" destOrd="0" presId="urn:microsoft.com/office/officeart/2005/8/layout/vList2"/>
    <dgm:cxn modelId="{64A55DA7-1232-414A-BC95-DF17AE811220}" srcId="{B4FFA228-E267-4533-AAD0-21F788316A05}" destId="{DBF9BD91-B6B3-419D-95C6-8CB352CBF8AF}" srcOrd="0" destOrd="0" parTransId="{75E090E6-1F9D-4A4F-AAE3-856F5959D768}" sibTransId="{0247989B-BF47-4DB2-85DD-FD84DBD9916D}"/>
    <dgm:cxn modelId="{EB82A314-73E1-447D-BF48-4667E2872C7D}" type="presParOf" srcId="{B950C2F3-D72E-4B07-AAA2-8258ABDBFAB3}" destId="{99CAEADF-2DA9-425F-BC58-2F82A9F72D2F}" srcOrd="0" destOrd="0" presId="urn:microsoft.com/office/officeart/2005/8/layout/vList2"/>
    <dgm:cxn modelId="{A2DBCFF3-0C13-4DA2-B290-003CC51E6208}" type="presParOf" srcId="{B950C2F3-D72E-4B07-AAA2-8258ABDBFAB3}" destId="{018358DD-10B4-4277-A33E-B841B4C3EC7B}" srcOrd="1" destOrd="0" presId="urn:microsoft.com/office/officeart/2005/8/layout/vList2"/>
    <dgm:cxn modelId="{4A43ABB4-53B6-4DF1-B272-C3B9BCC2D113}" type="presParOf" srcId="{B950C2F3-D72E-4B07-AAA2-8258ABDBFAB3}" destId="{72EA5710-AB26-4C7C-BA2D-E0ED87E8A420}" srcOrd="2" destOrd="0" presId="urn:microsoft.com/office/officeart/2005/8/layout/vList2"/>
    <dgm:cxn modelId="{742A4704-3801-4B43-B139-619ACB8A6CDB}" type="presParOf" srcId="{B950C2F3-D72E-4B07-AAA2-8258ABDBFAB3}" destId="{1327420C-EB74-44D6-AF19-4E639607668F}" srcOrd="3" destOrd="0" presId="urn:microsoft.com/office/officeart/2005/8/layout/vList2"/>
    <dgm:cxn modelId="{72CCC720-6528-416C-B135-17F0761CB42B}" type="presParOf" srcId="{B950C2F3-D72E-4B07-AAA2-8258ABDBFAB3}" destId="{C3C380AB-4D44-407C-84A6-6A35F497A505}" srcOrd="4" destOrd="0" presId="urn:microsoft.com/office/officeart/2005/8/layout/vList2"/>
    <dgm:cxn modelId="{0691E5B8-8ACF-422E-B503-5680C7F8CC93}" type="presParOf" srcId="{B950C2F3-D72E-4B07-AAA2-8258ABDBFAB3}" destId="{4DA8D899-5A9B-4847-B5CB-25DA2B7593AC}" srcOrd="5" destOrd="0" presId="urn:microsoft.com/office/officeart/2005/8/layout/vList2"/>
    <dgm:cxn modelId="{08868832-C5BF-4D5E-806E-32FDA6860DD9}" type="presParOf" srcId="{B950C2F3-D72E-4B07-AAA2-8258ABDBFAB3}" destId="{C2ABF211-E99D-4A63-96CA-A824D83CD6FF}" srcOrd="6" destOrd="0" presId="urn:microsoft.com/office/officeart/2005/8/layout/vList2"/>
    <dgm:cxn modelId="{20B9C4D9-EE47-4AC4-82F9-A12EA81A74C1}" type="presParOf" srcId="{B950C2F3-D72E-4B07-AAA2-8258ABDBFAB3}" destId="{9083EB88-B7CD-4CD4-86A5-77B8B7EC5790}" srcOrd="7" destOrd="0" presId="urn:microsoft.com/office/officeart/2005/8/layout/vList2"/>
    <dgm:cxn modelId="{1BA0CBE3-912B-4098-B138-00D1AAE22949}" type="presParOf" srcId="{B950C2F3-D72E-4B07-AAA2-8258ABDBFAB3}" destId="{0A5612EE-7FE9-45CA-BB3B-9653A8ED997B}"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1CE06-AF42-4505-8941-960ECF254722}">
      <dsp:nvSpPr>
        <dsp:cNvPr id="0" name=""/>
        <dsp:cNvSpPr/>
      </dsp:nvSpPr>
      <dsp:spPr>
        <a:xfrm>
          <a:off x="4772998" y="1408886"/>
          <a:ext cx="2708643" cy="644534"/>
        </a:xfrm>
        <a:custGeom>
          <a:avLst/>
          <a:gdLst/>
          <a:ahLst/>
          <a:cxnLst/>
          <a:rect l="0" t="0" r="0" b="0"/>
          <a:pathLst>
            <a:path>
              <a:moveTo>
                <a:pt x="0" y="0"/>
              </a:moveTo>
              <a:lnTo>
                <a:pt x="0" y="439231"/>
              </a:lnTo>
              <a:lnTo>
                <a:pt x="2708643" y="439231"/>
              </a:lnTo>
              <a:lnTo>
                <a:pt x="2708643" y="644534"/>
              </a:lnTo>
            </a:path>
          </a:pathLst>
        </a:custGeom>
        <a:noFill/>
        <a:ln w="15875" cap="rnd"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BE834B8-BD4D-4378-A7F9-A0CF28E799F4}">
      <dsp:nvSpPr>
        <dsp:cNvPr id="0" name=""/>
        <dsp:cNvSpPr/>
      </dsp:nvSpPr>
      <dsp:spPr>
        <a:xfrm>
          <a:off x="4727278" y="1408886"/>
          <a:ext cx="91440" cy="644534"/>
        </a:xfrm>
        <a:custGeom>
          <a:avLst/>
          <a:gdLst/>
          <a:ahLst/>
          <a:cxnLst/>
          <a:rect l="0" t="0" r="0" b="0"/>
          <a:pathLst>
            <a:path>
              <a:moveTo>
                <a:pt x="45720" y="0"/>
              </a:moveTo>
              <a:lnTo>
                <a:pt x="45720" y="644534"/>
              </a:lnTo>
            </a:path>
          </a:pathLst>
        </a:custGeom>
        <a:noFill/>
        <a:ln w="15875" cap="rnd"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F825F7A-AE71-43B3-BD47-FCBACE4EE897}">
      <dsp:nvSpPr>
        <dsp:cNvPr id="0" name=""/>
        <dsp:cNvSpPr/>
      </dsp:nvSpPr>
      <dsp:spPr>
        <a:xfrm>
          <a:off x="2064354" y="1408886"/>
          <a:ext cx="2708643" cy="644534"/>
        </a:xfrm>
        <a:custGeom>
          <a:avLst/>
          <a:gdLst/>
          <a:ahLst/>
          <a:cxnLst/>
          <a:rect l="0" t="0" r="0" b="0"/>
          <a:pathLst>
            <a:path>
              <a:moveTo>
                <a:pt x="2708643" y="0"/>
              </a:moveTo>
              <a:lnTo>
                <a:pt x="2708643" y="439231"/>
              </a:lnTo>
              <a:lnTo>
                <a:pt x="0" y="439231"/>
              </a:lnTo>
              <a:lnTo>
                <a:pt x="0" y="644534"/>
              </a:lnTo>
            </a:path>
          </a:pathLst>
        </a:custGeom>
        <a:noFill/>
        <a:ln w="15875" cap="rnd"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9415E8B-CBEE-4810-A967-526D62F2CCCA}">
      <dsp:nvSpPr>
        <dsp:cNvPr id="0" name=""/>
        <dsp:cNvSpPr/>
      </dsp:nvSpPr>
      <dsp:spPr>
        <a:xfrm>
          <a:off x="3664916" y="1622"/>
          <a:ext cx="2216163" cy="1407263"/>
        </a:xfrm>
        <a:prstGeom prst="roundRect">
          <a:avLst>
            <a:gd name="adj" fmla="val 10000"/>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A59CD9C9-7847-4CF0-B661-9F6CBDE2F9DE}">
      <dsp:nvSpPr>
        <dsp:cNvPr id="0" name=""/>
        <dsp:cNvSpPr/>
      </dsp:nvSpPr>
      <dsp:spPr>
        <a:xfrm>
          <a:off x="3911157" y="235551"/>
          <a:ext cx="2216163" cy="140726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dirty="0" smtClean="0">
              <a:latin typeface="Times New Roman" panose="02020603050405020304" pitchFamily="18" charset="0"/>
              <a:cs typeface="Times New Roman" panose="02020603050405020304" pitchFamily="18" charset="0"/>
            </a:rPr>
            <a:t>REJA.</a:t>
          </a:r>
          <a:endParaRPr lang="ru-RU" sz="2500" kern="1200" dirty="0">
            <a:latin typeface="Times New Roman" panose="02020603050405020304" pitchFamily="18" charset="0"/>
            <a:cs typeface="Times New Roman" panose="02020603050405020304" pitchFamily="18" charset="0"/>
          </a:endParaRPr>
        </a:p>
      </dsp:txBody>
      <dsp:txXfrm>
        <a:off x="3952374" y="276768"/>
        <a:ext cx="2133729" cy="1324829"/>
      </dsp:txXfrm>
    </dsp:sp>
    <dsp:sp modelId="{9556450C-437A-4022-8FCF-8BA9D3D0A129}">
      <dsp:nvSpPr>
        <dsp:cNvPr id="0" name=""/>
        <dsp:cNvSpPr/>
      </dsp:nvSpPr>
      <dsp:spPr>
        <a:xfrm>
          <a:off x="956273" y="2053420"/>
          <a:ext cx="2216163" cy="1407263"/>
        </a:xfrm>
        <a:prstGeom prst="roundRect">
          <a:avLst>
            <a:gd name="adj" fmla="val 10000"/>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10E10AD-3195-4471-989D-53769EEA3377}">
      <dsp:nvSpPr>
        <dsp:cNvPr id="0" name=""/>
        <dsp:cNvSpPr/>
      </dsp:nvSpPr>
      <dsp:spPr>
        <a:xfrm>
          <a:off x="1202513" y="2287348"/>
          <a:ext cx="2216163" cy="140726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smtClean="0">
              <a:latin typeface="Times New Roman" panose="02020603050405020304" pitchFamily="18" charset="0"/>
              <a:cs typeface="Times New Roman" panose="02020603050405020304" pitchFamily="18" charset="0"/>
            </a:rPr>
            <a:t>1. Umumiy ma’lumotlar.</a:t>
          </a:r>
          <a:endParaRPr lang="ru-RU" sz="2500" kern="1200">
            <a:latin typeface="Times New Roman" panose="02020603050405020304" pitchFamily="18" charset="0"/>
            <a:cs typeface="Times New Roman" panose="02020603050405020304" pitchFamily="18" charset="0"/>
          </a:endParaRPr>
        </a:p>
      </dsp:txBody>
      <dsp:txXfrm>
        <a:off x="1243730" y="2328565"/>
        <a:ext cx="2133729" cy="1324829"/>
      </dsp:txXfrm>
    </dsp:sp>
    <dsp:sp modelId="{EBDABFD9-5016-4BB5-B5D5-3E3C32CBAACD}">
      <dsp:nvSpPr>
        <dsp:cNvPr id="0" name=""/>
        <dsp:cNvSpPr/>
      </dsp:nvSpPr>
      <dsp:spPr>
        <a:xfrm>
          <a:off x="3664916" y="2053420"/>
          <a:ext cx="2216163" cy="1407263"/>
        </a:xfrm>
        <a:prstGeom prst="roundRect">
          <a:avLst>
            <a:gd name="adj" fmla="val 10000"/>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1978522-F3FF-467B-A492-1AFD97447EC8}">
      <dsp:nvSpPr>
        <dsp:cNvPr id="0" name=""/>
        <dsp:cNvSpPr/>
      </dsp:nvSpPr>
      <dsp:spPr>
        <a:xfrm>
          <a:off x="3911157" y="2287348"/>
          <a:ext cx="2216163" cy="140726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kern="1200" dirty="0" smtClean="0">
              <a:latin typeface="Times New Roman" panose="02020603050405020304" pitchFamily="18" charset="0"/>
              <a:cs typeface="Times New Roman" panose="02020603050405020304" pitchFamily="18" charset="0"/>
            </a:rPr>
            <a:t>2. </a:t>
          </a:r>
          <a:r>
            <a:rPr lang="en-US" sz="2400" kern="1200" dirty="0" err="1" smtClean="0">
              <a:latin typeface="Times New Roman" panose="02020603050405020304" pitchFamily="18" charset="0"/>
              <a:cs typeface="Times New Roman" panose="02020603050405020304" pitchFamily="18" charset="0"/>
            </a:rPr>
            <a:t>Rezbaning</a:t>
          </a:r>
          <a:r>
            <a:rPr lang="en-US" sz="2400" kern="1200" dirty="0" smtClean="0">
              <a:latin typeface="Times New Roman" panose="02020603050405020304" pitchFamily="18" charset="0"/>
              <a:cs typeface="Times New Roman" panose="02020603050405020304" pitchFamily="18" charset="0"/>
            </a:rPr>
            <a:t> </a:t>
          </a:r>
          <a:r>
            <a:rPr lang="en-US" sz="2400" kern="1200" dirty="0" err="1" smtClean="0">
              <a:latin typeface="Times New Roman" panose="02020603050405020304" pitchFamily="18" charset="0"/>
              <a:cs typeface="Times New Roman" panose="02020603050405020304" pitchFamily="18" charset="0"/>
            </a:rPr>
            <a:t>handasaviy</a:t>
          </a:r>
          <a:r>
            <a:rPr lang="en-US" sz="2400" kern="1200" dirty="0" smtClean="0">
              <a:latin typeface="Times New Roman" panose="02020603050405020304" pitchFamily="18" charset="0"/>
              <a:cs typeface="Times New Roman" panose="02020603050405020304" pitchFamily="18" charset="0"/>
            </a:rPr>
            <a:t> (</a:t>
          </a:r>
          <a:r>
            <a:rPr lang="en-US" sz="2400" kern="1200" dirty="0" err="1" smtClean="0">
              <a:latin typeface="Times New Roman" panose="02020603050405020304" pitchFamily="18" charset="0"/>
              <a:cs typeface="Times New Roman" panose="02020603050405020304" pitchFamily="18" charset="0"/>
            </a:rPr>
            <a:t>geometrik</a:t>
          </a:r>
          <a:r>
            <a:rPr lang="en-US" sz="2400" kern="1200" dirty="0" smtClean="0">
              <a:latin typeface="Times New Roman" panose="02020603050405020304" pitchFamily="18" charset="0"/>
              <a:cs typeface="Times New Roman" panose="02020603050405020304" pitchFamily="18" charset="0"/>
            </a:rPr>
            <a:t>)</a:t>
          </a:r>
          <a:r>
            <a:rPr lang="en-US" sz="2400" kern="1200" dirty="0" err="1" smtClean="0">
              <a:latin typeface="Times New Roman" panose="02020603050405020304" pitchFamily="18" charset="0"/>
              <a:cs typeface="Times New Roman" panose="02020603050405020304" pitchFamily="18" charset="0"/>
            </a:rPr>
            <a:t>ko’rsatkichlari</a:t>
          </a:r>
          <a:r>
            <a:rPr lang="en-US"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3952374" y="2328565"/>
        <a:ext cx="2133729" cy="1324829"/>
      </dsp:txXfrm>
    </dsp:sp>
    <dsp:sp modelId="{4537B3D0-D117-424D-A921-63CFB8E2FC2C}">
      <dsp:nvSpPr>
        <dsp:cNvPr id="0" name=""/>
        <dsp:cNvSpPr/>
      </dsp:nvSpPr>
      <dsp:spPr>
        <a:xfrm>
          <a:off x="6373560" y="2053420"/>
          <a:ext cx="2216163" cy="1407263"/>
        </a:xfrm>
        <a:prstGeom prst="roundRect">
          <a:avLst>
            <a:gd name="adj" fmla="val 10000"/>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4B47D18-143A-477D-A5A6-D32414C86DD1}">
      <dsp:nvSpPr>
        <dsp:cNvPr id="0" name=""/>
        <dsp:cNvSpPr/>
      </dsp:nvSpPr>
      <dsp:spPr>
        <a:xfrm>
          <a:off x="6619800" y="2287348"/>
          <a:ext cx="2216163" cy="140726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innerShdw blurRad="25400" dist="12700" dir="13500000">
            <a:srgbClr val="000000">
              <a:alpha val="45000"/>
            </a:srgbClr>
          </a:inn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kern="1200" smtClean="0">
              <a:latin typeface="Times New Roman" panose="02020603050405020304" pitchFamily="18" charset="0"/>
              <a:cs typeface="Times New Roman" panose="02020603050405020304" pitchFamily="18" charset="0"/>
            </a:rPr>
            <a:t>3. Rezbalarning asosiy turlari.</a:t>
          </a:r>
          <a:endParaRPr lang="ru-RU" sz="2500" kern="1200">
            <a:latin typeface="Times New Roman" panose="02020603050405020304" pitchFamily="18" charset="0"/>
            <a:cs typeface="Times New Roman" panose="02020603050405020304" pitchFamily="18" charset="0"/>
          </a:endParaRPr>
        </a:p>
      </dsp:txBody>
      <dsp:txXfrm>
        <a:off x="6661017" y="2328565"/>
        <a:ext cx="2133729" cy="13248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5" Type="http://schemas.openxmlformats.org/officeDocument/2006/relationships/image" Target="../media/image16.wmf"/><Relationship Id="rId4"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7498E0-7F3F-42A9-9F63-86B51D249A3D}" type="datetimeFigureOut">
              <a:rPr lang="ru-RU" smtClean="0"/>
              <a:t>30.05.2018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392C73-6C50-4227-ADCC-A03B3380A61F}" type="slidenum">
              <a:rPr lang="ru-RU" smtClean="0"/>
              <a:t>‹#›</a:t>
            </a:fld>
            <a:endParaRPr lang="ru-RU"/>
          </a:p>
        </p:txBody>
      </p:sp>
    </p:spTree>
    <p:extLst>
      <p:ext uri="{BB962C8B-B14F-4D97-AF65-F5344CB8AC3E}">
        <p14:creationId xmlns:p14="http://schemas.microsoft.com/office/powerpoint/2010/main" val="2415668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1</a:t>
            </a:fld>
            <a:endParaRPr lang="ru-RU"/>
          </a:p>
        </p:txBody>
      </p:sp>
    </p:spTree>
    <p:extLst>
      <p:ext uri="{BB962C8B-B14F-4D97-AF65-F5344CB8AC3E}">
        <p14:creationId xmlns:p14="http://schemas.microsoft.com/office/powerpoint/2010/main" val="1595118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1D2B092A-B212-49C7-A727-3F9529BEB455}" type="slidenum">
              <a:rPr lang="ru-RU" smtClean="0"/>
              <a:t>2</a:t>
            </a:fld>
            <a:endParaRPr lang="ru-RU"/>
          </a:p>
        </p:txBody>
      </p:sp>
    </p:spTree>
    <p:extLst>
      <p:ext uri="{BB962C8B-B14F-4D97-AF65-F5344CB8AC3E}">
        <p14:creationId xmlns:p14="http://schemas.microsoft.com/office/powerpoint/2010/main" val="2623577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3</a:t>
            </a:fld>
            <a:endParaRPr lang="ru-RU"/>
          </a:p>
        </p:txBody>
      </p:sp>
    </p:spTree>
    <p:extLst>
      <p:ext uri="{BB962C8B-B14F-4D97-AF65-F5344CB8AC3E}">
        <p14:creationId xmlns:p14="http://schemas.microsoft.com/office/powerpoint/2010/main" val="7508289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4</a:t>
            </a:fld>
            <a:endParaRPr lang="ru-RU"/>
          </a:p>
        </p:txBody>
      </p:sp>
    </p:spTree>
    <p:extLst>
      <p:ext uri="{BB962C8B-B14F-4D97-AF65-F5344CB8AC3E}">
        <p14:creationId xmlns:p14="http://schemas.microsoft.com/office/powerpoint/2010/main" val="2105357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5</a:t>
            </a:fld>
            <a:endParaRPr lang="ru-RU"/>
          </a:p>
        </p:txBody>
      </p:sp>
    </p:spTree>
    <p:extLst>
      <p:ext uri="{BB962C8B-B14F-4D97-AF65-F5344CB8AC3E}">
        <p14:creationId xmlns:p14="http://schemas.microsoft.com/office/powerpoint/2010/main" val="994762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6</a:t>
            </a:fld>
            <a:endParaRPr lang="ru-RU"/>
          </a:p>
        </p:txBody>
      </p:sp>
    </p:spTree>
    <p:extLst>
      <p:ext uri="{BB962C8B-B14F-4D97-AF65-F5344CB8AC3E}">
        <p14:creationId xmlns:p14="http://schemas.microsoft.com/office/powerpoint/2010/main" val="440593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7</a:t>
            </a:fld>
            <a:endParaRPr lang="ru-RU"/>
          </a:p>
        </p:txBody>
      </p:sp>
    </p:spTree>
    <p:extLst>
      <p:ext uri="{BB962C8B-B14F-4D97-AF65-F5344CB8AC3E}">
        <p14:creationId xmlns:p14="http://schemas.microsoft.com/office/powerpoint/2010/main" val="3031097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8</a:t>
            </a:fld>
            <a:endParaRPr lang="ru-RU"/>
          </a:p>
        </p:txBody>
      </p:sp>
    </p:spTree>
    <p:extLst>
      <p:ext uri="{BB962C8B-B14F-4D97-AF65-F5344CB8AC3E}">
        <p14:creationId xmlns:p14="http://schemas.microsoft.com/office/powerpoint/2010/main" val="3170882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9</a:t>
            </a:fld>
            <a:endParaRPr lang="ru-RU"/>
          </a:p>
        </p:txBody>
      </p:sp>
    </p:spTree>
    <p:extLst>
      <p:ext uri="{BB962C8B-B14F-4D97-AF65-F5344CB8AC3E}">
        <p14:creationId xmlns:p14="http://schemas.microsoft.com/office/powerpoint/2010/main" val="4245155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10</a:t>
            </a:fld>
            <a:endParaRPr lang="ru-RU"/>
          </a:p>
        </p:txBody>
      </p:sp>
    </p:spTree>
    <p:extLst>
      <p:ext uri="{BB962C8B-B14F-4D97-AF65-F5344CB8AC3E}">
        <p14:creationId xmlns:p14="http://schemas.microsoft.com/office/powerpoint/2010/main" val="2841998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11</a:t>
            </a:fld>
            <a:endParaRPr lang="ru-RU"/>
          </a:p>
        </p:txBody>
      </p:sp>
    </p:spTree>
    <p:extLst>
      <p:ext uri="{BB962C8B-B14F-4D97-AF65-F5344CB8AC3E}">
        <p14:creationId xmlns:p14="http://schemas.microsoft.com/office/powerpoint/2010/main" val="11772525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12</a:t>
            </a:fld>
            <a:endParaRPr lang="ru-RU"/>
          </a:p>
        </p:txBody>
      </p:sp>
    </p:spTree>
    <p:extLst>
      <p:ext uri="{BB962C8B-B14F-4D97-AF65-F5344CB8AC3E}">
        <p14:creationId xmlns:p14="http://schemas.microsoft.com/office/powerpoint/2010/main" val="4183183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13</a:t>
            </a:fld>
            <a:endParaRPr lang="ru-RU"/>
          </a:p>
        </p:txBody>
      </p:sp>
    </p:spTree>
    <p:extLst>
      <p:ext uri="{BB962C8B-B14F-4D97-AF65-F5344CB8AC3E}">
        <p14:creationId xmlns:p14="http://schemas.microsoft.com/office/powerpoint/2010/main" val="1012889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14</a:t>
            </a:fld>
            <a:endParaRPr lang="ru-RU"/>
          </a:p>
        </p:txBody>
      </p:sp>
    </p:spTree>
    <p:extLst>
      <p:ext uri="{BB962C8B-B14F-4D97-AF65-F5344CB8AC3E}">
        <p14:creationId xmlns:p14="http://schemas.microsoft.com/office/powerpoint/2010/main" val="2277690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15</a:t>
            </a:fld>
            <a:endParaRPr lang="ru-RU"/>
          </a:p>
        </p:txBody>
      </p:sp>
    </p:spTree>
    <p:extLst>
      <p:ext uri="{BB962C8B-B14F-4D97-AF65-F5344CB8AC3E}">
        <p14:creationId xmlns:p14="http://schemas.microsoft.com/office/powerpoint/2010/main" val="2504091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16</a:t>
            </a:fld>
            <a:endParaRPr lang="ru-RU"/>
          </a:p>
        </p:txBody>
      </p:sp>
    </p:spTree>
    <p:extLst>
      <p:ext uri="{BB962C8B-B14F-4D97-AF65-F5344CB8AC3E}">
        <p14:creationId xmlns:p14="http://schemas.microsoft.com/office/powerpoint/2010/main" val="3075030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17</a:t>
            </a:fld>
            <a:endParaRPr lang="ru-RU"/>
          </a:p>
        </p:txBody>
      </p:sp>
    </p:spTree>
    <p:extLst>
      <p:ext uri="{BB962C8B-B14F-4D97-AF65-F5344CB8AC3E}">
        <p14:creationId xmlns:p14="http://schemas.microsoft.com/office/powerpoint/2010/main" val="35700545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18</a:t>
            </a:fld>
            <a:endParaRPr lang="ru-RU"/>
          </a:p>
        </p:txBody>
      </p:sp>
    </p:spTree>
    <p:extLst>
      <p:ext uri="{BB962C8B-B14F-4D97-AF65-F5344CB8AC3E}">
        <p14:creationId xmlns:p14="http://schemas.microsoft.com/office/powerpoint/2010/main" val="2241864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19</a:t>
            </a:fld>
            <a:endParaRPr lang="ru-RU"/>
          </a:p>
        </p:txBody>
      </p:sp>
    </p:spTree>
    <p:extLst>
      <p:ext uri="{BB962C8B-B14F-4D97-AF65-F5344CB8AC3E}">
        <p14:creationId xmlns:p14="http://schemas.microsoft.com/office/powerpoint/2010/main" val="21950514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20</a:t>
            </a:fld>
            <a:endParaRPr lang="ru-RU"/>
          </a:p>
        </p:txBody>
      </p:sp>
    </p:spTree>
    <p:extLst>
      <p:ext uri="{BB962C8B-B14F-4D97-AF65-F5344CB8AC3E}">
        <p14:creationId xmlns:p14="http://schemas.microsoft.com/office/powerpoint/2010/main" val="24138771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21</a:t>
            </a:fld>
            <a:endParaRPr lang="ru-RU"/>
          </a:p>
        </p:txBody>
      </p:sp>
    </p:spTree>
    <p:extLst>
      <p:ext uri="{BB962C8B-B14F-4D97-AF65-F5344CB8AC3E}">
        <p14:creationId xmlns:p14="http://schemas.microsoft.com/office/powerpoint/2010/main" val="12335850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22</a:t>
            </a:fld>
            <a:endParaRPr lang="ru-RU"/>
          </a:p>
        </p:txBody>
      </p:sp>
    </p:spTree>
    <p:extLst>
      <p:ext uri="{BB962C8B-B14F-4D97-AF65-F5344CB8AC3E}">
        <p14:creationId xmlns:p14="http://schemas.microsoft.com/office/powerpoint/2010/main" val="6938152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23</a:t>
            </a:fld>
            <a:endParaRPr lang="ru-RU"/>
          </a:p>
        </p:txBody>
      </p:sp>
    </p:spTree>
    <p:extLst>
      <p:ext uri="{BB962C8B-B14F-4D97-AF65-F5344CB8AC3E}">
        <p14:creationId xmlns:p14="http://schemas.microsoft.com/office/powerpoint/2010/main" val="10870026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24</a:t>
            </a:fld>
            <a:endParaRPr lang="ru-RU"/>
          </a:p>
        </p:txBody>
      </p:sp>
    </p:spTree>
    <p:extLst>
      <p:ext uri="{BB962C8B-B14F-4D97-AF65-F5344CB8AC3E}">
        <p14:creationId xmlns:p14="http://schemas.microsoft.com/office/powerpoint/2010/main" val="40112516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25</a:t>
            </a:fld>
            <a:endParaRPr lang="ru-RU"/>
          </a:p>
        </p:txBody>
      </p:sp>
    </p:spTree>
    <p:extLst>
      <p:ext uri="{BB962C8B-B14F-4D97-AF65-F5344CB8AC3E}">
        <p14:creationId xmlns:p14="http://schemas.microsoft.com/office/powerpoint/2010/main" val="25688518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FEF755F-8C14-44EA-B0BD-8794F61B8AA6}" type="slidenum">
              <a:rPr lang="ru-RU" smtClean="0"/>
              <a:pPr/>
              <a:t>26</a:t>
            </a:fld>
            <a:endParaRPr lang="ru-RU"/>
          </a:p>
        </p:txBody>
      </p:sp>
    </p:spTree>
    <p:extLst>
      <p:ext uri="{BB962C8B-B14F-4D97-AF65-F5344CB8AC3E}">
        <p14:creationId xmlns:p14="http://schemas.microsoft.com/office/powerpoint/2010/main" val="41095584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B392C73-6C50-4227-ADCC-A03B3380A61F}" type="slidenum">
              <a:rPr lang="ru-RU" smtClean="0"/>
              <a:t>27</a:t>
            </a:fld>
            <a:endParaRPr lang="ru-RU"/>
          </a:p>
        </p:txBody>
      </p:sp>
    </p:spTree>
    <p:extLst>
      <p:ext uri="{BB962C8B-B14F-4D97-AF65-F5344CB8AC3E}">
        <p14:creationId xmlns:p14="http://schemas.microsoft.com/office/powerpoint/2010/main" val="4228429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5/30/2018</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notesSlide" Target="../notesSlides/notesSlide9.xml"/><Relationship Id="rId7" Type="http://schemas.openxmlformats.org/officeDocument/2006/relationships/oleObject" Target="../embeddings/oleObject3.bin"/><Relationship Id="rId12" Type="http://schemas.openxmlformats.org/officeDocument/2006/relationships/image" Target="../media/image6.w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7.png"/><Relationship Id="rId11" Type="http://schemas.openxmlformats.org/officeDocument/2006/relationships/oleObject" Target="../embeddings/oleObject5.bin"/><Relationship Id="rId5" Type="http://schemas.openxmlformats.org/officeDocument/2006/relationships/image" Target="../media/image3.wmf"/><Relationship Id="rId10" Type="http://schemas.openxmlformats.org/officeDocument/2006/relationships/image" Target="../media/image5.wmf"/><Relationship Id="rId4" Type="http://schemas.openxmlformats.org/officeDocument/2006/relationships/oleObject" Target="../embeddings/oleObject2.bin"/><Relationship Id="rId9" Type="http://schemas.openxmlformats.org/officeDocument/2006/relationships/oleObject" Target="../embeddings/oleObject4.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9.w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7.bin"/><Relationship Id="rId5" Type="http://schemas.openxmlformats.org/officeDocument/2006/relationships/image" Target="../media/image8.wmf"/><Relationship Id="rId4"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10.bin"/><Relationship Id="rId13" Type="http://schemas.openxmlformats.org/officeDocument/2006/relationships/image" Target="../media/image16.wmf"/><Relationship Id="rId3" Type="http://schemas.openxmlformats.org/officeDocument/2006/relationships/notesSlide" Target="../notesSlides/notesSlide14.xml"/><Relationship Id="rId7" Type="http://schemas.openxmlformats.org/officeDocument/2006/relationships/image" Target="../media/image13.wmf"/><Relationship Id="rId12"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9.bin"/><Relationship Id="rId11" Type="http://schemas.openxmlformats.org/officeDocument/2006/relationships/image" Target="../media/image15.wmf"/><Relationship Id="rId5" Type="http://schemas.openxmlformats.org/officeDocument/2006/relationships/image" Target="../media/image12.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14.wm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02279" y="861742"/>
            <a:ext cx="9098966" cy="584775"/>
          </a:xfrm>
          <a:prstGeom prst="rect">
            <a:avLst/>
          </a:prstGeom>
        </p:spPr>
        <p:txBody>
          <a:bodyPr wrap="none">
            <a:spAutoFit/>
          </a:bodyPr>
          <a:lstStyle/>
          <a:p>
            <a:r>
              <a:rPr lang="en-US" sz="3200" dirty="0" err="1" smtClean="0">
                <a:solidFill>
                  <a:schemeClr val="bg1"/>
                </a:solidFill>
                <a:latin typeface="Times New Roman" panose="02020603050405020304" pitchFamily="18" charset="0"/>
                <a:cs typeface="Times New Roman" panose="02020603050405020304" pitchFamily="18" charset="0"/>
              </a:rPr>
              <a:t>Mavzu</a:t>
            </a:r>
            <a:r>
              <a:rPr lang="en-US" sz="3200" dirty="0" smtClean="0">
                <a:solidFill>
                  <a:schemeClr val="bg1"/>
                </a:solidFill>
                <a:latin typeface="Times New Roman" panose="02020603050405020304" pitchFamily="18" charset="0"/>
                <a:cs typeface="Times New Roman" panose="02020603050405020304" pitchFamily="18" charset="0"/>
              </a:rPr>
              <a:t>:</a:t>
            </a:r>
            <a:r>
              <a:rPr lang="ru-RU" sz="3200" dirty="0" err="1" smtClean="0">
                <a:solidFill>
                  <a:schemeClr val="bg1"/>
                </a:solidFill>
                <a:latin typeface="Times New Roman" panose="02020603050405020304" pitchFamily="18" charset="0"/>
                <a:cs typeface="Times New Roman" panose="02020603050405020304" pitchFamily="18" charset="0"/>
              </a:rPr>
              <a:t>Rezbali</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brikma</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turlari</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va</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ularning</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parametrlai</a:t>
            </a:r>
            <a:r>
              <a:rPr lang="ru-RU" sz="3200" dirty="0">
                <a:solidFill>
                  <a:schemeClr val="bg1"/>
                </a:solidFill>
                <a:latin typeface="Times New Roman" panose="02020603050405020304" pitchFamily="18" charset="0"/>
                <a:cs typeface="Times New Roman" panose="02020603050405020304" pitchFamily="18" charset="0"/>
              </a:rPr>
              <a:t>.</a:t>
            </a:r>
          </a:p>
        </p:txBody>
      </p:sp>
      <p:graphicFrame>
        <p:nvGraphicFramePr>
          <p:cNvPr id="3" name="Схема 2"/>
          <p:cNvGraphicFramePr/>
          <p:nvPr>
            <p:extLst>
              <p:ext uri="{D42A27DB-BD31-4B8C-83A1-F6EECF244321}">
                <p14:modId xmlns:p14="http://schemas.microsoft.com/office/powerpoint/2010/main" val="64184686"/>
              </p:ext>
            </p:extLst>
          </p:nvPr>
        </p:nvGraphicFramePr>
        <p:xfrm>
          <a:off x="935863" y="2163650"/>
          <a:ext cx="9792237" cy="36962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67698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74825" y="188914"/>
            <a:ext cx="86423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r>
              <a:rPr lang="uz-Cyrl-UZ"/>
              <a:t>	</a:t>
            </a:r>
            <a:r>
              <a:rPr lang="ru-RU"/>
              <a:t>Маълумки, ҳар бир машина узеллардан, узеллар эса, ўз навбатида, деталлардан тузилган. Деталлардан узеллар, узеллардан эса машина </a:t>
            </a:r>
            <a:r>
              <a:rPr lang="ru-RU" u="sng"/>
              <a:t>бирикмалар</a:t>
            </a:r>
            <a:r>
              <a:rPr lang="ru-RU"/>
              <a:t> воситасида йиғилади.</a:t>
            </a:r>
          </a:p>
        </p:txBody>
      </p:sp>
      <p:sp>
        <p:nvSpPr>
          <p:cNvPr id="3108" name="Line 73"/>
          <p:cNvSpPr>
            <a:spLocks noChangeShapeType="1"/>
          </p:cNvSpPr>
          <p:nvPr/>
        </p:nvSpPr>
        <p:spPr bwMode="auto">
          <a:xfrm flipH="1" flipV="1">
            <a:off x="9190039" y="2187575"/>
            <a:ext cx="52387" cy="3635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107" name="Oval 72"/>
          <p:cNvSpPr>
            <a:spLocks noChangeArrowheads="1"/>
          </p:cNvSpPr>
          <p:nvPr/>
        </p:nvSpPr>
        <p:spPr bwMode="auto">
          <a:xfrm>
            <a:off x="4078288" y="2825751"/>
            <a:ext cx="3224212" cy="1355725"/>
          </a:xfrm>
          <a:prstGeom prst="ellipse">
            <a:avLst/>
          </a:prstGeom>
          <a:solidFill>
            <a:srgbClr val="FFFFFF"/>
          </a:solidFill>
          <a:ln w="76200" cmpd="tri">
            <a:solidFill>
              <a:srgbClr val="008000"/>
            </a:solidFill>
            <a:round/>
            <a:headEnd/>
            <a:tailEnd/>
          </a:ln>
        </p:spPr>
        <p:txBody>
          <a:bodyPr/>
          <a:lstStyle/>
          <a:p>
            <a:endParaRPr lang="ru-RU">
              <a:solidFill>
                <a:schemeClr val="bg1"/>
              </a:solidFill>
            </a:endParaRPr>
          </a:p>
        </p:txBody>
      </p:sp>
      <p:sp>
        <p:nvSpPr>
          <p:cNvPr id="3106" name="Line 71"/>
          <p:cNvSpPr>
            <a:spLocks noChangeShapeType="1"/>
          </p:cNvSpPr>
          <p:nvPr/>
        </p:nvSpPr>
        <p:spPr bwMode="auto">
          <a:xfrm>
            <a:off x="2889250" y="3532188"/>
            <a:ext cx="2101850" cy="12049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105" name="Line 70"/>
          <p:cNvSpPr>
            <a:spLocks noChangeShapeType="1"/>
          </p:cNvSpPr>
          <p:nvPr/>
        </p:nvSpPr>
        <p:spPr bwMode="auto">
          <a:xfrm flipH="1">
            <a:off x="8248650" y="3554414"/>
            <a:ext cx="0" cy="90328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104" name="Line 69"/>
          <p:cNvSpPr>
            <a:spLocks noChangeShapeType="1"/>
          </p:cNvSpPr>
          <p:nvPr/>
        </p:nvSpPr>
        <p:spPr bwMode="auto">
          <a:xfrm flipH="1" flipV="1">
            <a:off x="3517900" y="3078164"/>
            <a:ext cx="674688" cy="200025"/>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103" name="Line 68"/>
          <p:cNvSpPr>
            <a:spLocks noChangeShapeType="1"/>
          </p:cNvSpPr>
          <p:nvPr/>
        </p:nvSpPr>
        <p:spPr bwMode="auto">
          <a:xfrm flipV="1">
            <a:off x="7254875" y="2925764"/>
            <a:ext cx="560388" cy="301625"/>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102" name="AutoShape 67"/>
          <p:cNvSpPr>
            <a:spLocks noChangeArrowheads="1"/>
          </p:cNvSpPr>
          <p:nvPr/>
        </p:nvSpPr>
        <p:spPr bwMode="auto">
          <a:xfrm>
            <a:off x="1908175" y="2627314"/>
            <a:ext cx="1822450" cy="903287"/>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5 w 21600"/>
              <a:gd name="T13" fmla="*/ 4500 h 21600"/>
              <a:gd name="T14" fmla="*/ 17105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101" name="AutoShape 66"/>
          <p:cNvSpPr>
            <a:spLocks noChangeArrowheads="1"/>
          </p:cNvSpPr>
          <p:nvPr/>
        </p:nvSpPr>
        <p:spPr bwMode="auto">
          <a:xfrm>
            <a:off x="7654925" y="2654300"/>
            <a:ext cx="2197100" cy="90328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499 w 21600"/>
              <a:gd name="T13" fmla="*/ 4500 h 21600"/>
              <a:gd name="T14" fmla="*/ 17101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100" name="AutoShape 65"/>
          <p:cNvSpPr>
            <a:spLocks noChangeArrowheads="1"/>
          </p:cNvSpPr>
          <p:nvPr/>
        </p:nvSpPr>
        <p:spPr bwMode="auto">
          <a:xfrm>
            <a:off x="1908176" y="4511675"/>
            <a:ext cx="1681163" cy="84455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099" name="AutoShape 64"/>
          <p:cNvSpPr>
            <a:spLocks noChangeArrowheads="1"/>
          </p:cNvSpPr>
          <p:nvPr/>
        </p:nvSpPr>
        <p:spPr bwMode="auto">
          <a:xfrm>
            <a:off x="8378826" y="1362075"/>
            <a:ext cx="1882775" cy="81915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6 h 21600"/>
              <a:gd name="T14" fmla="*/ 17100 w 21600"/>
              <a:gd name="T15" fmla="*/ 17117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098" name="AutoShape 63"/>
          <p:cNvSpPr>
            <a:spLocks noChangeArrowheads="1"/>
          </p:cNvSpPr>
          <p:nvPr/>
        </p:nvSpPr>
        <p:spPr bwMode="auto">
          <a:xfrm>
            <a:off x="4711700" y="4757739"/>
            <a:ext cx="1962150" cy="903287"/>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097" name="AutoShape 62"/>
          <p:cNvSpPr>
            <a:spLocks noChangeArrowheads="1"/>
          </p:cNvSpPr>
          <p:nvPr/>
        </p:nvSpPr>
        <p:spPr bwMode="auto">
          <a:xfrm>
            <a:off x="7048500" y="4452938"/>
            <a:ext cx="1493838" cy="85090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2 w 21600"/>
              <a:gd name="T13" fmla="*/ 4498 h 21600"/>
              <a:gd name="T14" fmla="*/ 17109 w 21600"/>
              <a:gd name="T15" fmla="*/ 1710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096" name="Text Box 61"/>
          <p:cNvSpPr txBox="1">
            <a:spLocks noChangeArrowheads="1"/>
          </p:cNvSpPr>
          <p:nvPr/>
        </p:nvSpPr>
        <p:spPr bwMode="auto">
          <a:xfrm>
            <a:off x="4524375" y="3182939"/>
            <a:ext cx="2363788" cy="681037"/>
          </a:xfrm>
          <a:prstGeom prst="rect">
            <a:avLst/>
          </a:prstGeom>
          <a:solidFill>
            <a:srgbClr val="00FFFF"/>
          </a:solidFill>
          <a:ln w="9525">
            <a:solidFill>
              <a:srgbClr val="0000FF"/>
            </a:solidFill>
            <a:miter lim="800000"/>
            <a:headEnd/>
            <a:tailEnd/>
          </a:ln>
        </p:spPr>
        <p:txBody>
          <a:bodyPr/>
          <a:lstStyle/>
          <a:p>
            <a:pPr algn="ctr"/>
            <a:r>
              <a:rPr lang="ru-RU" sz="2400" b="1" i="1">
                <a:solidFill>
                  <a:schemeClr val="bg1"/>
                </a:solidFill>
                <a:cs typeface="Times New Roman" panose="02020603050405020304" pitchFamily="18" charset="0"/>
              </a:rPr>
              <a:t>Бирикмалар</a:t>
            </a:r>
            <a:endParaRPr lang="ru-RU" sz="2400">
              <a:solidFill>
                <a:schemeClr val="bg1"/>
              </a:solidFill>
            </a:endParaRPr>
          </a:p>
        </p:txBody>
      </p:sp>
      <p:sp>
        <p:nvSpPr>
          <p:cNvPr id="3095" name="Line 55"/>
          <p:cNvSpPr>
            <a:spLocks noChangeShapeType="1"/>
          </p:cNvSpPr>
          <p:nvPr/>
        </p:nvSpPr>
        <p:spPr bwMode="auto">
          <a:xfrm flipH="1">
            <a:off x="2749550" y="3532189"/>
            <a:ext cx="77788" cy="90328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094" name="AutoShape 54"/>
          <p:cNvSpPr>
            <a:spLocks noChangeArrowheads="1"/>
          </p:cNvSpPr>
          <p:nvPr/>
        </p:nvSpPr>
        <p:spPr bwMode="auto">
          <a:xfrm>
            <a:off x="2065339" y="1362075"/>
            <a:ext cx="1639887" cy="80803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5 w 21600"/>
              <a:gd name="T13" fmla="*/ 4517 h 21600"/>
              <a:gd name="T14" fmla="*/ 17095 w 21600"/>
              <a:gd name="T15" fmla="*/ 1708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pPr algn="ctr"/>
            <a:r>
              <a:rPr lang="ru-RU" b="1">
                <a:solidFill>
                  <a:schemeClr val="bg1"/>
                </a:solidFill>
                <a:cs typeface="Times New Roman" panose="02020603050405020304" pitchFamily="18" charset="0"/>
              </a:rPr>
              <a:t>Болтли</a:t>
            </a:r>
            <a:endParaRPr lang="ru-RU">
              <a:solidFill>
                <a:schemeClr val="bg1"/>
              </a:solidFill>
            </a:endParaRPr>
          </a:p>
        </p:txBody>
      </p:sp>
      <p:sp>
        <p:nvSpPr>
          <p:cNvPr id="3093" name="AutoShape 53"/>
          <p:cNvSpPr>
            <a:spLocks noChangeArrowheads="1"/>
          </p:cNvSpPr>
          <p:nvPr/>
        </p:nvSpPr>
        <p:spPr bwMode="auto">
          <a:xfrm>
            <a:off x="3852864" y="1371601"/>
            <a:ext cx="2314575" cy="9112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498 w 21600"/>
              <a:gd name="T13" fmla="*/ 4507 h 21600"/>
              <a:gd name="T14" fmla="*/ 17102 w 21600"/>
              <a:gd name="T15" fmla="*/ 1709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r>
              <a:rPr lang="ru-RU" b="1">
                <a:solidFill>
                  <a:schemeClr val="bg1"/>
                </a:solidFill>
                <a:cs typeface="Times New Roman" panose="02020603050405020304" pitchFamily="18" charset="0"/>
              </a:rPr>
              <a:t>Шпонкали</a:t>
            </a:r>
            <a:endParaRPr lang="ru-RU">
              <a:solidFill>
                <a:schemeClr val="bg1"/>
              </a:solidFill>
            </a:endParaRPr>
          </a:p>
        </p:txBody>
      </p:sp>
      <p:sp>
        <p:nvSpPr>
          <p:cNvPr id="3092" name="Line 52"/>
          <p:cNvSpPr>
            <a:spLocks noChangeShapeType="1"/>
          </p:cNvSpPr>
          <p:nvPr/>
        </p:nvSpPr>
        <p:spPr bwMode="auto">
          <a:xfrm flipV="1">
            <a:off x="3705226" y="2136775"/>
            <a:ext cx="523875" cy="4016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091" name="Line 51"/>
          <p:cNvSpPr>
            <a:spLocks noChangeShapeType="1"/>
          </p:cNvSpPr>
          <p:nvPr/>
        </p:nvSpPr>
        <p:spPr bwMode="auto">
          <a:xfrm flipH="1" flipV="1">
            <a:off x="3028951" y="2157414"/>
            <a:ext cx="15875" cy="40163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090" name="AutoShape 64"/>
          <p:cNvSpPr>
            <a:spLocks noChangeArrowheads="1"/>
          </p:cNvSpPr>
          <p:nvPr/>
        </p:nvSpPr>
        <p:spPr bwMode="auto">
          <a:xfrm>
            <a:off x="6494463" y="1452563"/>
            <a:ext cx="1636712" cy="93186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5 w 21600"/>
              <a:gd name="T13" fmla="*/ 4506 h 21600"/>
              <a:gd name="T14" fmla="*/ 17105 w 21600"/>
              <a:gd name="T15" fmla="*/ 17113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089" name="AutoShape 62"/>
          <p:cNvSpPr>
            <a:spLocks noChangeArrowheads="1"/>
          </p:cNvSpPr>
          <p:nvPr/>
        </p:nvSpPr>
        <p:spPr bwMode="auto">
          <a:xfrm>
            <a:off x="8624888" y="4452938"/>
            <a:ext cx="1719262" cy="85090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8 w 21600"/>
              <a:gd name="T13" fmla="*/ 4498 h 21600"/>
              <a:gd name="T14" fmla="*/ 17102 w 21600"/>
              <a:gd name="T15" fmla="*/ 1710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a:lstStyle/>
          <a:p>
            <a:endParaRPr lang="ru-RU">
              <a:solidFill>
                <a:schemeClr val="bg1"/>
              </a:solidFill>
            </a:endParaRPr>
          </a:p>
        </p:txBody>
      </p:sp>
      <p:sp>
        <p:nvSpPr>
          <p:cNvPr id="3088" name="Line 70"/>
          <p:cNvSpPr>
            <a:spLocks noChangeShapeType="1"/>
          </p:cNvSpPr>
          <p:nvPr/>
        </p:nvSpPr>
        <p:spPr bwMode="auto">
          <a:xfrm flipH="1">
            <a:off x="9115425" y="3554414"/>
            <a:ext cx="0" cy="90328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086" name="TextBox 34"/>
          <p:cNvSpPr txBox="1">
            <a:spLocks noChangeArrowheads="1"/>
          </p:cNvSpPr>
          <p:nvPr/>
        </p:nvSpPr>
        <p:spPr bwMode="auto">
          <a:xfrm>
            <a:off x="2003425" y="2620963"/>
            <a:ext cx="1720850"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b="1" i="1">
                <a:solidFill>
                  <a:schemeClr val="bg1"/>
                </a:solidFill>
                <a:cs typeface="Times New Roman" panose="02020603050405020304" pitchFamily="18" charset="0"/>
              </a:rPr>
              <a:t>Ажраладиган</a:t>
            </a:r>
            <a:endParaRPr lang="ru-RU">
              <a:solidFill>
                <a:schemeClr val="bg1"/>
              </a:solidFill>
            </a:endParaRPr>
          </a:p>
          <a:p>
            <a:pPr eaLnBrk="0" hangingPunct="0"/>
            <a:endParaRPr lang="ru-RU">
              <a:solidFill>
                <a:schemeClr val="bg1"/>
              </a:solidFill>
            </a:endParaRPr>
          </a:p>
        </p:txBody>
      </p:sp>
      <p:sp>
        <p:nvSpPr>
          <p:cNvPr id="3085" name="TextBox 35"/>
          <p:cNvSpPr txBox="1">
            <a:spLocks noChangeArrowheads="1"/>
          </p:cNvSpPr>
          <p:nvPr/>
        </p:nvSpPr>
        <p:spPr bwMode="auto">
          <a:xfrm>
            <a:off x="7848600" y="2695575"/>
            <a:ext cx="1885950"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b="1" i="1">
                <a:solidFill>
                  <a:schemeClr val="bg1"/>
                </a:solidFill>
                <a:cs typeface="Times New Roman" panose="02020603050405020304" pitchFamily="18" charset="0"/>
              </a:rPr>
              <a:t>Ажралмайдиган</a:t>
            </a:r>
            <a:endParaRPr lang="ru-RU">
              <a:solidFill>
                <a:schemeClr val="bg1"/>
              </a:solidFill>
            </a:endParaRPr>
          </a:p>
          <a:p>
            <a:pPr eaLnBrk="0" hangingPunct="0"/>
            <a:endParaRPr lang="ru-RU">
              <a:solidFill>
                <a:schemeClr val="bg1"/>
              </a:solidFill>
            </a:endParaRPr>
          </a:p>
        </p:txBody>
      </p:sp>
      <p:sp>
        <p:nvSpPr>
          <p:cNvPr id="3084" name="TextBox 36"/>
          <p:cNvSpPr txBox="1">
            <a:spLocks noChangeArrowheads="1"/>
          </p:cNvSpPr>
          <p:nvPr/>
        </p:nvSpPr>
        <p:spPr bwMode="auto">
          <a:xfrm>
            <a:off x="6704014" y="1443038"/>
            <a:ext cx="1309687"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ru-RU" b="1">
                <a:solidFill>
                  <a:schemeClr val="bg1"/>
                </a:solidFill>
                <a:cs typeface="Times New Roman" panose="02020603050405020304" pitchFamily="18" charset="0"/>
              </a:rPr>
              <a:t>Парчин михли</a:t>
            </a:r>
            <a:endParaRPr lang="ru-RU">
              <a:solidFill>
                <a:schemeClr val="bg1"/>
              </a:solidFill>
            </a:endParaRPr>
          </a:p>
          <a:p>
            <a:pPr eaLnBrk="0" hangingPunct="0"/>
            <a:endParaRPr lang="ru-RU">
              <a:solidFill>
                <a:schemeClr val="bg1"/>
              </a:solidFill>
            </a:endParaRPr>
          </a:p>
        </p:txBody>
      </p:sp>
      <p:sp>
        <p:nvSpPr>
          <p:cNvPr id="3083" name="TextBox 37"/>
          <p:cNvSpPr txBox="1">
            <a:spLocks noChangeArrowheads="1"/>
          </p:cNvSpPr>
          <p:nvPr/>
        </p:nvSpPr>
        <p:spPr bwMode="auto">
          <a:xfrm>
            <a:off x="7245351" y="4471989"/>
            <a:ext cx="1133475"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b="1">
                <a:solidFill>
                  <a:schemeClr val="bg1"/>
                </a:solidFill>
                <a:cs typeface="Times New Roman" panose="02020603050405020304" pitchFamily="18" charset="0"/>
              </a:rPr>
              <a:t>Пайванд</a:t>
            </a:r>
            <a:endParaRPr lang="ru-RU">
              <a:solidFill>
                <a:schemeClr val="bg1"/>
              </a:solidFill>
            </a:endParaRPr>
          </a:p>
        </p:txBody>
      </p:sp>
      <p:sp>
        <p:nvSpPr>
          <p:cNvPr id="3082" name="TextBox 38"/>
          <p:cNvSpPr txBox="1">
            <a:spLocks noChangeArrowheads="1"/>
          </p:cNvSpPr>
          <p:nvPr/>
        </p:nvSpPr>
        <p:spPr bwMode="auto">
          <a:xfrm>
            <a:off x="5111750" y="4767264"/>
            <a:ext cx="133985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b="1">
                <a:solidFill>
                  <a:schemeClr val="bg1"/>
                </a:solidFill>
                <a:latin typeface="Bodo Times UZ" charset="0"/>
                <a:cs typeface="Times New Roman" panose="02020603050405020304" pitchFamily="18" charset="0"/>
              </a:rPr>
              <a:t>Ти</a:t>
            </a:r>
            <a:r>
              <a:rPr lang="uz-Cyrl-UZ" b="1">
                <a:solidFill>
                  <a:schemeClr val="bg1"/>
                </a:solidFill>
                <a:cs typeface="Times New Roman" panose="02020603050405020304" pitchFamily="18" charset="0"/>
              </a:rPr>
              <a:t>ғ</a:t>
            </a:r>
            <a:r>
              <a:rPr lang="ru-RU" b="1">
                <a:solidFill>
                  <a:schemeClr val="bg1"/>
                </a:solidFill>
                <a:latin typeface="Bodo Times UZ" charset="0"/>
                <a:cs typeface="Times New Roman" panose="02020603050405020304" pitchFamily="18" charset="0"/>
              </a:rPr>
              <a:t>излик</a:t>
            </a:r>
            <a:endParaRPr lang="ru-RU">
              <a:solidFill>
                <a:schemeClr val="bg1"/>
              </a:solidFill>
            </a:endParaRPr>
          </a:p>
          <a:p>
            <a:pPr eaLnBrk="0" hangingPunct="0"/>
            <a:endParaRPr lang="ru-RU">
              <a:solidFill>
                <a:schemeClr val="bg1"/>
              </a:solidFill>
            </a:endParaRPr>
          </a:p>
        </p:txBody>
      </p:sp>
      <p:sp>
        <p:nvSpPr>
          <p:cNvPr id="3081" name="TextBox 39"/>
          <p:cNvSpPr txBox="1">
            <a:spLocks noChangeArrowheads="1"/>
          </p:cNvSpPr>
          <p:nvPr/>
        </p:nvSpPr>
        <p:spPr bwMode="auto">
          <a:xfrm>
            <a:off x="2111375" y="4581526"/>
            <a:ext cx="13160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b="1">
                <a:solidFill>
                  <a:schemeClr val="bg1"/>
                </a:solidFill>
                <a:cs typeface="Times New Roman" panose="02020603050405020304" pitchFamily="18" charset="0"/>
              </a:rPr>
              <a:t>Шлицали</a:t>
            </a:r>
            <a:endParaRPr lang="ru-RU">
              <a:solidFill>
                <a:schemeClr val="bg1"/>
              </a:solidFill>
            </a:endParaRPr>
          </a:p>
        </p:txBody>
      </p:sp>
      <p:sp>
        <p:nvSpPr>
          <p:cNvPr id="3080" name="TextBox 64"/>
          <p:cNvSpPr txBox="1">
            <a:spLocks noChangeArrowheads="1"/>
          </p:cNvSpPr>
          <p:nvPr/>
        </p:nvSpPr>
        <p:spPr bwMode="auto">
          <a:xfrm>
            <a:off x="8786814" y="4487864"/>
            <a:ext cx="1557337"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b="1">
                <a:solidFill>
                  <a:schemeClr val="bg1"/>
                </a:solidFill>
                <a:cs typeface="Times New Roman" panose="02020603050405020304" pitchFamily="18" charset="0"/>
              </a:rPr>
              <a:t>Елимланган</a:t>
            </a:r>
            <a:endParaRPr lang="ru-RU">
              <a:solidFill>
                <a:schemeClr val="bg1"/>
              </a:solidFill>
            </a:endParaRPr>
          </a:p>
        </p:txBody>
      </p:sp>
      <p:sp>
        <p:nvSpPr>
          <p:cNvPr id="3079" name="TextBox 65"/>
          <p:cNvSpPr txBox="1">
            <a:spLocks noChangeArrowheads="1"/>
          </p:cNvSpPr>
          <p:nvPr/>
        </p:nvSpPr>
        <p:spPr bwMode="auto">
          <a:xfrm>
            <a:off x="8466138" y="1341439"/>
            <a:ext cx="175895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ru-RU" b="1">
                <a:solidFill>
                  <a:schemeClr val="bg1"/>
                </a:solidFill>
                <a:cs typeface="Times New Roman" panose="02020603050405020304" pitchFamily="18" charset="0"/>
              </a:rPr>
              <a:t>Кавшарланган</a:t>
            </a:r>
            <a:endParaRPr lang="ru-RU">
              <a:solidFill>
                <a:schemeClr val="bg1"/>
              </a:solidFill>
            </a:endParaRPr>
          </a:p>
        </p:txBody>
      </p:sp>
      <p:sp>
        <p:nvSpPr>
          <p:cNvPr id="3078" name="Line 73"/>
          <p:cNvSpPr>
            <a:spLocks noChangeShapeType="1"/>
          </p:cNvSpPr>
          <p:nvPr/>
        </p:nvSpPr>
        <p:spPr bwMode="auto">
          <a:xfrm flipH="1" flipV="1">
            <a:off x="7850189" y="2279650"/>
            <a:ext cx="103187" cy="3254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solidFill>
                <a:schemeClr val="bg1"/>
              </a:solidFill>
            </a:endParaRPr>
          </a:p>
        </p:txBody>
      </p:sp>
      <p:sp>
        <p:nvSpPr>
          <p:cNvPr id="3130" name="Rectangle 58"/>
          <p:cNvSpPr>
            <a:spLocks noChangeArrowheads="1"/>
          </p:cNvSpPr>
          <p:nvPr/>
        </p:nvSpPr>
        <p:spPr bwMode="auto">
          <a:xfrm>
            <a:off x="1854200" y="5815014"/>
            <a:ext cx="819785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457200">
              <a:tabLst>
                <a:tab pos="6299200" algn="r"/>
              </a:tabLst>
              <a:defRPr>
                <a:solidFill>
                  <a:schemeClr val="tx1"/>
                </a:solidFill>
                <a:latin typeface="Arial" panose="020B0604020202020204" pitchFamily="34" charset="0"/>
              </a:defRPr>
            </a:lvl1pPr>
            <a:lvl2pPr>
              <a:tabLst>
                <a:tab pos="6299200" algn="r"/>
              </a:tabLst>
              <a:defRPr>
                <a:solidFill>
                  <a:schemeClr val="tx1"/>
                </a:solidFill>
                <a:latin typeface="Arial" panose="020B0604020202020204" pitchFamily="34" charset="0"/>
              </a:defRPr>
            </a:lvl2pPr>
            <a:lvl3pPr>
              <a:tabLst>
                <a:tab pos="6299200" algn="r"/>
              </a:tabLst>
              <a:defRPr>
                <a:solidFill>
                  <a:schemeClr val="tx1"/>
                </a:solidFill>
                <a:latin typeface="Arial" panose="020B0604020202020204" pitchFamily="34" charset="0"/>
              </a:defRPr>
            </a:lvl3pPr>
            <a:lvl4pPr>
              <a:tabLst>
                <a:tab pos="6299200" algn="r"/>
              </a:tabLst>
              <a:defRPr>
                <a:solidFill>
                  <a:schemeClr val="tx1"/>
                </a:solidFill>
                <a:latin typeface="Arial" panose="020B0604020202020204" pitchFamily="34" charset="0"/>
              </a:defRPr>
            </a:lvl4pPr>
            <a:lvl5pPr>
              <a:tabLst>
                <a:tab pos="6299200" algn="r"/>
              </a:tabLst>
              <a:defRPr>
                <a:solidFill>
                  <a:schemeClr val="tx1"/>
                </a:solidFill>
                <a:latin typeface="Arial" panose="020B0604020202020204" pitchFamily="34" charset="0"/>
              </a:defRPr>
            </a:lvl5pPr>
            <a:lvl6pPr fontAlgn="base">
              <a:spcBef>
                <a:spcPct val="0"/>
              </a:spcBef>
              <a:spcAft>
                <a:spcPct val="0"/>
              </a:spcAft>
              <a:tabLst>
                <a:tab pos="6299200" algn="r"/>
              </a:tabLst>
              <a:defRPr>
                <a:solidFill>
                  <a:schemeClr val="tx1"/>
                </a:solidFill>
                <a:latin typeface="Arial" panose="020B0604020202020204" pitchFamily="34" charset="0"/>
              </a:defRPr>
            </a:lvl6pPr>
            <a:lvl7pPr fontAlgn="base">
              <a:spcBef>
                <a:spcPct val="0"/>
              </a:spcBef>
              <a:spcAft>
                <a:spcPct val="0"/>
              </a:spcAft>
              <a:tabLst>
                <a:tab pos="6299200" algn="r"/>
              </a:tabLst>
              <a:defRPr>
                <a:solidFill>
                  <a:schemeClr val="tx1"/>
                </a:solidFill>
                <a:latin typeface="Arial" panose="020B0604020202020204" pitchFamily="34" charset="0"/>
              </a:defRPr>
            </a:lvl7pPr>
            <a:lvl8pPr fontAlgn="base">
              <a:spcBef>
                <a:spcPct val="0"/>
              </a:spcBef>
              <a:spcAft>
                <a:spcPct val="0"/>
              </a:spcAft>
              <a:tabLst>
                <a:tab pos="6299200" algn="r"/>
              </a:tabLst>
              <a:defRPr>
                <a:solidFill>
                  <a:schemeClr val="tx1"/>
                </a:solidFill>
                <a:latin typeface="Arial" panose="020B0604020202020204" pitchFamily="34" charset="0"/>
              </a:defRPr>
            </a:lvl8pPr>
            <a:lvl9pPr fontAlgn="base">
              <a:spcBef>
                <a:spcPct val="0"/>
              </a:spcBef>
              <a:spcAft>
                <a:spcPct val="0"/>
              </a:spcAft>
              <a:tabLst>
                <a:tab pos="6299200" algn="r"/>
              </a:tabLst>
              <a:defRPr>
                <a:solidFill>
                  <a:schemeClr val="tx1"/>
                </a:solidFill>
                <a:latin typeface="Arial" panose="020B0604020202020204" pitchFamily="34" charset="0"/>
              </a:defRPr>
            </a:lvl9pPr>
          </a:lstStyle>
          <a:p>
            <a:pPr algn="ctr"/>
            <a:r>
              <a:rPr lang="ru-RU" sz="2200">
                <a:solidFill>
                  <a:schemeClr val="bg1"/>
                </a:solidFill>
                <a:latin typeface="Times New Roman" panose="02020603050405020304" pitchFamily="18" charset="0"/>
                <a:cs typeface="Times New Roman" panose="02020603050405020304" pitchFamily="18" charset="0"/>
              </a:rPr>
              <a:t>2.1-расм.Бирикмалар мавзусига оид кластер тузиш наъмунаси. </a:t>
            </a:r>
            <a:endParaRPr lang="ru-RU" sz="2200">
              <a:solidFill>
                <a:schemeClr val="bg1"/>
              </a:solidFill>
              <a:latin typeface="Times New Roman" panose="02020603050405020304" pitchFamily="18" charset="0"/>
            </a:endParaRPr>
          </a:p>
        </p:txBody>
      </p:sp>
    </p:spTree>
    <p:extLst>
      <p:ext uri="{BB962C8B-B14F-4D97-AF65-F5344CB8AC3E}">
        <p14:creationId xmlns:p14="http://schemas.microsoft.com/office/powerpoint/2010/main" val="2379382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8591" y="713167"/>
            <a:ext cx="9805115" cy="5170646"/>
          </a:xfrm>
          <a:prstGeom prst="rect">
            <a:avLst/>
          </a:prstGeom>
        </p:spPr>
        <p:txBody>
          <a:bodyPr wrap="square">
            <a:spAutoFit/>
          </a:bodyPr>
          <a:lstStyle/>
          <a:p>
            <a:pPr>
              <a:spcAft>
                <a:spcPts val="0"/>
              </a:spcAft>
            </a:pPr>
            <a:r>
              <a:rPr lang="en-US" sz="3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3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birikmalar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qator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afzalliklarga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ega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bo’lganli</a:t>
            </a:r>
            <a:endPar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keng</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qo`llaniladi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birikmalarning</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ishda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ishonchliligi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yetarli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darajada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yig`ish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qismlarga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ajratish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qulay</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detallar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qat`iyan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davlat</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standartlari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tayyorlanadi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Bu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esa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detallarni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ko`plab</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o’zaro</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almashtirish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imkoniyatini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beradi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birikmalarning</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kamchiligi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o’yiqlarida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bolt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kallagida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sterjenga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o’tish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joyida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kontsentratsiyasi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xosil</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bo`lishidir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Bu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o’zgaruvchan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kuchlanishlar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ta`sirida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detallarning</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mustaxkamligi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kamayadi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3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354131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226999588"/>
              </p:ext>
            </p:extLst>
          </p:nvPr>
        </p:nvGraphicFramePr>
        <p:xfrm>
          <a:off x="678286" y="257578"/>
          <a:ext cx="10706638" cy="33485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Рисунок 75" descr="Описание: 6"/>
          <p:cNvPicPr>
            <a:picLocks noChangeAspect="1" noChangeArrowheads="1"/>
          </p:cNvPicPr>
          <p:nvPr/>
        </p:nvPicPr>
        <p:blipFill>
          <a:blip r:embed="rId8">
            <a:lum bright="-12000" contrast="42000"/>
            <a:extLst>
              <a:ext uri="{28A0092B-C50C-407E-A947-70E740481C1C}">
                <a14:useLocalDpi xmlns:a14="http://schemas.microsoft.com/office/drawing/2010/main" val="0"/>
              </a:ext>
            </a:extLst>
          </a:blip>
          <a:srcRect r="27075" b="41940"/>
          <a:stretch>
            <a:fillRect/>
          </a:stretch>
        </p:blipFill>
        <p:spPr bwMode="auto">
          <a:xfrm>
            <a:off x="1403797" y="3953814"/>
            <a:ext cx="8899301" cy="26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552492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3131546940"/>
              </p:ext>
            </p:extLst>
          </p:nvPr>
        </p:nvGraphicFramePr>
        <p:xfrm>
          <a:off x="871470" y="437883"/>
          <a:ext cx="10217240" cy="620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060099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Text Box 7"/>
          <p:cNvSpPr txBox="1">
            <a:spLocks noChangeArrowheads="1"/>
          </p:cNvSpPr>
          <p:nvPr/>
        </p:nvSpPr>
        <p:spPr bwMode="auto">
          <a:xfrm>
            <a:off x="8588375" y="1471614"/>
            <a:ext cx="1828800" cy="733425"/>
          </a:xfrm>
          <a:prstGeom prst="rect">
            <a:avLst/>
          </a:prstGeom>
          <a:solidFill>
            <a:srgbClr val="00FF00"/>
          </a:solidFill>
          <a:ln w="38100">
            <a:solidFill>
              <a:srgbClr val="000000"/>
            </a:solidFill>
            <a:miter lim="800000"/>
            <a:headEnd/>
            <a:tailEnd/>
          </a:ln>
        </p:spPr>
        <p:txBody>
          <a:bodyPr rIns="12696" bIns="0"/>
          <a:lstStyle/>
          <a:p>
            <a:pPr algn="ctr"/>
            <a:r>
              <a:rPr lang="en-US" b="1">
                <a:solidFill>
                  <a:srgbClr val="0000FF"/>
                </a:solidFill>
                <a:latin typeface="Times New Roman" panose="02020603050405020304" pitchFamily="18" charset="0"/>
                <a:cs typeface="Times New Roman" panose="02020603050405020304" pitchFamily="18" charset="0"/>
              </a:rPr>
              <a:t>Тирак</a:t>
            </a:r>
            <a:endParaRPr lang="en-US" b="1">
              <a:latin typeface="Times New Roman" panose="02020603050405020304" pitchFamily="18" charset="0"/>
              <a:cs typeface="Times New Roman" panose="02020603050405020304" pitchFamily="18" charset="0"/>
            </a:endParaRPr>
          </a:p>
          <a:p>
            <a:pPr algn="ctr" eaLnBrk="0" hangingPunct="0"/>
            <a:endParaRPr lang="en-US" b="1">
              <a:latin typeface="Times New Roman" panose="02020603050405020304" pitchFamily="18" charset="0"/>
            </a:endParaRPr>
          </a:p>
        </p:txBody>
      </p:sp>
      <p:sp>
        <p:nvSpPr>
          <p:cNvPr id="7173" name="Text Box 5"/>
          <p:cNvSpPr txBox="1">
            <a:spLocks noChangeArrowheads="1"/>
          </p:cNvSpPr>
          <p:nvPr/>
        </p:nvSpPr>
        <p:spPr bwMode="auto">
          <a:xfrm>
            <a:off x="6672264" y="4581526"/>
            <a:ext cx="3311525" cy="1223963"/>
          </a:xfrm>
          <a:prstGeom prst="rect">
            <a:avLst/>
          </a:prstGeom>
          <a:solidFill>
            <a:srgbClr val="00FF00"/>
          </a:solidFill>
          <a:ln w="38100">
            <a:solidFill>
              <a:srgbClr val="000000"/>
            </a:solidFill>
            <a:miter lim="800000"/>
            <a:headEnd/>
            <a:tailEnd/>
          </a:ln>
        </p:spPr>
        <p:txBody>
          <a:bodyPr rIns="-25392" bIns="0"/>
          <a:lstStyle/>
          <a:p>
            <a:pPr algn="ctr"/>
            <a:r>
              <a:rPr lang="en-US" b="1">
                <a:solidFill>
                  <a:srgbClr val="0000FF"/>
                </a:solidFill>
                <a:latin typeface="Times New Roman" panose="02020603050405020304" pitchFamily="18" charset="0"/>
                <a:cs typeface="Times New Roman" panose="02020603050405020304" pitchFamily="18" charset="0"/>
              </a:rPr>
              <a:t>Трапециясимон</a:t>
            </a:r>
            <a:r>
              <a:rPr lang="en-US" b="1">
                <a:latin typeface="Times New Roman" panose="02020603050405020304" pitchFamily="18" charset="0"/>
                <a:cs typeface="Times New Roman" panose="02020603050405020304" pitchFamily="18" charset="0"/>
              </a:rPr>
              <a:t> </a:t>
            </a:r>
            <a:r>
              <a:rPr lang="ru-RU" b="1">
                <a:solidFill>
                  <a:srgbClr val="0000FF"/>
                </a:solidFill>
                <a:latin typeface="Times New Roman" panose="02020603050405020304" pitchFamily="18" charset="0"/>
                <a:cs typeface="Times New Roman" panose="02020603050405020304" pitchFamily="18" charset="0"/>
              </a:rPr>
              <a:t>п</a:t>
            </a:r>
            <a:r>
              <a:rPr lang="en-US" b="1">
                <a:solidFill>
                  <a:srgbClr val="0000FF"/>
                </a:solidFill>
                <a:latin typeface="Times New Roman" panose="02020603050405020304" pitchFamily="18" charset="0"/>
                <a:cs typeface="Times New Roman" panose="02020603050405020304" pitchFamily="18" charset="0"/>
              </a:rPr>
              <a:t>рофилли</a:t>
            </a:r>
            <a:endParaRPr lang="en-US" b="1">
              <a:latin typeface="Times New Roman" panose="02020603050405020304" pitchFamily="18" charset="0"/>
              <a:cs typeface="Times New Roman" panose="02020603050405020304" pitchFamily="18" charset="0"/>
            </a:endParaRPr>
          </a:p>
          <a:p>
            <a:pPr eaLnBrk="0" hangingPunct="0"/>
            <a:endParaRPr lang="en-US" b="1">
              <a:latin typeface="Times New Roman" panose="02020603050405020304" pitchFamily="18" charset="0"/>
            </a:endParaRPr>
          </a:p>
        </p:txBody>
      </p:sp>
      <p:sp>
        <p:nvSpPr>
          <p:cNvPr id="7176" name="Text Box 8"/>
          <p:cNvSpPr txBox="1">
            <a:spLocks noChangeArrowheads="1"/>
          </p:cNvSpPr>
          <p:nvPr/>
        </p:nvSpPr>
        <p:spPr bwMode="auto">
          <a:xfrm>
            <a:off x="1919288" y="909638"/>
            <a:ext cx="2736850" cy="1295400"/>
          </a:xfrm>
          <a:prstGeom prst="rect">
            <a:avLst/>
          </a:prstGeom>
          <a:solidFill>
            <a:srgbClr val="00FF00"/>
          </a:solidFill>
          <a:ln w="38100">
            <a:solidFill>
              <a:srgbClr val="003300"/>
            </a:solidFill>
            <a:miter lim="800000"/>
            <a:headEnd/>
            <a:tailEnd/>
          </a:ln>
        </p:spPr>
        <p:txBody>
          <a:bodyPr bIns="0"/>
          <a:lstStyle/>
          <a:p>
            <a:pPr algn="ctr"/>
            <a:r>
              <a:rPr lang="ru-RU" b="1">
                <a:solidFill>
                  <a:srgbClr val="0000FF"/>
                </a:solidFill>
                <a:latin typeface="Times New Roman" panose="02020603050405020304" pitchFamily="18" charset="0"/>
                <a:cs typeface="Times New Roman" panose="02020603050405020304" pitchFamily="18" charset="0"/>
              </a:rPr>
              <a:t>Учбурчаксимон профилли</a:t>
            </a:r>
            <a:endParaRPr lang="ru-RU" b="1">
              <a:latin typeface="Times New Roman" panose="02020603050405020304" pitchFamily="18" charset="0"/>
              <a:cs typeface="Times New Roman" panose="02020603050405020304" pitchFamily="18" charset="0"/>
            </a:endParaRPr>
          </a:p>
          <a:p>
            <a:pPr algn="ctr" eaLnBrk="0" hangingPunct="0"/>
            <a:endParaRPr lang="ru-RU" b="1">
              <a:latin typeface="Times New Roman" panose="02020603050405020304" pitchFamily="18" charset="0"/>
            </a:endParaRPr>
          </a:p>
        </p:txBody>
      </p:sp>
      <p:sp>
        <p:nvSpPr>
          <p:cNvPr id="7174" name="Rectangle 6"/>
          <p:cNvSpPr>
            <a:spLocks noChangeArrowheads="1"/>
          </p:cNvSpPr>
          <p:nvPr/>
        </p:nvSpPr>
        <p:spPr bwMode="auto">
          <a:xfrm>
            <a:off x="4295775" y="2492376"/>
            <a:ext cx="3455988" cy="1368425"/>
          </a:xfrm>
          <a:prstGeom prst="rect">
            <a:avLst/>
          </a:prstGeom>
          <a:solidFill>
            <a:srgbClr val="00CCFF"/>
          </a:solidFill>
          <a:ln w="76200" cmpd="tri">
            <a:solidFill>
              <a:srgbClr val="0000FF"/>
            </a:solidFill>
            <a:miter lim="800000"/>
            <a:headEnd/>
            <a:tailEnd/>
          </a:ln>
        </p:spPr>
        <p:txBody>
          <a:bodyPr/>
          <a:lstStyle/>
          <a:p>
            <a:endParaRPr lang="ru-RU"/>
          </a:p>
        </p:txBody>
      </p:sp>
      <p:sp>
        <p:nvSpPr>
          <p:cNvPr id="7183" name="Text Box 15"/>
          <p:cNvSpPr txBox="1">
            <a:spLocks noChangeArrowheads="1"/>
          </p:cNvSpPr>
          <p:nvPr/>
        </p:nvSpPr>
        <p:spPr bwMode="auto">
          <a:xfrm>
            <a:off x="5375275" y="549276"/>
            <a:ext cx="2592388" cy="1584325"/>
          </a:xfrm>
          <a:prstGeom prst="rect">
            <a:avLst/>
          </a:prstGeom>
          <a:solidFill>
            <a:srgbClr val="00FF00"/>
          </a:solidFill>
          <a:ln w="38100">
            <a:solidFill>
              <a:srgbClr val="000000"/>
            </a:solidFill>
            <a:miter lim="800000"/>
            <a:headEnd/>
            <a:tailEnd/>
          </a:ln>
        </p:spPr>
        <p:txBody>
          <a:bodyPr bIns="0"/>
          <a:lstStyle/>
          <a:p>
            <a:endParaRPr lang="ru-RU" b="1">
              <a:solidFill>
                <a:srgbClr val="0000FF"/>
              </a:solidFill>
              <a:latin typeface="Times New Roman" panose="02020603050405020304" pitchFamily="18" charset="0"/>
              <a:cs typeface="Times New Roman" panose="02020603050405020304" pitchFamily="18" charset="0"/>
            </a:endParaRPr>
          </a:p>
          <a:p>
            <a:pPr algn="ctr" eaLnBrk="0" hangingPunct="0"/>
            <a:r>
              <a:rPr lang="ru-RU" b="1">
                <a:solidFill>
                  <a:srgbClr val="0000FF"/>
                </a:solidFill>
                <a:latin typeface="Times New Roman" panose="02020603050405020304" pitchFamily="18" charset="0"/>
                <a:cs typeface="Times New Roman" panose="02020603050405020304" pitchFamily="18" charset="0"/>
              </a:rPr>
              <a:t>Яримдоиравий профилли</a:t>
            </a:r>
            <a:endParaRPr lang="ru-RU" b="1">
              <a:latin typeface="Times New Roman" panose="02020603050405020304" pitchFamily="18" charset="0"/>
              <a:cs typeface="Times New Roman" panose="02020603050405020304" pitchFamily="18" charset="0"/>
            </a:endParaRPr>
          </a:p>
          <a:p>
            <a:pPr eaLnBrk="0" hangingPunct="0"/>
            <a:endParaRPr lang="ru-RU" b="1">
              <a:latin typeface="Times New Roman" panose="02020603050405020304" pitchFamily="18" charset="0"/>
            </a:endParaRPr>
          </a:p>
        </p:txBody>
      </p:sp>
      <p:sp>
        <p:nvSpPr>
          <p:cNvPr id="7172" name="Text Box 4"/>
          <p:cNvSpPr txBox="1">
            <a:spLocks noChangeArrowheads="1"/>
          </p:cNvSpPr>
          <p:nvPr/>
        </p:nvSpPr>
        <p:spPr bwMode="auto">
          <a:xfrm>
            <a:off x="2063750" y="4508500"/>
            <a:ext cx="3671888" cy="1296988"/>
          </a:xfrm>
          <a:prstGeom prst="rect">
            <a:avLst/>
          </a:prstGeom>
          <a:solidFill>
            <a:srgbClr val="00FF00"/>
          </a:solidFill>
          <a:ln w="38100">
            <a:solidFill>
              <a:srgbClr val="000000"/>
            </a:solidFill>
            <a:miter lim="800000"/>
            <a:headEnd/>
            <a:tailEnd/>
          </a:ln>
        </p:spPr>
        <p:txBody>
          <a:bodyPr rIns="50784" bIns="0"/>
          <a:lstStyle/>
          <a:p>
            <a:pPr algn="ctr"/>
            <a:r>
              <a:rPr lang="en-US" b="1">
                <a:solidFill>
                  <a:srgbClr val="0000FF"/>
                </a:solidFill>
                <a:latin typeface="Times New Roman" panose="02020603050405020304" pitchFamily="18" charset="0"/>
                <a:cs typeface="Times New Roman" panose="02020603050405020304" pitchFamily="18" charset="0"/>
              </a:rPr>
              <a:t>Т</a:t>
            </a:r>
            <a:r>
              <a:rPr lang="uz-Cyrl-UZ" b="1">
                <a:solidFill>
                  <a:srgbClr val="0000FF"/>
                </a:solidFill>
                <a:latin typeface="Times New Roman" panose="02020603050405020304" pitchFamily="18" charset="0"/>
                <a:cs typeface="Times New Roman" panose="02020603050405020304" pitchFamily="18" charset="0"/>
              </a:rPr>
              <a:t>ў</a:t>
            </a:r>
            <a:r>
              <a:rPr lang="en-US" b="1">
                <a:solidFill>
                  <a:srgbClr val="0000FF"/>
                </a:solidFill>
                <a:latin typeface="Times New Roman" panose="02020603050405020304" pitchFamily="18" charset="0"/>
                <a:cs typeface="Times New Roman" panose="02020603050405020304" pitchFamily="18" charset="0"/>
              </a:rPr>
              <a:t>рбурча</a:t>
            </a:r>
            <a:r>
              <a:rPr lang="ru-RU" b="1">
                <a:solidFill>
                  <a:srgbClr val="0000FF"/>
                </a:solidFill>
                <a:latin typeface="Times New Roman" panose="02020603050405020304" pitchFamily="18" charset="0"/>
                <a:cs typeface="Times New Roman" panose="02020603050405020304" pitchFamily="18" charset="0"/>
              </a:rPr>
              <a:t>к</a:t>
            </a:r>
            <a:r>
              <a:rPr lang="en-US" b="1">
                <a:solidFill>
                  <a:srgbClr val="0000FF"/>
                </a:solidFill>
                <a:latin typeface="Times New Roman" panose="02020603050405020304" pitchFamily="18" charset="0"/>
                <a:cs typeface="Times New Roman" panose="02020603050405020304" pitchFamily="18" charset="0"/>
              </a:rPr>
              <a:t>с</a:t>
            </a:r>
            <a:r>
              <a:rPr lang="ru-RU" b="1">
                <a:solidFill>
                  <a:srgbClr val="0000FF"/>
                </a:solidFill>
                <a:latin typeface="Times New Roman" panose="02020603050405020304" pitchFamily="18" charset="0"/>
                <a:cs typeface="Times New Roman" panose="02020603050405020304" pitchFamily="18" charset="0"/>
              </a:rPr>
              <a:t>и</a:t>
            </a:r>
            <a:r>
              <a:rPr lang="en-US" b="1">
                <a:solidFill>
                  <a:srgbClr val="0000FF"/>
                </a:solidFill>
                <a:latin typeface="Times New Roman" panose="02020603050405020304" pitchFamily="18" charset="0"/>
                <a:cs typeface="Times New Roman" panose="02020603050405020304" pitchFamily="18" charset="0"/>
              </a:rPr>
              <a:t>м</a:t>
            </a:r>
            <a:r>
              <a:rPr lang="ru-RU" b="1">
                <a:solidFill>
                  <a:srgbClr val="0000FF"/>
                </a:solidFill>
                <a:latin typeface="Times New Roman" panose="02020603050405020304" pitchFamily="18" charset="0"/>
                <a:cs typeface="Times New Roman" panose="02020603050405020304" pitchFamily="18" charset="0"/>
              </a:rPr>
              <a:t>он</a:t>
            </a:r>
            <a:endParaRPr lang="en-US" b="1">
              <a:latin typeface="Times New Roman" panose="02020603050405020304" pitchFamily="18" charset="0"/>
              <a:cs typeface="Times New Roman" panose="02020603050405020304" pitchFamily="18" charset="0"/>
            </a:endParaRPr>
          </a:p>
          <a:p>
            <a:pPr algn="ctr" eaLnBrk="0" hangingPunct="0"/>
            <a:r>
              <a:rPr lang="ru-RU" b="1">
                <a:solidFill>
                  <a:srgbClr val="0000FF"/>
                </a:solidFill>
                <a:latin typeface="Times New Roman" panose="02020603050405020304" pitchFamily="18" charset="0"/>
                <a:cs typeface="Times New Roman" panose="02020603050405020304" pitchFamily="18" charset="0"/>
              </a:rPr>
              <a:t>профилли</a:t>
            </a:r>
            <a:endParaRPr lang="ru-RU" b="1">
              <a:latin typeface="Times New Roman" panose="02020603050405020304" pitchFamily="18" charset="0"/>
            </a:endParaRPr>
          </a:p>
        </p:txBody>
      </p:sp>
      <p:sp>
        <p:nvSpPr>
          <p:cNvPr id="7177" name="Line 9"/>
          <p:cNvSpPr>
            <a:spLocks noChangeShapeType="1"/>
          </p:cNvSpPr>
          <p:nvPr/>
        </p:nvSpPr>
        <p:spPr bwMode="auto">
          <a:xfrm flipH="1" flipV="1">
            <a:off x="5735639" y="2133600"/>
            <a:ext cx="33337" cy="3746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7181" name="Line 13"/>
          <p:cNvSpPr>
            <a:spLocks noChangeShapeType="1"/>
          </p:cNvSpPr>
          <p:nvPr/>
        </p:nvSpPr>
        <p:spPr bwMode="auto">
          <a:xfrm flipV="1">
            <a:off x="7751764" y="1844675"/>
            <a:ext cx="847725" cy="10795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7178" name="Line 10"/>
          <p:cNvSpPr>
            <a:spLocks noChangeShapeType="1"/>
          </p:cNvSpPr>
          <p:nvPr/>
        </p:nvSpPr>
        <p:spPr bwMode="auto">
          <a:xfrm flipH="1" flipV="1">
            <a:off x="3503614" y="2205038"/>
            <a:ext cx="720725" cy="6477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7180" name="Line 12"/>
          <p:cNvSpPr>
            <a:spLocks noChangeShapeType="1"/>
          </p:cNvSpPr>
          <p:nvPr/>
        </p:nvSpPr>
        <p:spPr bwMode="auto">
          <a:xfrm>
            <a:off x="7535863" y="3860801"/>
            <a:ext cx="1008062" cy="7207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7179" name="Line 11"/>
          <p:cNvSpPr>
            <a:spLocks noChangeShapeType="1"/>
          </p:cNvSpPr>
          <p:nvPr/>
        </p:nvSpPr>
        <p:spPr bwMode="auto">
          <a:xfrm flipH="1">
            <a:off x="3400425" y="3716338"/>
            <a:ext cx="895350" cy="7985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7185" name="Rectangle 17"/>
          <p:cNvSpPr>
            <a:spLocks noChangeArrowheads="1"/>
          </p:cNvSpPr>
          <p:nvPr/>
        </p:nvSpPr>
        <p:spPr bwMode="auto">
          <a:xfrm>
            <a:off x="1742561" y="2484781"/>
            <a:ext cx="237566" cy="32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tabLst>
                <a:tab pos="2540000" algn="l"/>
              </a:tabLst>
              <a:defRPr>
                <a:solidFill>
                  <a:schemeClr val="tx1"/>
                </a:solidFill>
                <a:latin typeface="Arial" panose="020B0604020202020204" pitchFamily="34" charset="0"/>
              </a:defRPr>
            </a:lvl1pPr>
            <a:lvl2pPr>
              <a:tabLst>
                <a:tab pos="2540000" algn="l"/>
              </a:tabLst>
              <a:defRPr>
                <a:solidFill>
                  <a:schemeClr val="tx1"/>
                </a:solidFill>
                <a:latin typeface="Arial" panose="020B0604020202020204" pitchFamily="34" charset="0"/>
              </a:defRPr>
            </a:lvl2pPr>
            <a:lvl3pPr>
              <a:tabLst>
                <a:tab pos="2540000" algn="l"/>
              </a:tabLst>
              <a:defRPr>
                <a:solidFill>
                  <a:schemeClr val="tx1"/>
                </a:solidFill>
                <a:latin typeface="Arial" panose="020B0604020202020204" pitchFamily="34" charset="0"/>
              </a:defRPr>
            </a:lvl3pPr>
            <a:lvl4pPr>
              <a:tabLst>
                <a:tab pos="2540000" algn="l"/>
              </a:tabLst>
              <a:defRPr>
                <a:solidFill>
                  <a:schemeClr val="tx1"/>
                </a:solidFill>
                <a:latin typeface="Arial" panose="020B0604020202020204" pitchFamily="34" charset="0"/>
              </a:defRPr>
            </a:lvl4pPr>
            <a:lvl5pPr>
              <a:tabLst>
                <a:tab pos="2540000" algn="l"/>
              </a:tabLst>
              <a:defRPr>
                <a:solidFill>
                  <a:schemeClr val="tx1"/>
                </a:solidFill>
                <a:latin typeface="Arial" panose="020B0604020202020204" pitchFamily="34" charset="0"/>
              </a:defRPr>
            </a:lvl5pPr>
            <a:lvl6pPr fontAlgn="base">
              <a:spcBef>
                <a:spcPct val="0"/>
              </a:spcBef>
              <a:spcAft>
                <a:spcPct val="0"/>
              </a:spcAft>
              <a:tabLst>
                <a:tab pos="2540000" algn="l"/>
              </a:tabLst>
              <a:defRPr>
                <a:solidFill>
                  <a:schemeClr val="tx1"/>
                </a:solidFill>
                <a:latin typeface="Arial" panose="020B0604020202020204" pitchFamily="34" charset="0"/>
              </a:defRPr>
            </a:lvl6pPr>
            <a:lvl7pPr fontAlgn="base">
              <a:spcBef>
                <a:spcPct val="0"/>
              </a:spcBef>
              <a:spcAft>
                <a:spcPct val="0"/>
              </a:spcAft>
              <a:tabLst>
                <a:tab pos="2540000" algn="l"/>
              </a:tabLst>
              <a:defRPr>
                <a:solidFill>
                  <a:schemeClr val="tx1"/>
                </a:solidFill>
                <a:latin typeface="Arial" panose="020B0604020202020204" pitchFamily="34" charset="0"/>
              </a:defRPr>
            </a:lvl7pPr>
            <a:lvl8pPr fontAlgn="base">
              <a:spcBef>
                <a:spcPct val="0"/>
              </a:spcBef>
              <a:spcAft>
                <a:spcPct val="0"/>
              </a:spcAft>
              <a:tabLst>
                <a:tab pos="2540000" algn="l"/>
              </a:tabLst>
              <a:defRPr>
                <a:solidFill>
                  <a:schemeClr val="tx1"/>
                </a:solidFill>
                <a:latin typeface="Arial" panose="020B0604020202020204" pitchFamily="34" charset="0"/>
              </a:defRPr>
            </a:lvl8pPr>
            <a:lvl9pPr fontAlgn="base">
              <a:spcBef>
                <a:spcPct val="0"/>
              </a:spcBef>
              <a:spcAft>
                <a:spcPct val="0"/>
              </a:spcAft>
              <a:tabLst>
                <a:tab pos="2540000" algn="l"/>
              </a:tabLst>
              <a:defRPr>
                <a:solidFill>
                  <a:schemeClr val="tx1"/>
                </a:solidFill>
                <a:latin typeface="Arial" panose="020B0604020202020204" pitchFamily="34" charset="0"/>
              </a:defRPr>
            </a:lvl9pPr>
          </a:lstStyle>
          <a:p>
            <a:pPr algn="just"/>
            <a:r>
              <a:rPr lang="ru-RU" sz="1500" b="1">
                <a:latin typeface="Bodoni Uzb"/>
                <a:cs typeface="Times New Roman" panose="02020603050405020304" pitchFamily="18" charset="0"/>
              </a:rPr>
              <a:t> </a:t>
            </a:r>
            <a:endParaRPr lang="ru-RU"/>
          </a:p>
        </p:txBody>
      </p:sp>
      <p:sp>
        <p:nvSpPr>
          <p:cNvPr id="7186" name="Rectangle 18"/>
          <p:cNvSpPr>
            <a:spLocks noChangeArrowheads="1"/>
          </p:cNvSpPr>
          <p:nvPr/>
        </p:nvSpPr>
        <p:spPr bwMode="auto">
          <a:xfrm>
            <a:off x="1571625" y="2806701"/>
            <a:ext cx="184150" cy="80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ru-RU" sz="1100"/>
              <a:t/>
            </a:r>
            <a:br>
              <a:rPr lang="ru-RU" sz="1100"/>
            </a:br>
            <a:endParaRPr lang="ru-RU"/>
          </a:p>
          <a:p>
            <a:pPr eaLnBrk="0" hangingPunct="0"/>
            <a:endParaRPr lang="ru-RU"/>
          </a:p>
        </p:txBody>
      </p:sp>
      <p:sp>
        <p:nvSpPr>
          <p:cNvPr id="7188" name="Rectangle 20"/>
          <p:cNvSpPr>
            <a:spLocks noChangeArrowheads="1"/>
          </p:cNvSpPr>
          <p:nvPr/>
        </p:nvSpPr>
        <p:spPr bwMode="auto">
          <a:xfrm>
            <a:off x="1774826" y="6165851"/>
            <a:ext cx="60547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01613">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r>
              <a:rPr lang="uz-Cyrl-UZ" sz="2000">
                <a:latin typeface="Times New Roman" panose="02020603050405020304" pitchFamily="18" charset="0"/>
                <a:cs typeface="Times New Roman" panose="02020603050405020304" pitchFamily="18" charset="0"/>
              </a:rPr>
              <a:t>4.1-расм.Резьбали бирикмаларга оид кластер тузиш.</a:t>
            </a:r>
            <a:endParaRPr lang="ru-RU" sz="2000">
              <a:latin typeface="Times New Roman" panose="02020603050405020304" pitchFamily="18" charset="0"/>
            </a:endParaRPr>
          </a:p>
        </p:txBody>
      </p:sp>
      <p:sp>
        <p:nvSpPr>
          <p:cNvPr id="7189" name="Text Box 21"/>
          <p:cNvSpPr txBox="1">
            <a:spLocks noChangeArrowheads="1"/>
          </p:cNvSpPr>
          <p:nvPr/>
        </p:nvSpPr>
        <p:spPr bwMode="auto">
          <a:xfrm>
            <a:off x="4411663" y="2565400"/>
            <a:ext cx="3124200" cy="1150938"/>
          </a:xfrm>
          <a:prstGeom prst="rect">
            <a:avLst/>
          </a:prstGeom>
          <a:solidFill>
            <a:srgbClr val="00FFFF"/>
          </a:solidFill>
          <a:ln w="9525">
            <a:solidFill>
              <a:srgbClr val="FFFFFF"/>
            </a:solidFill>
            <a:miter lim="800000"/>
            <a:headEnd/>
            <a:tailEnd/>
          </a:ln>
        </p:spPr>
        <p:txBody>
          <a:bodyPr rIns="38088" bIns="0"/>
          <a:lstStyle/>
          <a:p>
            <a:pPr algn="ctr"/>
            <a:r>
              <a:rPr lang="en-US" b="1">
                <a:latin typeface="Times New Roman" panose="02020603050405020304" pitchFamily="18" charset="0"/>
                <a:cs typeface="Times New Roman" panose="02020603050405020304" pitchFamily="18" charset="0"/>
              </a:rPr>
              <a:t>РЕЗЬБАЛИ БИРИКМА</a:t>
            </a:r>
          </a:p>
          <a:p>
            <a:pPr algn="ctr" eaLnBrk="0" hangingPunct="0"/>
            <a:endParaRPr lang="en-US" b="1"/>
          </a:p>
        </p:txBody>
      </p:sp>
    </p:spTree>
    <p:extLst>
      <p:ext uri="{BB962C8B-B14F-4D97-AF65-F5344CB8AC3E}">
        <p14:creationId xmlns:p14="http://schemas.microsoft.com/office/powerpoint/2010/main" val="4290294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5612" y="819319"/>
            <a:ext cx="10509160" cy="5170646"/>
          </a:xfrm>
          <a:prstGeom prst="rect">
            <a:avLst/>
          </a:prstGeom>
        </p:spPr>
        <p:txBody>
          <a:bodyPr wrap="square">
            <a:spAutoFit/>
          </a:bodyPr>
          <a:lstStyle/>
          <a:p>
            <a:pPr algn="just">
              <a:spcAft>
                <a:spcPts val="0"/>
              </a:spcAft>
            </a:pP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Bolt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tanasi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rez’baning</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mustaxkamlik</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shartlari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tanishib</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chiqamiz</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3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bolt (</a:t>
            </a:r>
            <a:r>
              <a:rPr lang="en-US" sz="3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shpilka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gayka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yordamida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zo’riqtirib</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tortib</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qo`yiladi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Natijada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bolt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tanasida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cho`zilish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kuchlanishi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esa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qirqilish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egilish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ezilish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kuchlanishi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xosil</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Lekin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egilish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ezilish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kuchlanishlari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qiymati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kichkina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bo’lgani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faqat</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qirqilish</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kuchlanishi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xisoblanadi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odatda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necha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bolt (</a:t>
            </a:r>
            <a:r>
              <a:rPr lang="en-US" sz="3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shpilka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ishtirok</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etadi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Xisoblar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eng</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ko’p</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yuklangan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bolt (</a:t>
            </a:r>
            <a:r>
              <a:rPr lang="en-US" sz="3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shpilka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bajariladi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xisoblanganda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xisob</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gaykada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joylashgan</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a:t>
            </a:r>
            <a:r>
              <a:rPr lang="en-US" sz="3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o’ramlariga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xilda</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taqsimlanadi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deb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qilinadi</a:t>
            </a:r>
            <a:r>
              <a:rPr lang="en-US" sz="3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267708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20" name="Object 4"/>
          <p:cNvGraphicFramePr>
            <a:graphicFrameLocks noChangeAspect="1"/>
          </p:cNvGraphicFramePr>
          <p:nvPr/>
        </p:nvGraphicFramePr>
        <p:xfrm>
          <a:off x="2640013" y="0"/>
          <a:ext cx="6178550" cy="6453188"/>
        </p:xfrm>
        <a:graphic>
          <a:graphicData uri="http://schemas.openxmlformats.org/presentationml/2006/ole">
            <mc:AlternateContent xmlns:mc="http://schemas.openxmlformats.org/markup-compatibility/2006">
              <mc:Choice xmlns:v="urn:schemas-microsoft-com:vml" Requires="v">
                <p:oleObj spid="_x0000_s16388" r:id="rId4" imgW="4086795" imgH="4266667" progId="MSPhotoEd.3">
                  <p:embed/>
                </p:oleObj>
              </mc:Choice>
              <mc:Fallback>
                <p:oleObj r:id="rId4" imgW="4086795" imgH="4266667"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0013" y="0"/>
                        <a:ext cx="6178550" cy="64531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221" name="Rectangle 5"/>
          <p:cNvSpPr>
            <a:spLocks noChangeArrowheads="1"/>
          </p:cNvSpPr>
          <p:nvPr/>
        </p:nvSpPr>
        <p:spPr bwMode="auto">
          <a:xfrm>
            <a:off x="5951538" y="6255822"/>
            <a:ext cx="3658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uz-Cyrl-UZ" b="1"/>
              <a:t>4.2 -расм. Резьбали бирикма</a:t>
            </a:r>
            <a:r>
              <a:rPr lang="ru-RU" b="1"/>
              <a:t> </a:t>
            </a:r>
          </a:p>
        </p:txBody>
      </p:sp>
    </p:spTree>
    <p:extLst>
      <p:ext uri="{BB962C8B-B14F-4D97-AF65-F5344CB8AC3E}">
        <p14:creationId xmlns:p14="http://schemas.microsoft.com/office/powerpoint/2010/main" val="1683186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40913" y="295526"/>
            <a:ext cx="11037193" cy="461665"/>
          </a:xfrm>
          <a:prstGeom prst="rect">
            <a:avLst/>
          </a:prstGeom>
        </p:spPr>
        <p:txBody>
          <a:bodyPr wrap="square">
            <a:spAutoFit/>
          </a:bodyPr>
          <a:lstStyle/>
          <a:p>
            <a:r>
              <a:rPr lang="en-US" sz="2400" dirty="0">
                <a:solidFill>
                  <a:schemeClr val="bg1"/>
                </a:solidFill>
                <a:latin typeface="Times New Roman" panose="02020603050405020304" pitchFamily="18" charset="0"/>
                <a:ea typeface="Times New Roman" panose="02020603050405020304" pitchFamily="18" charset="0"/>
              </a:rPr>
              <a:t> Bu </a:t>
            </a:r>
            <a:r>
              <a:rPr lang="en-US" sz="2400" dirty="0" err="1">
                <a:solidFill>
                  <a:schemeClr val="bg1"/>
                </a:solidFill>
                <a:latin typeface="Times New Roman" panose="02020603050405020304" pitchFamily="18" charset="0"/>
                <a:ea typeface="Times New Roman" panose="02020603050405020304" pitchFamily="18" charset="0"/>
              </a:rPr>
              <a:t>xolda</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rPr>
              <a:t>rezbaning</a:t>
            </a:r>
            <a:r>
              <a:rPr lang="en-US" sz="2400" dirty="0" smtClean="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bitta</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o’ramiga</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to`g`ri</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keladigan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kuch</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quyidagicha</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aniqlanadi</a:t>
            </a:r>
            <a:r>
              <a:rPr lang="en-US"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2058556997"/>
              </p:ext>
            </p:extLst>
          </p:nvPr>
        </p:nvGraphicFramePr>
        <p:xfrm>
          <a:off x="3076932" y="757191"/>
          <a:ext cx="2060619" cy="891728"/>
        </p:xfrm>
        <a:graphic>
          <a:graphicData uri="http://schemas.openxmlformats.org/presentationml/2006/ole">
            <mc:AlternateContent xmlns:mc="http://schemas.openxmlformats.org/markup-compatibility/2006">
              <mc:Choice xmlns:v="urn:schemas-microsoft-com:vml" Requires="v">
                <p:oleObj spid="_x0000_s5164" name="Уравнение" r:id="rId4" imgW="609336" imgH="393529" progId="Equation.3">
                  <p:embed/>
                </p:oleObj>
              </mc:Choice>
              <mc:Fallback>
                <p:oleObj name="Уравнение" r:id="rId4" imgW="609336" imgH="393529"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6932" y="757191"/>
                        <a:ext cx="2060619" cy="891728"/>
                      </a:xfrm>
                      <a:prstGeom prst="rect">
                        <a:avLst/>
                      </a:prstGeom>
                      <a:noFill/>
                    </p:spPr>
                  </p:pic>
                </p:oleObj>
              </mc:Fallback>
            </mc:AlternateContent>
          </a:graphicData>
        </a:graphic>
      </p:graphicFrame>
      <p:pic>
        <p:nvPicPr>
          <p:cNvPr id="5124" name="Рисунок 82"/>
          <p:cNvPicPr>
            <a:picLocks noChangeAspect="1" noChangeArrowheads="1"/>
          </p:cNvPicPr>
          <p:nvPr/>
        </p:nvPicPr>
        <p:blipFill>
          <a:blip r:embed="rId6">
            <a:lum bright="-18000" contrast="48000"/>
            <a:extLst>
              <a:ext uri="{28A0092B-C50C-407E-A947-70E740481C1C}">
                <a14:useLocalDpi xmlns:a14="http://schemas.microsoft.com/office/drawing/2010/main" val="0"/>
              </a:ext>
            </a:extLst>
          </a:blip>
          <a:srcRect/>
          <a:stretch>
            <a:fillRect/>
          </a:stretch>
        </p:blipFill>
        <p:spPr bwMode="auto">
          <a:xfrm>
            <a:off x="1171978" y="1648918"/>
            <a:ext cx="9620518" cy="255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рямоугольник 7"/>
          <p:cNvSpPr/>
          <p:nvPr/>
        </p:nvSpPr>
        <p:spPr>
          <a:xfrm>
            <a:off x="5137551" y="910667"/>
            <a:ext cx="2395015" cy="584775"/>
          </a:xfrm>
          <a:prstGeom prst="rect">
            <a:avLst/>
          </a:prstGeom>
          <a:noFill/>
        </p:spPr>
        <p:txBody>
          <a:bodyPr wrap="none" lIns="91440" tIns="45720" rIns="91440" bIns="45720">
            <a:spAutoFit/>
          </a:bodyPr>
          <a:lstStyle/>
          <a:p>
            <a:pPr algn="ctr"/>
            <a:r>
              <a:rPr lang="en-US" sz="3200" dirty="0" smtClean="0">
                <a:ln w="0"/>
                <a:solidFill>
                  <a:schemeClr val="bg1"/>
                </a:solidFill>
                <a:latin typeface="Times New Roman" panose="02020603050405020304" pitchFamily="18" charset="0"/>
                <a:cs typeface="Times New Roman" panose="02020603050405020304" pitchFamily="18" charset="0"/>
              </a:rPr>
              <a:t>(2)          </a:t>
            </a:r>
            <a:r>
              <a:rPr lang="en-US" sz="3200" u="sng" dirty="0" smtClean="0">
                <a:ln w="0"/>
                <a:solidFill>
                  <a:schemeClr val="bg1"/>
                </a:solidFill>
                <a:latin typeface="Times New Roman" panose="02020603050405020304" pitchFamily="18" charset="0"/>
                <a:cs typeface="Times New Roman" panose="02020603050405020304" pitchFamily="18" charset="0"/>
              </a:rPr>
              <a:t>A-A</a:t>
            </a:r>
            <a:endParaRPr lang="ru-RU" sz="3200" b="0" u="sng" cap="none" spc="0" dirty="0">
              <a:ln w="0"/>
              <a:solidFill>
                <a:schemeClr val="bg1"/>
              </a:solidFill>
              <a:latin typeface="Times New Roman" panose="02020603050405020304" pitchFamily="18" charset="0"/>
              <a:cs typeface="Times New Roman" panose="02020603050405020304" pitchFamily="18" charset="0"/>
            </a:endParaRPr>
          </a:p>
        </p:txBody>
      </p:sp>
      <p:graphicFrame>
        <p:nvGraphicFramePr>
          <p:cNvPr id="9" name="Объект 8"/>
          <p:cNvGraphicFramePr>
            <a:graphicFrameLocks noChangeAspect="1"/>
          </p:cNvGraphicFramePr>
          <p:nvPr>
            <p:extLst>
              <p:ext uri="{D42A27DB-BD31-4B8C-83A1-F6EECF244321}">
                <p14:modId xmlns:p14="http://schemas.microsoft.com/office/powerpoint/2010/main" val="2019854010"/>
              </p:ext>
            </p:extLst>
          </p:nvPr>
        </p:nvGraphicFramePr>
        <p:xfrm>
          <a:off x="540913" y="5016321"/>
          <a:ext cx="114300" cy="219075"/>
        </p:xfrm>
        <a:graphic>
          <a:graphicData uri="http://schemas.openxmlformats.org/presentationml/2006/ole">
            <mc:AlternateContent xmlns:mc="http://schemas.openxmlformats.org/markup-compatibility/2006">
              <mc:Choice xmlns:v="urn:schemas-microsoft-com:vml" Requires="v">
                <p:oleObj spid="_x0000_s5165" name="Уравнение" r:id="rId7" imgW="114399" imgH="216088" progId="Equation.3">
                  <p:embed/>
                </p:oleObj>
              </mc:Choice>
              <mc:Fallback>
                <p:oleObj name="Уравнение" r:id="rId7" imgW="114399" imgH="216088"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0913" y="5016321"/>
                        <a:ext cx="114300" cy="21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1384914733"/>
              </p:ext>
            </p:extLst>
          </p:nvPr>
        </p:nvGraphicFramePr>
        <p:xfrm>
          <a:off x="3973534" y="4854794"/>
          <a:ext cx="2607570" cy="696000"/>
        </p:xfrm>
        <a:graphic>
          <a:graphicData uri="http://schemas.openxmlformats.org/presentationml/2006/ole">
            <mc:AlternateContent xmlns:mc="http://schemas.openxmlformats.org/markup-compatibility/2006">
              <mc:Choice xmlns:v="urn:schemas-microsoft-com:vml" Requires="v">
                <p:oleObj spid="_x0000_s5166" name="Уравнение" r:id="rId9" imgW="1040948" imgH="406224" progId="Equation.3">
                  <p:embed/>
                </p:oleObj>
              </mc:Choice>
              <mc:Fallback>
                <p:oleObj name="Уравнение" r:id="rId9" imgW="1040948" imgH="406224" progId="Equation.3">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73534" y="4854794"/>
                        <a:ext cx="2607570" cy="696000"/>
                      </a:xfrm>
                      <a:prstGeom prst="rect">
                        <a:avLst/>
                      </a:prstGeom>
                      <a:noFill/>
                    </p:spPr>
                  </p:pic>
                </p:oleObj>
              </mc:Fallback>
            </mc:AlternateContent>
          </a:graphicData>
        </a:graphic>
      </p:graphicFrame>
      <p:sp>
        <p:nvSpPr>
          <p:cNvPr id="11" name="Rectangle 7"/>
          <p:cNvSpPr>
            <a:spLocks noChangeArrowheads="1"/>
          </p:cNvSpPr>
          <p:nvPr/>
        </p:nvSpPr>
        <p:spPr bwMode="auto">
          <a:xfrm>
            <a:off x="1171978" y="4247861"/>
            <a:ext cx="776206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Bolt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tanasining</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mustaxkamlik</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sharti</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chemeClr val="bg1"/>
              </a:solidFill>
              <a:effectLst/>
            </a:endParaRPr>
          </a:p>
        </p:txBody>
      </p:sp>
      <p:sp>
        <p:nvSpPr>
          <p:cNvPr id="12" name="Rectangle 8"/>
          <p:cNvSpPr>
            <a:spLocks noChangeArrowheads="1"/>
          </p:cNvSpPr>
          <p:nvPr/>
        </p:nvSpPr>
        <p:spPr bwMode="auto">
          <a:xfrm>
            <a:off x="540913" y="523539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3" name="Rectangle 9"/>
          <p:cNvSpPr>
            <a:spLocks noChangeArrowheads="1"/>
          </p:cNvSpPr>
          <p:nvPr/>
        </p:nvSpPr>
        <p:spPr bwMode="auto">
          <a:xfrm>
            <a:off x="6581104" y="5002739"/>
            <a:ext cx="145102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a:t>
            </a:r>
            <a:endParaRPr kumimoji="0" lang="en-US" sz="3200" b="0" i="0" u="none" strike="noStrike" cap="none" normalizeH="0" baseline="0" dirty="0" smtClean="0">
              <a:ln>
                <a:noFill/>
              </a:ln>
              <a:solidFill>
                <a:schemeClr val="bg1"/>
              </a:solidFill>
              <a:effectLst/>
              <a:latin typeface="Arial" panose="020B0604020202020204" pitchFamily="34" charset="0"/>
            </a:endParaRPr>
          </a:p>
        </p:txBody>
      </p:sp>
      <p:sp>
        <p:nvSpPr>
          <p:cNvPr id="14" name="Rectangle 14"/>
          <p:cNvSpPr>
            <a:spLocks noChangeArrowheads="1"/>
          </p:cNvSpPr>
          <p:nvPr/>
        </p:nvSpPr>
        <p:spPr bwMode="auto">
          <a:xfrm>
            <a:off x="1593910" y="5669786"/>
            <a:ext cx="135228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erda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4000" b="0" i="0" u="none" strike="noStrike" cap="none" normalizeH="0" baseline="0" dirty="0" smtClean="0">
              <a:ln>
                <a:noFill/>
              </a:ln>
              <a:solidFill>
                <a:schemeClr val="bg1"/>
              </a:solidFill>
              <a:effectLst/>
              <a:latin typeface="Arial" panose="020B0604020202020204" pitchFamily="34" charset="0"/>
            </a:endParaRPr>
          </a:p>
        </p:txBody>
      </p:sp>
      <p:graphicFrame>
        <p:nvGraphicFramePr>
          <p:cNvPr id="15" name="Объект 14"/>
          <p:cNvGraphicFramePr>
            <a:graphicFrameLocks noChangeAspect="1"/>
          </p:cNvGraphicFramePr>
          <p:nvPr>
            <p:extLst>
              <p:ext uri="{D42A27DB-BD31-4B8C-83A1-F6EECF244321}">
                <p14:modId xmlns:p14="http://schemas.microsoft.com/office/powerpoint/2010/main" val="812583594"/>
              </p:ext>
            </p:extLst>
          </p:nvPr>
        </p:nvGraphicFramePr>
        <p:xfrm>
          <a:off x="3076932" y="5550794"/>
          <a:ext cx="1493950" cy="919319"/>
        </p:xfrm>
        <a:graphic>
          <a:graphicData uri="http://schemas.openxmlformats.org/presentationml/2006/ole">
            <mc:AlternateContent xmlns:mc="http://schemas.openxmlformats.org/markup-compatibility/2006">
              <mc:Choice xmlns:v="urn:schemas-microsoft-com:vml" Requires="v">
                <p:oleObj spid="_x0000_s5167" name="Уравнение" r:id="rId11" imgW="596900" imgH="431800" progId="Equation.3">
                  <p:embed/>
                </p:oleObj>
              </mc:Choice>
              <mc:Fallback>
                <p:oleObj name="Уравнение" r:id="rId11" imgW="596900" imgH="431800" progId="Equation.3">
                  <p:embed/>
                  <p:pic>
                    <p:nvPicPr>
                      <p:cNvPr id="0" name="Object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76932" y="5550794"/>
                        <a:ext cx="1493950" cy="919319"/>
                      </a:xfrm>
                      <a:prstGeom prst="rect">
                        <a:avLst/>
                      </a:prstGeom>
                      <a:noFill/>
                    </p:spPr>
                  </p:pic>
                </p:oleObj>
              </mc:Fallback>
            </mc:AlternateContent>
          </a:graphicData>
        </a:graphic>
      </p:graphicFrame>
      <p:sp>
        <p:nvSpPr>
          <p:cNvPr id="16" name="Rectangle 15"/>
          <p:cNvSpPr>
            <a:spLocks noChangeArrowheads="1"/>
          </p:cNvSpPr>
          <p:nvPr/>
        </p:nvSpPr>
        <p:spPr bwMode="auto">
          <a:xfrm>
            <a:off x="4865546" y="5752526"/>
            <a:ext cx="274709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xavfli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kesim</a:t>
            </a:r>
            <a:endParaRPr kumimoji="0" lang="en-US" sz="3600" b="0" i="0" u="none" strike="noStrike" cap="none" normalizeH="0" baseline="0" dirty="0" smtClean="0">
              <a:ln>
                <a:noFill/>
              </a:ln>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347614356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AutoShape 4"/>
          <p:cNvSpPr>
            <a:spLocks noChangeAspect="1" noChangeArrowheads="1"/>
          </p:cNvSpPr>
          <p:nvPr/>
        </p:nvSpPr>
        <p:spPr bwMode="auto">
          <a:xfrm>
            <a:off x="1524000" y="2260601"/>
            <a:ext cx="5029200" cy="1819275"/>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ru-RU">
              <a:solidFill>
                <a:schemeClr val="bg1"/>
              </a:solidFill>
            </a:endParaRPr>
          </a:p>
        </p:txBody>
      </p:sp>
      <p:grpSp>
        <p:nvGrpSpPr>
          <p:cNvPr id="10245" name="Group 5"/>
          <p:cNvGrpSpPr>
            <a:grpSpLocks noChangeAspect="1"/>
          </p:cNvGrpSpPr>
          <p:nvPr/>
        </p:nvGrpSpPr>
        <p:grpSpPr bwMode="auto">
          <a:xfrm>
            <a:off x="1781175" y="2260601"/>
            <a:ext cx="4800600" cy="1812925"/>
            <a:chOff x="5139" y="598"/>
            <a:chExt cx="7560" cy="2856"/>
          </a:xfrm>
        </p:grpSpPr>
        <p:sp>
          <p:nvSpPr>
            <p:cNvPr id="10246" name="AutoShape 6"/>
            <p:cNvSpPr>
              <a:spLocks noChangeAspect="1" noChangeArrowheads="1" noTextEdit="1"/>
            </p:cNvSpPr>
            <p:nvPr/>
          </p:nvSpPr>
          <p:spPr bwMode="auto">
            <a:xfrm>
              <a:off x="5139" y="598"/>
              <a:ext cx="7560" cy="2856"/>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ru-RU">
                <a:solidFill>
                  <a:schemeClr val="bg1"/>
                </a:solidFill>
              </a:endParaRPr>
            </a:p>
          </p:txBody>
        </p:sp>
      </p:grpSp>
      <p:sp>
        <p:nvSpPr>
          <p:cNvPr id="10248" name="Text Box 8"/>
          <p:cNvSpPr txBox="1">
            <a:spLocks noChangeArrowheads="1"/>
          </p:cNvSpPr>
          <p:nvPr/>
        </p:nvSpPr>
        <p:spPr bwMode="auto">
          <a:xfrm>
            <a:off x="2855914" y="2033589"/>
            <a:ext cx="6911975" cy="302418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00FFFF"/>
                </a:solidFill>
              </a14:hiddenFill>
            </a:ext>
          </a:extLst>
        </p:spPr>
        <p:txBody>
          <a:bodyPr/>
          <a:lstStyle/>
          <a:p>
            <a:r>
              <a:rPr lang="ru-RU">
                <a:solidFill>
                  <a:schemeClr val="bg1"/>
                </a:solidFill>
                <a:latin typeface="Times New Roman" panose="02020603050405020304" pitchFamily="18" charset="0"/>
                <a:cs typeface="Times New Roman" panose="02020603050405020304" pitchFamily="18" charset="0"/>
              </a:rPr>
              <a:t>А)Резьба</a:t>
            </a:r>
            <a:endParaRPr lang="ru-RU">
              <a:solidFill>
                <a:schemeClr val="bg1"/>
              </a:solidFill>
              <a:latin typeface="Times New Roman" panose="02020603050405020304" pitchFamily="18" charset="0"/>
            </a:endParaRPr>
          </a:p>
          <a:p>
            <a:pPr eaLnBrk="0" hangingPunct="0"/>
            <a:r>
              <a:rPr lang="ru-RU">
                <a:solidFill>
                  <a:schemeClr val="bg1"/>
                </a:solidFill>
                <a:latin typeface="Times New Roman" panose="02020603050405020304" pitchFamily="18" charset="0"/>
                <a:cs typeface="Times New Roman" panose="02020603050405020304" pitchFamily="18" charset="0"/>
              </a:rPr>
              <a:t>Б) Учбурчаксимон резьба</a:t>
            </a:r>
            <a:endParaRPr lang="ru-RU">
              <a:solidFill>
                <a:schemeClr val="bg1"/>
              </a:solidFill>
              <a:latin typeface="Times New Roman" panose="02020603050405020304" pitchFamily="18" charset="0"/>
            </a:endParaRPr>
          </a:p>
          <a:p>
            <a:pPr eaLnBrk="0" hangingPunct="0"/>
            <a:r>
              <a:rPr lang="ru-RU">
                <a:solidFill>
                  <a:schemeClr val="bg1"/>
                </a:solidFill>
                <a:latin typeface="Times New Roman" panose="02020603050405020304" pitchFamily="18" charset="0"/>
                <a:cs typeface="Times New Roman" panose="02020603050405020304" pitchFamily="18" charset="0"/>
              </a:rPr>
              <a:t>С) Махкамлаш бирикмаларида </a:t>
            </a:r>
            <a:r>
              <a:rPr lang="uz-Cyrl-UZ">
                <a:solidFill>
                  <a:schemeClr val="bg1"/>
                </a:solidFill>
                <a:latin typeface="Times New Roman" panose="02020603050405020304" pitchFamily="18" charset="0"/>
              </a:rPr>
              <a:t>қў</a:t>
            </a:r>
            <a:r>
              <a:rPr lang="ru-RU">
                <a:solidFill>
                  <a:schemeClr val="bg1"/>
                </a:solidFill>
                <a:latin typeface="Times New Roman" panose="02020603050405020304" pitchFamily="18" charset="0"/>
                <a:cs typeface="Times New Roman" panose="02020603050405020304" pitchFamily="18" charset="0"/>
              </a:rPr>
              <a:t>лланилади</a:t>
            </a:r>
            <a:endParaRPr lang="ru-RU">
              <a:solidFill>
                <a:schemeClr val="bg1"/>
              </a:solidFill>
              <a:latin typeface="Times New Roman" panose="02020603050405020304" pitchFamily="18" charset="0"/>
            </a:endParaRPr>
          </a:p>
          <a:p>
            <a:pPr eaLnBrk="0" hangingPunct="0"/>
            <a:r>
              <a:rPr lang="ru-RU">
                <a:solidFill>
                  <a:schemeClr val="bg1"/>
                </a:solidFill>
                <a:latin typeface="Times New Roman" panose="02020603050405020304" pitchFamily="18" charset="0"/>
                <a:cs typeface="Times New Roman" panose="02020603050405020304" pitchFamily="18" charset="0"/>
              </a:rPr>
              <a:t>Д) Бириктирилган деталларни </a:t>
            </a:r>
            <a:r>
              <a:rPr lang="uz-Cyrl-UZ">
                <a:solidFill>
                  <a:schemeClr val="bg1"/>
                </a:solidFill>
                <a:latin typeface="Times New Roman" panose="02020603050405020304" pitchFamily="18" charset="0"/>
              </a:rPr>
              <a:t>қў</a:t>
            </a:r>
            <a:r>
              <a:rPr lang="ru-RU">
                <a:solidFill>
                  <a:schemeClr val="bg1"/>
                </a:solidFill>
                <a:latin typeface="Times New Roman" panose="02020603050405020304" pitchFamily="18" charset="0"/>
                <a:cs typeface="Times New Roman" panose="02020603050405020304" pitchFamily="18" charset="0"/>
              </a:rPr>
              <a:t>з</a:t>
            </a:r>
            <a:r>
              <a:rPr lang="uz-Cyrl-UZ">
                <a:solidFill>
                  <a:schemeClr val="bg1"/>
                </a:solidFill>
                <a:latin typeface="Times New Roman" panose="02020603050405020304" pitchFamily="18" charset="0"/>
              </a:rPr>
              <a:t>ғ</a:t>
            </a:r>
            <a:r>
              <a:rPr lang="ru-RU">
                <a:solidFill>
                  <a:schemeClr val="bg1"/>
                </a:solidFill>
                <a:latin typeface="Times New Roman" panose="02020603050405020304" pitchFamily="18" charset="0"/>
                <a:cs typeface="Times New Roman" panose="02020603050405020304" pitchFamily="18" charset="0"/>
              </a:rPr>
              <a:t>алмаслигини таъминлайди</a:t>
            </a:r>
            <a:endParaRPr lang="ru-RU">
              <a:solidFill>
                <a:schemeClr val="bg1"/>
              </a:solidFill>
              <a:latin typeface="Times New Roman" panose="02020603050405020304" pitchFamily="18" charset="0"/>
            </a:endParaRPr>
          </a:p>
          <a:p>
            <a:pPr eaLnBrk="0" hangingPunct="0"/>
            <a:r>
              <a:rPr lang="ru-RU">
                <a:solidFill>
                  <a:schemeClr val="bg1"/>
                </a:solidFill>
                <a:latin typeface="Times New Roman" panose="02020603050405020304" pitchFamily="18" charset="0"/>
                <a:cs typeface="Times New Roman" panose="02020603050405020304" pitchFamily="18" charset="0"/>
              </a:rPr>
              <a:t>Е) Бирикма</a:t>
            </a:r>
            <a:endParaRPr lang="ru-RU">
              <a:solidFill>
                <a:schemeClr val="bg1"/>
              </a:solidFill>
              <a:latin typeface="Times New Roman" panose="02020603050405020304" pitchFamily="18" charset="0"/>
            </a:endParaRPr>
          </a:p>
        </p:txBody>
      </p:sp>
      <p:sp>
        <p:nvSpPr>
          <p:cNvPr id="10247" name="Text Box 7"/>
          <p:cNvSpPr txBox="1">
            <a:spLocks noChangeArrowheads="1"/>
          </p:cNvSpPr>
          <p:nvPr/>
        </p:nvSpPr>
        <p:spPr bwMode="auto">
          <a:xfrm>
            <a:off x="2855914" y="620714"/>
            <a:ext cx="6911975" cy="1412875"/>
          </a:xfrm>
          <a:prstGeom prst="rect">
            <a:avLst/>
          </a:prstGeom>
          <a:solidFill>
            <a:srgbClr val="FFFFFF"/>
          </a:solidFill>
          <a:ln w="38100">
            <a:solidFill>
              <a:srgbClr val="000000"/>
            </a:solidFill>
            <a:miter lim="800000"/>
            <a:headEnd/>
            <a:tailEnd/>
          </a:ln>
        </p:spPr>
        <p:txBody>
          <a:bodyPr/>
          <a:lstStyle/>
          <a:p>
            <a:endParaRPr lang="ru-RU" sz="1200">
              <a:solidFill>
                <a:schemeClr val="bg1"/>
              </a:solidFill>
              <a:cs typeface="Times New Roman" panose="02020603050405020304" pitchFamily="18" charset="0"/>
            </a:endParaRPr>
          </a:p>
          <a:p>
            <a:pPr eaLnBrk="0" hangingPunct="0"/>
            <a:r>
              <a:rPr lang="ru-RU" sz="1200">
                <a:solidFill>
                  <a:schemeClr val="bg1"/>
                </a:solidFill>
                <a:cs typeface="Times New Roman" panose="02020603050405020304" pitchFamily="18" charset="0"/>
              </a:rPr>
              <a:t>       </a:t>
            </a:r>
            <a:endParaRPr lang="ru-RU">
              <a:solidFill>
                <a:schemeClr val="bg1"/>
              </a:solidFill>
            </a:endParaRPr>
          </a:p>
        </p:txBody>
      </p:sp>
      <p:sp>
        <p:nvSpPr>
          <p:cNvPr id="10249" name="Text Box 9"/>
          <p:cNvSpPr txBox="1">
            <a:spLocks noChangeArrowheads="1"/>
          </p:cNvSpPr>
          <p:nvPr/>
        </p:nvSpPr>
        <p:spPr bwMode="auto">
          <a:xfrm>
            <a:off x="2927350" y="809626"/>
            <a:ext cx="6718300" cy="10080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0000FF"/>
                </a:solidFill>
              </a14:hiddenFill>
            </a:ext>
          </a:extLst>
        </p:spPr>
        <p:txBody>
          <a:bodyPr/>
          <a:lstStyle/>
          <a:p>
            <a:pPr algn="ctr"/>
            <a:r>
              <a:rPr lang="ru-RU" sz="2800">
                <a:solidFill>
                  <a:schemeClr val="bg1"/>
                </a:solidFill>
                <a:latin typeface="Times New Roman" panose="02020603050405020304" pitchFamily="18" charset="0"/>
                <a:cs typeface="Times New Roman" panose="02020603050405020304" pitchFamily="18" charset="0"/>
              </a:rPr>
              <a:t>Резьба с</a:t>
            </a:r>
            <a:r>
              <a:rPr lang="uz-Cyrl-UZ" sz="2800">
                <a:solidFill>
                  <a:schemeClr val="bg1"/>
                </a:solidFill>
                <a:latin typeface="Times New Roman" panose="02020603050405020304" pitchFamily="18" charset="0"/>
              </a:rPr>
              <a:t>ў</a:t>
            </a:r>
            <a:r>
              <a:rPr lang="ru-RU" sz="2800">
                <a:solidFill>
                  <a:schemeClr val="bg1"/>
                </a:solidFill>
                <a:latin typeface="Times New Roman" panose="02020603050405020304" pitchFamily="18" charset="0"/>
                <a:cs typeface="Times New Roman" panose="02020603050405020304" pitchFamily="18" charset="0"/>
              </a:rPr>
              <a:t>зига Синквейн тузиш. </a:t>
            </a:r>
            <a:endParaRPr lang="ru-RU" sz="2800">
              <a:solidFill>
                <a:schemeClr val="bg1"/>
              </a:solidFill>
              <a:latin typeface="Times New Roman" panose="02020603050405020304" pitchFamily="18" charset="0"/>
            </a:endParaRPr>
          </a:p>
          <a:p>
            <a:pPr algn="ctr" eaLnBrk="0" hangingPunct="0"/>
            <a:r>
              <a:rPr lang="ru-RU" sz="2800">
                <a:solidFill>
                  <a:schemeClr val="bg1"/>
                </a:solidFill>
                <a:latin typeface="Times New Roman" panose="02020603050405020304" pitchFamily="18" charset="0"/>
                <a:cs typeface="Times New Roman" panose="02020603050405020304" pitchFamily="18" charset="0"/>
              </a:rPr>
              <a:t>Ахборот йи</a:t>
            </a:r>
            <a:r>
              <a:rPr lang="uz-Cyrl-UZ" sz="2800">
                <a:solidFill>
                  <a:schemeClr val="bg1"/>
                </a:solidFill>
                <a:latin typeface="Times New Roman" panose="02020603050405020304" pitchFamily="18" charset="0"/>
              </a:rPr>
              <a:t>ғ</a:t>
            </a:r>
            <a:r>
              <a:rPr lang="ru-RU" sz="2800">
                <a:solidFill>
                  <a:schemeClr val="bg1"/>
                </a:solidFill>
                <a:latin typeface="Times New Roman" panose="02020603050405020304" pitchFamily="18" charset="0"/>
                <a:cs typeface="Times New Roman" panose="02020603050405020304" pitchFamily="18" charset="0"/>
              </a:rPr>
              <a:t>иш ва ёйиш </a:t>
            </a:r>
            <a:endParaRPr lang="ru-RU" sz="2800">
              <a:solidFill>
                <a:schemeClr val="bg1"/>
              </a:solidFill>
              <a:latin typeface="Times New Roman" panose="02020603050405020304" pitchFamily="18" charset="0"/>
            </a:endParaRPr>
          </a:p>
          <a:p>
            <a:pPr algn="ctr" eaLnBrk="0" hangingPunct="0"/>
            <a:r>
              <a:rPr lang="ru-RU" sz="2800" b="1">
                <a:solidFill>
                  <a:schemeClr val="bg1"/>
                </a:solidFill>
                <a:latin typeface="Times New Roman" panose="02020603050405020304" pitchFamily="18" charset="0"/>
                <a:cs typeface="Times New Roman" panose="02020603050405020304" pitchFamily="18" charset="0"/>
              </a:rPr>
              <a:t>		</a:t>
            </a:r>
            <a:endParaRPr lang="ru-RU" sz="2800">
              <a:solidFill>
                <a:schemeClr val="bg1"/>
              </a:solidFill>
              <a:latin typeface="Times New Roman" panose="02020603050405020304" pitchFamily="18" charset="0"/>
            </a:endParaRPr>
          </a:p>
        </p:txBody>
      </p:sp>
      <p:sp>
        <p:nvSpPr>
          <p:cNvPr id="10252" name="Rectangle 12"/>
          <p:cNvSpPr>
            <a:spLocks noChangeArrowheads="1"/>
          </p:cNvSpPr>
          <p:nvPr/>
        </p:nvSpPr>
        <p:spPr bwMode="auto">
          <a:xfrm>
            <a:off x="3363935" y="5875308"/>
            <a:ext cx="635789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defRPr>
            </a:lvl1pPr>
            <a:lvl2pPr marL="62230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just"/>
            <a:r>
              <a:rPr lang="uz-Cyrl-UZ" sz="2000">
                <a:solidFill>
                  <a:schemeClr val="bg1"/>
                </a:solidFill>
                <a:cs typeface="Times New Roman" panose="02020603050405020304" pitchFamily="18" charset="0"/>
              </a:rPr>
              <a:t>4.3 -расм. Резьба сўзига Синквейн тузиш намунаси.</a:t>
            </a:r>
            <a:endParaRPr lang="uz-Cyrl-UZ" sz="2000">
              <a:solidFill>
                <a:schemeClr val="bg1"/>
              </a:solidFill>
            </a:endParaRPr>
          </a:p>
        </p:txBody>
      </p:sp>
    </p:spTree>
    <p:extLst>
      <p:ext uri="{BB962C8B-B14F-4D97-AF65-F5344CB8AC3E}">
        <p14:creationId xmlns:p14="http://schemas.microsoft.com/office/powerpoint/2010/main" val="2485797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888642" y="526811"/>
            <a:ext cx="72346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Rezbaning</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mustaxkamlik</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sharti</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chemeClr val="bg1"/>
              </a:solidFill>
              <a:effectLst/>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2190861200"/>
              </p:ext>
            </p:extLst>
          </p:nvPr>
        </p:nvGraphicFramePr>
        <p:xfrm>
          <a:off x="3142445" y="1326525"/>
          <a:ext cx="2343955" cy="798489"/>
        </p:xfrm>
        <a:graphic>
          <a:graphicData uri="http://schemas.openxmlformats.org/presentationml/2006/ole">
            <mc:AlternateContent xmlns:mc="http://schemas.openxmlformats.org/markup-compatibility/2006">
              <mc:Choice xmlns:v="urn:schemas-microsoft-com:vml" Requires="v">
                <p:oleObj spid="_x0000_s6165" name="Уравнение" r:id="rId4" imgW="926698" imgH="393529" progId="Equation.3">
                  <p:embed/>
                </p:oleObj>
              </mc:Choice>
              <mc:Fallback>
                <p:oleObj name="Уравнение" r:id="rId4" imgW="926698" imgH="393529"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2445" y="1326525"/>
                        <a:ext cx="2343955" cy="798489"/>
                      </a:xfrm>
                      <a:prstGeom prst="rect">
                        <a:avLst/>
                      </a:prstGeom>
                      <a:noFill/>
                    </p:spPr>
                  </p:pic>
                </p:oleObj>
              </mc:Fallback>
            </mc:AlternateContent>
          </a:graphicData>
        </a:graphic>
      </p:graphicFrame>
      <p:sp>
        <p:nvSpPr>
          <p:cNvPr id="4" name="Rectangle 3"/>
          <p:cNvSpPr>
            <a:spLocks noChangeArrowheads="1"/>
          </p:cNvSpPr>
          <p:nvPr/>
        </p:nvSpPr>
        <p:spPr bwMode="auto">
          <a:xfrm>
            <a:off x="5589430" y="1494936"/>
            <a:ext cx="69545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kumimoji="0" lang="en-US" sz="3600" b="0" i="0" u="none" strike="noStrike" cap="none" normalizeH="0" baseline="0" dirty="0" smtClean="0">
              <a:ln>
                <a:noFill/>
              </a:ln>
              <a:solidFill>
                <a:schemeClr val="bg1"/>
              </a:solidFill>
              <a:effectLst/>
              <a:latin typeface="Arial" panose="020B0604020202020204" pitchFamily="34" charset="0"/>
            </a:endParaRPr>
          </a:p>
        </p:txBody>
      </p:sp>
      <p:sp>
        <p:nvSpPr>
          <p:cNvPr id="5" name="Rectangle 5"/>
          <p:cNvSpPr>
            <a:spLocks noChangeArrowheads="1"/>
          </p:cNvSpPr>
          <p:nvPr/>
        </p:nvSpPr>
        <p:spPr bwMode="auto">
          <a:xfrm>
            <a:off x="1287887" y="2306230"/>
            <a:ext cx="973642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erda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S-</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qirqilish</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yuzasi</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S-</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qirqilish</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yuzasi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topiladi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2059913645"/>
              </p:ext>
            </p:extLst>
          </p:nvPr>
        </p:nvGraphicFramePr>
        <p:xfrm>
          <a:off x="2485623" y="3432022"/>
          <a:ext cx="3670478" cy="794845"/>
        </p:xfrm>
        <a:graphic>
          <a:graphicData uri="http://schemas.openxmlformats.org/presentationml/2006/ole">
            <mc:AlternateContent xmlns:mc="http://schemas.openxmlformats.org/markup-compatibility/2006">
              <mc:Choice xmlns:v="urn:schemas-microsoft-com:vml" Requires="v">
                <p:oleObj spid="_x0000_s6166" name="Уравнение" r:id="rId6" imgW="977900" imgH="215900" progId="Equation.3">
                  <p:embed/>
                </p:oleObj>
              </mc:Choice>
              <mc:Fallback>
                <p:oleObj name="Уравнение" r:id="rId6" imgW="977900" imgH="215900" progId="Equation.3">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85623" y="3432022"/>
                        <a:ext cx="3670478" cy="794845"/>
                      </a:xfrm>
                      <a:prstGeom prst="rect">
                        <a:avLst/>
                      </a:prstGeom>
                      <a:noFill/>
                    </p:spPr>
                  </p:pic>
                </p:oleObj>
              </mc:Fallback>
            </mc:AlternateContent>
          </a:graphicData>
        </a:graphic>
      </p:graphicFrame>
      <p:sp>
        <p:nvSpPr>
          <p:cNvPr id="7" name="Rectangle 6"/>
          <p:cNvSpPr>
            <a:spLocks noChangeArrowheads="1"/>
          </p:cNvSpPr>
          <p:nvPr/>
        </p:nvSpPr>
        <p:spPr bwMode="auto">
          <a:xfrm>
            <a:off x="362754" y="3625686"/>
            <a:ext cx="1184427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(5)</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erda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K -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rez’baning</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to`lalik</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koeffitsienti</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Uchburchak</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profilli</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K = 0,8</a:t>
            </a:r>
            <a:endParaRPr kumimoji="0" lang="ru-RU" sz="2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Trapetsiya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profilli</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K= 0,65</a:t>
            </a:r>
            <a:endParaRPr kumimoji="0" lang="ru-RU" sz="2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To`g`ri</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to’rtburchak</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profilli</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US" sz="28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K=0,5</a:t>
            </a:r>
            <a:endParaRPr kumimoji="0" lang="en-US" sz="28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0593981"/>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Rectangle 5"/>
          <p:cNvSpPr>
            <a:spLocks noChangeArrowheads="1"/>
          </p:cNvSpPr>
          <p:nvPr/>
        </p:nvSpPr>
        <p:spPr bwMode="auto">
          <a:xfrm>
            <a:off x="1524001" y="221722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pic>
        <p:nvPicPr>
          <p:cNvPr id="13316" name="Рисунок 68" descr="Описание: 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981075"/>
            <a:ext cx="9036050" cy="3779838"/>
          </a:xfrm>
          <a:prstGeom prst="rect">
            <a:avLst/>
          </a:prstGeom>
          <a:noFill/>
          <a:extLst>
            <a:ext uri="{909E8E84-426E-40DD-AFC4-6F175D3DCCD1}">
              <a14:hiddenFill xmlns:a14="http://schemas.microsoft.com/office/drawing/2010/main">
                <a:solidFill>
                  <a:srgbClr val="FFFFFF"/>
                </a:solidFill>
              </a14:hiddenFill>
            </a:ext>
          </a:extLst>
        </p:spPr>
      </p:pic>
      <p:sp>
        <p:nvSpPr>
          <p:cNvPr id="13318" name="Rectangle 6"/>
          <p:cNvSpPr>
            <a:spLocks noChangeArrowheads="1"/>
          </p:cNvSpPr>
          <p:nvPr/>
        </p:nvSpPr>
        <p:spPr bwMode="auto">
          <a:xfrm>
            <a:off x="4099617" y="5704959"/>
            <a:ext cx="4551566"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04788">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r>
              <a:rPr lang="uz-Cyrl-UZ">
                <a:solidFill>
                  <a:srgbClr val="04070C"/>
                </a:solidFill>
                <a:latin typeface="Times New Roman" panose="02020603050405020304" pitchFamily="18" charset="0"/>
                <a:cs typeface="Times New Roman" panose="02020603050405020304" pitchFamily="18" charset="0"/>
              </a:rPr>
              <a:t>4.4</a:t>
            </a:r>
            <a:r>
              <a:rPr lang="ru-RU">
                <a:solidFill>
                  <a:srgbClr val="04070C"/>
                </a:solidFill>
                <a:latin typeface="Times New Roman" panose="02020603050405020304" pitchFamily="18" charset="0"/>
                <a:cs typeface="Times New Roman" panose="02020603050405020304" pitchFamily="18" charset="0"/>
              </a:rPr>
              <a:t> - расм.  Дюмли маҳкамлаш резьбалари</a:t>
            </a:r>
            <a:endParaRPr lang="ru-RU">
              <a:latin typeface="Times New Roman" panose="02020603050405020304" pitchFamily="18" charset="0"/>
            </a:endParaRPr>
          </a:p>
        </p:txBody>
      </p:sp>
    </p:spTree>
    <p:extLst>
      <p:ext uri="{BB962C8B-B14F-4D97-AF65-F5344CB8AC3E}">
        <p14:creationId xmlns:p14="http://schemas.microsoft.com/office/powerpoint/2010/main" val="138513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78794" y="581163"/>
            <a:ext cx="10084158" cy="3046988"/>
          </a:xfrm>
          <a:prstGeom prst="rect">
            <a:avLst/>
          </a:prstGeom>
        </p:spPr>
        <p:txBody>
          <a:bodyPr wrap="square">
            <a:spAutoFit/>
          </a:bodyPr>
          <a:lstStyle/>
          <a:p>
            <a:pPr indent="466090" algn="just">
              <a:spcAft>
                <a:spcPts val="0"/>
              </a:spcAft>
            </a:pP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Rezbani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mustahkamlikka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hisoblashda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yuklanish</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o’ramlari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orasida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xilda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taqsimlanadi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deb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qilinadi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Lekin</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tajribalar</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shuni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kursatadiki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yuklanish</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xil</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bulmaydi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6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o’ramdagi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gaykaning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birinchi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o’ramining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yuklanishi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52%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bulsa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oxirgi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o’ramning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yuklanish</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2 %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tashkil</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etadi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Rezbalarga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ta’sir</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etuvchi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kuchning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o’ramlari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opacida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tekis</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taqsimlanmaganligini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sabablaridan</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shuki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o’q</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bo’ylab</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ta’sir</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etuvchi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kuchdan</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vintdagi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rezbaning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tomonga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gaykadagi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rezbaning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esa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qarama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qarshi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tomonga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deformasiyalanishidir</a:t>
            </a:r>
            <a:endParaRPr lang="ru-RU" sz="2400" dirty="0">
              <a:solidFill>
                <a:schemeClr val="bg1"/>
              </a:solidFill>
              <a:latin typeface="Times New Roman" panose="02020603050405020304" pitchFamily="18" charset="0"/>
              <a:cs typeface="Times New Roman" panose="02020603050405020304" pitchFamily="18" charset="0"/>
            </a:endParaRPr>
          </a:p>
        </p:txBody>
      </p:sp>
      <p:pic>
        <p:nvPicPr>
          <p:cNvPr id="7170" name="Picture 2" descr="scan00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0935" y="3738048"/>
            <a:ext cx="3528811"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5292406" y="6389173"/>
            <a:ext cx="825867" cy="369332"/>
          </a:xfrm>
          <a:prstGeom prst="rect">
            <a:avLst/>
          </a:prstGeom>
        </p:spPr>
        <p:txBody>
          <a:bodyPr wrap="none">
            <a:spAutoFit/>
          </a:bodyPr>
          <a:lstStyle/>
          <a:p>
            <a:pPr algn="just">
              <a:spcAft>
                <a:spcPts val="0"/>
              </a:spcAft>
              <a:tabLst>
                <a:tab pos="459740" algn="l"/>
              </a:tabLst>
            </a:pPr>
            <a:r>
              <a:rPr lang="ru-RU" dirty="0" smtClean="0">
                <a:solidFill>
                  <a:schemeClr val="bg1"/>
                </a:solidFill>
                <a:latin typeface="Times New Roman" panose="02020603050405020304" pitchFamily="18" charset="0"/>
                <a:ea typeface="Times New Roman" panose="02020603050405020304" pitchFamily="18" charset="0"/>
              </a:rPr>
              <a:t>1-</a:t>
            </a:r>
            <a:r>
              <a:rPr lang="en-US" dirty="0" err="1">
                <a:solidFill>
                  <a:schemeClr val="bg1"/>
                </a:solidFill>
                <a:latin typeface="Times New Roman" panose="02020603050405020304" pitchFamily="18" charset="0"/>
                <a:ea typeface="Times New Roman" panose="02020603050405020304" pitchFamily="18" charset="0"/>
              </a:rPr>
              <a:t>rasm</a:t>
            </a:r>
            <a:endParaRPr lang="ru-RU" sz="1200" dirty="0">
              <a:solidFill>
                <a:schemeClr val="bg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114211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409137" y="218133"/>
            <a:ext cx="1040381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60375" algn="l"/>
              </a:tabLst>
              <a:defRPr>
                <a:solidFill>
                  <a:schemeClr val="tx1"/>
                </a:solidFill>
                <a:latin typeface="Arial" panose="020B0604020202020204" pitchFamily="34" charset="0"/>
              </a:defRPr>
            </a:lvl1pPr>
            <a:lvl2pPr eaLnBrk="0" fontAlgn="base" hangingPunct="0">
              <a:spcBef>
                <a:spcPct val="0"/>
              </a:spcBef>
              <a:spcAft>
                <a:spcPct val="0"/>
              </a:spcAft>
              <a:tabLst>
                <a:tab pos="460375" algn="l"/>
              </a:tabLst>
              <a:defRPr>
                <a:solidFill>
                  <a:schemeClr val="tx1"/>
                </a:solidFill>
                <a:latin typeface="Arial" panose="020B0604020202020204" pitchFamily="34" charset="0"/>
              </a:defRPr>
            </a:lvl2pPr>
            <a:lvl3pPr eaLnBrk="0" fontAlgn="base" hangingPunct="0">
              <a:spcBef>
                <a:spcPct val="0"/>
              </a:spcBef>
              <a:spcAft>
                <a:spcPct val="0"/>
              </a:spcAft>
              <a:tabLst>
                <a:tab pos="460375" algn="l"/>
              </a:tabLst>
              <a:defRPr>
                <a:solidFill>
                  <a:schemeClr val="tx1"/>
                </a:solidFill>
                <a:latin typeface="Arial" panose="020B0604020202020204" pitchFamily="34" charset="0"/>
              </a:defRPr>
            </a:lvl3pPr>
            <a:lvl4pPr eaLnBrk="0" fontAlgn="base" hangingPunct="0">
              <a:spcBef>
                <a:spcPct val="0"/>
              </a:spcBef>
              <a:spcAft>
                <a:spcPct val="0"/>
              </a:spcAft>
              <a:tabLst>
                <a:tab pos="460375" algn="l"/>
              </a:tabLst>
              <a:defRPr>
                <a:solidFill>
                  <a:schemeClr val="tx1"/>
                </a:solidFill>
                <a:latin typeface="Arial" panose="020B0604020202020204" pitchFamily="34" charset="0"/>
              </a:defRPr>
            </a:lvl4pPr>
            <a:lvl5pPr eaLnBrk="0" fontAlgn="base" hangingPunct="0">
              <a:spcBef>
                <a:spcPct val="0"/>
              </a:spcBef>
              <a:spcAft>
                <a:spcPct val="0"/>
              </a:spcAft>
              <a:tabLst>
                <a:tab pos="460375" algn="l"/>
              </a:tabLst>
              <a:defRPr>
                <a:solidFill>
                  <a:schemeClr val="tx1"/>
                </a:solidFill>
                <a:latin typeface="Arial" panose="020B0604020202020204" pitchFamily="34" charset="0"/>
              </a:defRPr>
            </a:lvl5pPr>
            <a:lvl6pPr eaLnBrk="0" fontAlgn="base" hangingPunct="0">
              <a:spcBef>
                <a:spcPct val="0"/>
              </a:spcBef>
              <a:spcAft>
                <a:spcPct val="0"/>
              </a:spcAft>
              <a:tabLst>
                <a:tab pos="460375" algn="l"/>
              </a:tabLst>
              <a:defRPr>
                <a:solidFill>
                  <a:schemeClr val="tx1"/>
                </a:solidFill>
                <a:latin typeface="Arial" panose="020B0604020202020204" pitchFamily="34" charset="0"/>
              </a:defRPr>
            </a:lvl6pPr>
            <a:lvl7pPr eaLnBrk="0" fontAlgn="base" hangingPunct="0">
              <a:spcBef>
                <a:spcPct val="0"/>
              </a:spcBef>
              <a:spcAft>
                <a:spcPct val="0"/>
              </a:spcAft>
              <a:tabLst>
                <a:tab pos="460375" algn="l"/>
              </a:tabLst>
              <a:defRPr>
                <a:solidFill>
                  <a:schemeClr val="tx1"/>
                </a:solidFill>
                <a:latin typeface="Arial" panose="020B0604020202020204" pitchFamily="34" charset="0"/>
              </a:defRPr>
            </a:lvl7pPr>
            <a:lvl8pPr eaLnBrk="0" fontAlgn="base" hangingPunct="0">
              <a:spcBef>
                <a:spcPct val="0"/>
              </a:spcBef>
              <a:spcAft>
                <a:spcPct val="0"/>
              </a:spcAft>
              <a:tabLst>
                <a:tab pos="460375" algn="l"/>
              </a:tabLst>
              <a:defRPr>
                <a:solidFill>
                  <a:schemeClr val="tx1"/>
                </a:solidFill>
                <a:latin typeface="Arial" panose="020B0604020202020204" pitchFamily="34" charset="0"/>
              </a:defRPr>
            </a:lvl8pPr>
            <a:lvl9pPr eaLnBrk="0" fontAlgn="base" hangingPunct="0">
              <a:spcBef>
                <a:spcPct val="0"/>
              </a:spcBef>
              <a:spcAft>
                <a:spcPct val="0"/>
              </a:spcAft>
              <a:tabLst>
                <a:tab pos="4603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60375" algn="l"/>
              </a:tabLst>
            </a:pP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Rezbaning </a:t>
            </a:r>
            <a:r>
              <a:rPr kumimoji="0" lang="uz-Cyrl-UZ" sz="2400" b="0" i="1"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 yu</a:t>
            </a: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zasi ezilishga tekshiriladi, bunda </a:t>
            </a:r>
            <a:r>
              <a:rPr kumimoji="0" lang="ru-RU"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σ</a:t>
            </a:r>
            <a:r>
              <a:rPr kumimoji="0" lang="uz-Cyrl-UZ" sz="2400" b="0" i="0" u="none" strike="noStrike" cap="none" normalizeH="0" baseline="-3000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ez</a:t>
            </a: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&lt;[</a:t>
            </a:r>
            <a:r>
              <a:rPr kumimoji="0" lang="ru-RU"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σ</a:t>
            </a: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sz="2400" b="0" i="0" u="none" strike="noStrike" cap="none" normalizeH="0" baseline="-3000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ez</a:t>
            </a: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shart bajarilishi kerak.</a:t>
            </a:r>
            <a:endPar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460375" algn="l"/>
              </a:tabLst>
            </a:pP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Ezuvchi kuchlanishning Hisobiy qiymati:</a:t>
            </a:r>
            <a:endParaRPr kumimoji="0" 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3155262564"/>
              </p:ext>
            </p:extLst>
          </p:nvPr>
        </p:nvGraphicFramePr>
        <p:xfrm>
          <a:off x="6091708" y="672267"/>
          <a:ext cx="1294730" cy="606619"/>
        </p:xfrm>
        <a:graphic>
          <a:graphicData uri="http://schemas.openxmlformats.org/presentationml/2006/ole">
            <mc:AlternateContent xmlns:mc="http://schemas.openxmlformats.org/markup-compatibility/2006">
              <mc:Choice xmlns:v="urn:schemas-microsoft-com:vml" Requires="v">
                <p:oleObj spid="_x0000_s8230" name="Уравнение" r:id="rId4" imgW="1117600" imgH="431800" progId="Equation.3">
                  <p:embed/>
                </p:oleObj>
              </mc:Choice>
              <mc:Fallback>
                <p:oleObj name="Уравнение" r:id="rId4" imgW="1117600" imgH="4318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1708" y="672267"/>
                        <a:ext cx="1294730" cy="606619"/>
                      </a:xfrm>
                      <a:prstGeom prst="rect">
                        <a:avLst/>
                      </a:prstGeom>
                      <a:noFill/>
                    </p:spPr>
                  </p:pic>
                </p:oleObj>
              </mc:Fallback>
            </mc:AlternateContent>
          </a:graphicData>
        </a:graphic>
      </p:graphicFrame>
      <p:sp>
        <p:nvSpPr>
          <p:cNvPr id="4" name="Rectangle 3"/>
          <p:cNvSpPr>
            <a:spLocks noChangeArrowheads="1"/>
          </p:cNvSpPr>
          <p:nvPr/>
        </p:nvSpPr>
        <p:spPr bwMode="auto">
          <a:xfrm>
            <a:off x="444786" y="780167"/>
            <a:ext cx="1058942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bu yerda: F- o’q bo’ylab ta’sir etuvi kuch;</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kumimoji="0" lang="en-US" sz="2400" b="0" i="0" u="none" strike="noStrike" cap="none" normalizeH="0" baseline="-3000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rezbaning</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o’rtacha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diametri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shaklining</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balandligi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z –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gaykadagi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rezba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o’ramlarining</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soni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σ</a:t>
            </a:r>
            <a:r>
              <a:rPr kumimoji="0" lang="en-US" sz="2400" b="0" i="0" u="none" strike="noStrike" cap="none" normalizeH="0" baseline="-3000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ez</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ezuvchi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kuchlanishning</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joiz</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qiymati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1515283183"/>
              </p:ext>
            </p:extLst>
          </p:nvPr>
        </p:nvGraphicFramePr>
        <p:xfrm>
          <a:off x="8753630" y="4369413"/>
          <a:ext cx="716495" cy="565087"/>
        </p:xfrm>
        <a:graphic>
          <a:graphicData uri="http://schemas.openxmlformats.org/presentationml/2006/ole">
            <mc:AlternateContent xmlns:mc="http://schemas.openxmlformats.org/markup-compatibility/2006">
              <mc:Choice xmlns:v="urn:schemas-microsoft-com:vml" Requires="v">
                <p:oleObj spid="_x0000_s8231" name="Уравнение" r:id="rId6" imgW="203112" imgH="228501" progId="Equation.3">
                  <p:embed/>
                </p:oleObj>
              </mc:Choice>
              <mc:Fallback>
                <p:oleObj name="Уравнение" r:id="rId6" imgW="203112" imgH="228501" progId="Equation.3">
                  <p:embed/>
                  <p:pic>
                    <p:nvPicPr>
                      <p:cNvPr id="0"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3630" y="4369413"/>
                        <a:ext cx="716495" cy="565087"/>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678838856"/>
              </p:ext>
            </p:extLst>
          </p:nvPr>
        </p:nvGraphicFramePr>
        <p:xfrm>
          <a:off x="5739497" y="4779563"/>
          <a:ext cx="634265" cy="593056"/>
        </p:xfrm>
        <a:graphic>
          <a:graphicData uri="http://schemas.openxmlformats.org/presentationml/2006/ole">
            <mc:AlternateContent xmlns:mc="http://schemas.openxmlformats.org/markup-compatibility/2006">
              <mc:Choice xmlns:v="urn:schemas-microsoft-com:vml" Requires="v">
                <p:oleObj spid="_x0000_s8232" name="Уравнение" r:id="rId8" imgW="190500" imgH="228600" progId="Equation.3">
                  <p:embed/>
                </p:oleObj>
              </mc:Choice>
              <mc:Fallback>
                <p:oleObj name="Уравнение" r:id="rId8" imgW="190500" imgH="228600" progId="Equation.3">
                  <p:embed/>
                  <p:pic>
                    <p:nvPicPr>
                      <p:cNvPr id="0" name="Object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39497" y="4779563"/>
                        <a:ext cx="634265" cy="593056"/>
                      </a:xfrm>
                      <a:prstGeom prst="rect">
                        <a:avLst/>
                      </a:prstGeom>
                      <a:noFill/>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842331079"/>
              </p:ext>
            </p:extLst>
          </p:nvPr>
        </p:nvGraphicFramePr>
        <p:xfrm>
          <a:off x="4068155" y="5595543"/>
          <a:ext cx="836568" cy="597590"/>
        </p:xfrm>
        <a:graphic>
          <a:graphicData uri="http://schemas.openxmlformats.org/presentationml/2006/ole">
            <mc:AlternateContent xmlns:mc="http://schemas.openxmlformats.org/markup-compatibility/2006">
              <mc:Choice xmlns:v="urn:schemas-microsoft-com:vml" Requires="v">
                <p:oleObj spid="_x0000_s8233" name="Уравнение" r:id="rId10" imgW="330200" imgH="228600" progId="Equation.3">
                  <p:embed/>
                </p:oleObj>
              </mc:Choice>
              <mc:Fallback>
                <p:oleObj name="Уравнение" r:id="rId10" imgW="330200" imgH="228600" progId="Equation.3">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68155" y="5595543"/>
                        <a:ext cx="836568" cy="597590"/>
                      </a:xfrm>
                      <a:prstGeom prst="rect">
                        <a:avLst/>
                      </a:prstGeom>
                      <a:noFill/>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32529323"/>
              </p:ext>
            </p:extLst>
          </p:nvPr>
        </p:nvGraphicFramePr>
        <p:xfrm>
          <a:off x="4904723" y="5591738"/>
          <a:ext cx="875313" cy="601395"/>
        </p:xfrm>
        <a:graphic>
          <a:graphicData uri="http://schemas.openxmlformats.org/presentationml/2006/ole">
            <mc:AlternateContent xmlns:mc="http://schemas.openxmlformats.org/markup-compatibility/2006">
              <mc:Choice xmlns:v="urn:schemas-microsoft-com:vml" Requires="v">
                <p:oleObj spid="_x0000_s8234" name="Уравнение" r:id="rId12" imgW="190500" imgH="228600" progId="Equation.3">
                  <p:embed/>
                </p:oleObj>
              </mc:Choice>
              <mc:Fallback>
                <p:oleObj name="Уравнение" r:id="rId12" imgW="190500" imgH="228600" progId="Equation.3">
                  <p:embed/>
                  <p:pic>
                    <p:nvPicPr>
                      <p:cNvPr id="0" name="Object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904723" y="5591738"/>
                        <a:ext cx="875313" cy="601395"/>
                      </a:xfrm>
                      <a:prstGeom prst="rect">
                        <a:avLst/>
                      </a:prstGeom>
                      <a:noFill/>
                    </p:spPr>
                  </p:pic>
                </p:oleObj>
              </mc:Fallback>
            </mc:AlternateContent>
          </a:graphicData>
        </a:graphic>
      </p:graphicFrame>
      <p:sp>
        <p:nvSpPr>
          <p:cNvPr id="9" name="Rectangle 8"/>
          <p:cNvSpPr>
            <a:spLocks noChangeArrowheads="1"/>
          </p:cNvSpPr>
          <p:nvPr/>
        </p:nvSpPr>
        <p:spPr bwMode="auto">
          <a:xfrm>
            <a:off x="590561" y="3283414"/>
            <a:ext cx="8628324"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Bolt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sirtib</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tortilgan</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uning</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Bolt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sterjeniga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cho’zuvchi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kuch</a:t>
            </a:r>
            <a:endPar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ta`sir</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etadigan</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xol</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tanishamiz</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Bunga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podshipnik</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uzelining</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maxkamlanishi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misol</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bo’la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oladi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Sirib</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tortilgan</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boltga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tashqaridan</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kuch</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ta`sir</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etsa</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bolt  </a:t>
            </a:r>
            <a:r>
              <a:rPr kumimoji="0" lang="en-US" sz="24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sterjeni</a:t>
            </a:r>
            <a:r>
              <a:rPr kumimoji="0" lang="en-US" sz="24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defTabSz="914400" eaLnBrk="0" fontAlgn="base" hangingPunct="0">
              <a:spcBef>
                <a:spcPct val="0"/>
              </a:spcBef>
              <a:spcAft>
                <a:spcPct val="0"/>
              </a:spcAft>
            </a:pP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cho’ziladi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Detallarning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siqiqligi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esa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ga</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bo’shashadi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ya`ni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cs typeface="Times New Roman" panose="02020603050405020304" pitchFamily="18" charset="0"/>
            </a:endParaRPr>
          </a:p>
          <a:p>
            <a:pPr lvl="0" algn="just" defTabSz="914400" eaLnBrk="0" fontAlgn="base" hangingPunct="0">
              <a:spcBef>
                <a:spcPct val="0"/>
              </a:spcBef>
              <a:spcAft>
                <a:spcPct val="0"/>
              </a:spcAft>
            </a:pP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4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6178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ChangeArrowheads="1"/>
          </p:cNvSpPr>
          <p:nvPr/>
        </p:nvSpPr>
        <p:spPr bwMode="auto">
          <a:xfrm>
            <a:off x="669701" y="212637"/>
            <a:ext cx="10908406" cy="612475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201613">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just"/>
            <a:r>
              <a:rPr lang="ru-RU" sz="2800">
                <a:solidFill>
                  <a:schemeClr val="bg1"/>
                </a:solidFill>
              </a:rPr>
              <a:t>	</a:t>
            </a:r>
            <a:r>
              <a:rPr lang="uz-Cyrl-UZ" sz="2800">
                <a:solidFill>
                  <a:schemeClr val="bg1"/>
                </a:solidFill>
              </a:rPr>
              <a:t>Болт ва гайка  энг к</a:t>
            </a:r>
            <a:r>
              <a:rPr lang="ru-RU" sz="2800">
                <a:solidFill>
                  <a:schemeClr val="bg1"/>
                </a:solidFill>
              </a:rPr>
              <a:t>ў</a:t>
            </a:r>
            <a:r>
              <a:rPr lang="uz-Cyrl-UZ" sz="2800">
                <a:solidFill>
                  <a:schemeClr val="bg1"/>
                </a:solidFill>
              </a:rPr>
              <a:t>п тар</a:t>
            </a:r>
            <a:r>
              <a:rPr lang="ru-RU" sz="2800">
                <a:solidFill>
                  <a:schemeClr val="bg1"/>
                </a:solidFill>
              </a:rPr>
              <a:t>қ</a:t>
            </a:r>
            <a:r>
              <a:rPr lang="uz-Cyrl-UZ" sz="2800">
                <a:solidFill>
                  <a:schemeClr val="bg1"/>
                </a:solidFill>
              </a:rPr>
              <a:t>алган ма</a:t>
            </a:r>
            <a:r>
              <a:rPr lang="ru-RU" sz="2800">
                <a:solidFill>
                  <a:schemeClr val="bg1"/>
                </a:solidFill>
              </a:rPr>
              <a:t>ҳ</a:t>
            </a:r>
            <a:r>
              <a:rPr lang="uz-Cyrl-UZ" sz="2800">
                <a:solidFill>
                  <a:schemeClr val="bg1"/>
                </a:solidFill>
              </a:rPr>
              <a:t>камлаш деталлари </a:t>
            </a:r>
            <a:r>
              <a:rPr lang="ru-RU" sz="2800">
                <a:solidFill>
                  <a:schemeClr val="bg1"/>
                </a:solidFill>
              </a:rPr>
              <a:t>ҳ</a:t>
            </a:r>
            <a:r>
              <a:rPr lang="uz-Cyrl-UZ" sz="2800">
                <a:solidFill>
                  <a:schemeClr val="bg1"/>
                </a:solidFill>
              </a:rPr>
              <a:t>исобланади. Уларнинг конструкцияси машинасозлик чизмачилиги фанидан маълум . Болтли бирикмалар бириктириладиган деталларда резьба ўйишни талаб қилмайди. Болтлар тешикларга ёкитирқиш қолдириб ёки зич, яъни тирқишсиз киритилади.</a:t>
            </a:r>
            <a:endParaRPr lang="ru-RU" sz="2800">
              <a:solidFill>
                <a:schemeClr val="bg1"/>
              </a:solidFill>
            </a:endParaRPr>
          </a:p>
          <a:p>
            <a:pPr algn="just"/>
            <a:r>
              <a:rPr lang="ru-RU" sz="2800">
                <a:solidFill>
                  <a:schemeClr val="bg1"/>
                </a:solidFill>
              </a:rPr>
              <a:t>	</a:t>
            </a:r>
            <a:r>
              <a:rPr lang="uz-Cyrl-UZ" sz="2800">
                <a:solidFill>
                  <a:schemeClr val="bg1"/>
                </a:solidFill>
              </a:rPr>
              <a:t>Деталларни винт воситасида бириктириш учун </a:t>
            </a:r>
            <a:r>
              <a:rPr lang="uz-Cyrl-UZ" sz="2800" i="1">
                <a:solidFill>
                  <a:schemeClr val="bg1"/>
                </a:solidFill>
              </a:rPr>
              <a:t> </a:t>
            </a:r>
            <a:r>
              <a:rPr lang="uz-Cyrl-UZ" sz="2800">
                <a:solidFill>
                  <a:schemeClr val="bg1"/>
                </a:solidFill>
              </a:rPr>
              <a:t>бириктириладиган деталлардаги тешиклардан бири силлиқ, бошқаси эга резьбали бўлади.</a:t>
            </a:r>
            <a:endParaRPr lang="ru-RU" sz="2800">
              <a:solidFill>
                <a:schemeClr val="bg1"/>
              </a:solidFill>
            </a:endParaRPr>
          </a:p>
          <a:p>
            <a:pPr algn="just"/>
            <a:r>
              <a:rPr lang="ru-RU" sz="2800">
                <a:solidFill>
                  <a:schemeClr val="bg1"/>
                </a:solidFill>
              </a:rPr>
              <a:t>	</a:t>
            </a:r>
            <a:r>
              <a:rPr lang="uz-Cyrl-UZ" sz="2800">
                <a:solidFill>
                  <a:schemeClr val="bg1"/>
                </a:solidFill>
              </a:rPr>
              <a:t>Шпилькалар </a:t>
            </a:r>
            <a:r>
              <a:rPr lang="uz-Cyrl-UZ" sz="2800" i="1">
                <a:solidFill>
                  <a:schemeClr val="bg1"/>
                </a:solidFill>
              </a:rPr>
              <a:t> </a:t>
            </a:r>
            <a:r>
              <a:rPr lang="uz-Cyrl-UZ" sz="2800">
                <a:solidFill>
                  <a:schemeClr val="bg1"/>
                </a:solidFill>
              </a:rPr>
              <a:t>конструкцияси ёки эксплуатацион мулоҳазаларга кўра болтлар ёки винтлар ишлатиш мумкин бўлмаган ёки мақсадга мувофик бўлмаган ҳолларда ишлатилади. Нормал ва юқори аниқликдаги шпилькалар стандартлаштирилган.</a:t>
            </a:r>
          </a:p>
        </p:txBody>
      </p:sp>
    </p:spTree>
    <p:extLst>
      <p:ext uri="{BB962C8B-B14F-4D97-AF65-F5344CB8AC3E}">
        <p14:creationId xmlns:p14="http://schemas.microsoft.com/office/powerpoint/2010/main" val="1555444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Rectangle 5"/>
          <p:cNvSpPr>
            <a:spLocks noChangeArrowheads="1"/>
          </p:cNvSpPr>
          <p:nvPr/>
        </p:nvSpPr>
        <p:spPr bwMode="auto">
          <a:xfrm>
            <a:off x="1524001" y="23124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pic>
        <p:nvPicPr>
          <p:cNvPr id="15364" name="Рисунок 67" descr="Описание: 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0" y="692150"/>
            <a:ext cx="8280400" cy="4921250"/>
          </a:xfrm>
          <a:prstGeom prst="rect">
            <a:avLst/>
          </a:prstGeom>
          <a:noFill/>
          <a:extLst>
            <a:ext uri="{909E8E84-426E-40DD-AFC4-6F175D3DCCD1}">
              <a14:hiddenFill xmlns:a14="http://schemas.microsoft.com/office/drawing/2010/main">
                <a:solidFill>
                  <a:srgbClr val="FFFFFF"/>
                </a:solidFill>
              </a14:hiddenFill>
            </a:ext>
          </a:extLst>
        </p:spPr>
      </p:pic>
      <p:sp>
        <p:nvSpPr>
          <p:cNvPr id="15366" name="Rectangle 6"/>
          <p:cNvSpPr>
            <a:spLocks noChangeArrowheads="1"/>
          </p:cNvSpPr>
          <p:nvPr/>
        </p:nvSpPr>
        <p:spPr bwMode="auto">
          <a:xfrm>
            <a:off x="3817575" y="5849422"/>
            <a:ext cx="3751989"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12725">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r>
              <a:rPr lang="uz-Cyrl-UZ">
                <a:solidFill>
                  <a:srgbClr val="04070C"/>
                </a:solidFill>
                <a:latin typeface="Times New Roman" panose="02020603050405020304" pitchFamily="18" charset="0"/>
                <a:cs typeface="Times New Roman" panose="02020603050405020304" pitchFamily="18" charset="0"/>
              </a:rPr>
              <a:t>4.5</a:t>
            </a:r>
            <a:r>
              <a:rPr lang="ru-RU">
                <a:solidFill>
                  <a:srgbClr val="04070C"/>
                </a:solidFill>
                <a:latin typeface="Times New Roman" panose="02020603050405020304" pitchFamily="18" charset="0"/>
                <a:cs typeface="Times New Roman" panose="02020603050405020304" pitchFamily="18" charset="0"/>
              </a:rPr>
              <a:t> - расм. Трапециясимон резьба.</a:t>
            </a:r>
            <a:endParaRPr lang="ru-RU">
              <a:latin typeface="Times New Roman" panose="02020603050405020304" pitchFamily="18" charset="0"/>
            </a:endParaRPr>
          </a:p>
        </p:txBody>
      </p:sp>
    </p:spTree>
    <p:extLst>
      <p:ext uri="{BB962C8B-B14F-4D97-AF65-F5344CB8AC3E}">
        <p14:creationId xmlns:p14="http://schemas.microsoft.com/office/powerpoint/2010/main" val="571169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ChangeArrowheads="1"/>
          </p:cNvSpPr>
          <p:nvPr/>
        </p:nvSpPr>
        <p:spPr bwMode="auto">
          <a:xfrm>
            <a:off x="1210613" y="1027579"/>
            <a:ext cx="9865217"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a:r>
              <a:rPr lang="uz-Cyrl-UZ" sz="2800" dirty="0">
                <a:solidFill>
                  <a:schemeClr val="bg1"/>
                </a:solidFill>
              </a:rPr>
              <a:t>Шпилька ва болтлардан бириктириладиган деталларни эксплуатация жараёнида кўп марталаб қисмларга ажратиш ҳамда қайтадан йиғишга тўғри келадиган ҳолларда фойдаланилади. Бундай холларда винтли бирикмалар кам яроқли бўлади, чуьки кўп марталаб бураб махкамлашда тешиклардаги резьба шикастланади. Зарур </a:t>
            </a:r>
            <a:r>
              <a:rPr lang="ru-RU" sz="2800" dirty="0">
                <a:solidFill>
                  <a:schemeClr val="bg1"/>
                </a:solidFill>
              </a:rPr>
              <a:t>ҳ</a:t>
            </a:r>
            <a:r>
              <a:rPr lang="uz-Cyrl-UZ" sz="2800" dirty="0">
                <a:solidFill>
                  <a:schemeClr val="bg1"/>
                </a:solidFill>
              </a:rPr>
              <a:t>олларда гайка ва болт ёки винт каллаги остига таянч юзани катталаштирадиган шайбалар </a:t>
            </a:r>
            <a:r>
              <a:rPr lang="ru-RU" sz="2800" dirty="0" err="1">
                <a:solidFill>
                  <a:schemeClr val="bg1"/>
                </a:solidFill>
              </a:rPr>
              <a:t>қў</a:t>
            </a:r>
            <a:r>
              <a:rPr lang="uz-Cyrl-UZ" sz="2800" dirty="0">
                <a:solidFill>
                  <a:schemeClr val="bg1"/>
                </a:solidFill>
              </a:rPr>
              <a:t>йилади.</a:t>
            </a:r>
            <a:endParaRPr lang="ru-RU" sz="2800" dirty="0">
              <a:solidFill>
                <a:schemeClr val="bg1"/>
              </a:solidFill>
            </a:endParaRPr>
          </a:p>
          <a:p>
            <a:pPr algn="just"/>
            <a:endParaRPr lang="uz-Cyrl-UZ" sz="2800" dirty="0">
              <a:solidFill>
                <a:schemeClr val="bg1"/>
              </a:solidFill>
            </a:endParaRPr>
          </a:p>
        </p:txBody>
      </p:sp>
      <p:sp>
        <p:nvSpPr>
          <p:cNvPr id="16390" name="Rectangle 6"/>
          <p:cNvSpPr>
            <a:spLocks noChangeArrowheads="1"/>
          </p:cNvSpPr>
          <p:nvPr/>
        </p:nvSpPr>
        <p:spPr bwMode="auto">
          <a:xfrm>
            <a:off x="1524001" y="230294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spTree>
    <p:extLst>
      <p:ext uri="{BB962C8B-B14F-4D97-AF65-F5344CB8AC3E}">
        <p14:creationId xmlns:p14="http://schemas.microsoft.com/office/powerpoint/2010/main" val="3777283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Рисунок 66" descr="Описание: 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4114" y="476250"/>
            <a:ext cx="7704137" cy="4857750"/>
          </a:xfrm>
          <a:prstGeom prst="rect">
            <a:avLst/>
          </a:prstGeom>
          <a:noFill/>
          <a:extLst>
            <a:ext uri="{909E8E84-426E-40DD-AFC4-6F175D3DCCD1}">
              <a14:hiddenFill xmlns:a14="http://schemas.microsoft.com/office/drawing/2010/main">
                <a:solidFill>
                  <a:srgbClr val="FFFFFF"/>
                </a:solidFill>
              </a14:hiddenFill>
            </a:ext>
          </a:extLst>
        </p:spPr>
      </p:pic>
      <p:sp>
        <p:nvSpPr>
          <p:cNvPr id="20485" name="Rectangle 5"/>
          <p:cNvSpPr>
            <a:spLocks noChangeArrowheads="1"/>
          </p:cNvSpPr>
          <p:nvPr/>
        </p:nvSpPr>
        <p:spPr bwMode="auto">
          <a:xfrm>
            <a:off x="6759503" y="5968484"/>
            <a:ext cx="274652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12725">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r>
              <a:rPr lang="uz-Cyrl-UZ">
                <a:solidFill>
                  <a:srgbClr val="04070C"/>
                </a:solidFill>
                <a:latin typeface="Times New Roman" panose="02020603050405020304" pitchFamily="18" charset="0"/>
                <a:cs typeface="Times New Roman" panose="02020603050405020304" pitchFamily="18" charset="0"/>
              </a:rPr>
              <a:t>4.6</a:t>
            </a:r>
            <a:r>
              <a:rPr lang="ru-RU">
                <a:solidFill>
                  <a:srgbClr val="04070C"/>
                </a:solidFill>
                <a:latin typeface="Times New Roman" panose="02020603050405020304" pitchFamily="18" charset="0"/>
                <a:cs typeface="Times New Roman" panose="02020603050405020304" pitchFamily="18" charset="0"/>
              </a:rPr>
              <a:t> - расм. Тирак резьба</a:t>
            </a:r>
            <a:endParaRPr lang="ru-RU">
              <a:latin typeface="Times New Roman" panose="02020603050405020304" pitchFamily="18" charset="0"/>
            </a:endParaRPr>
          </a:p>
        </p:txBody>
      </p:sp>
    </p:spTree>
    <p:extLst>
      <p:ext uri="{BB962C8B-B14F-4D97-AF65-F5344CB8AC3E}">
        <p14:creationId xmlns:p14="http://schemas.microsoft.com/office/powerpoint/2010/main" val="518676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Rectangle 6"/>
          <p:cNvSpPr>
            <a:spLocks noChangeArrowheads="1"/>
          </p:cNvSpPr>
          <p:nvPr/>
        </p:nvSpPr>
        <p:spPr bwMode="auto">
          <a:xfrm>
            <a:off x="1524001" y="20838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sp>
        <p:nvSpPr>
          <p:cNvPr id="17416" name="Rectangle 8"/>
          <p:cNvSpPr>
            <a:spLocks noChangeArrowheads="1"/>
          </p:cNvSpPr>
          <p:nvPr/>
        </p:nvSpPr>
        <p:spPr bwMode="auto">
          <a:xfrm>
            <a:off x="824247" y="1646829"/>
            <a:ext cx="10818253" cy="355481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442913">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just"/>
            <a:r>
              <a:rPr lang="ru-RU" sz="2500">
                <a:solidFill>
                  <a:schemeClr val="bg1"/>
                </a:solidFill>
              </a:rPr>
              <a:t>	</a:t>
            </a:r>
            <a:r>
              <a:rPr lang="uz-Cyrl-UZ" sz="2500">
                <a:solidFill>
                  <a:schemeClr val="bg1"/>
                </a:solidFill>
              </a:rPr>
              <a:t>Резьбали маҳкамлаш деталлари умумий ишларга мўлжалланган ва махсус маҳкамлаш деталларига бўлинади. Махсус маҳкамлаш резьбалари махсус курсларда ўрганилади.</a:t>
            </a:r>
            <a:endParaRPr lang="ru-RU" sz="2500">
              <a:solidFill>
                <a:schemeClr val="bg1"/>
              </a:solidFill>
            </a:endParaRPr>
          </a:p>
          <a:p>
            <a:pPr algn="just"/>
            <a:r>
              <a:rPr lang="ru-RU" sz="2500">
                <a:solidFill>
                  <a:schemeClr val="bg1"/>
                </a:solidFill>
              </a:rPr>
              <a:t>	</a:t>
            </a:r>
            <a:r>
              <a:rPr lang="uz-Cyrl-UZ" sz="2500">
                <a:solidFill>
                  <a:schemeClr val="bg1"/>
                </a:solidFill>
              </a:rPr>
              <a:t>Умумий ишларга мўлжалланган болтлар конструкцияси ва уларни тайёрлаш технологияси жиҳатидан дағал, нормал ва юқори аниқликдаги болтларга бўлинади.</a:t>
            </a:r>
            <a:endParaRPr lang="ru-RU" sz="2500">
              <a:solidFill>
                <a:schemeClr val="bg1"/>
              </a:solidFill>
            </a:endParaRPr>
          </a:p>
          <a:p>
            <a:pPr algn="just"/>
            <a:r>
              <a:rPr lang="ru-RU" sz="2500">
                <a:solidFill>
                  <a:schemeClr val="bg1"/>
                </a:solidFill>
              </a:rPr>
              <a:t>	</a:t>
            </a:r>
            <a:r>
              <a:rPr lang="uz-Cyrl-UZ" sz="2500">
                <a:solidFill>
                  <a:schemeClr val="bg1"/>
                </a:solidFill>
              </a:rPr>
              <a:t>Умумий ишларга мўлжалланган болтлар каллаги  олти қиррали, стопорлаш сими учун тешиги бўлган олти қиррали</a:t>
            </a:r>
            <a:r>
              <a:rPr lang="uz-Cyrl-UZ" sz="2500" i="1">
                <a:solidFill>
                  <a:schemeClr val="bg1"/>
                </a:solidFill>
              </a:rPr>
              <a:t>, </a:t>
            </a:r>
            <a:r>
              <a:rPr lang="uz-Cyrl-UZ" sz="2500">
                <a:solidFill>
                  <a:schemeClr val="bg1"/>
                </a:solidFill>
              </a:rPr>
              <a:t>каллак ости квадрат шаклида бўлган ярим доиравий </a:t>
            </a:r>
            <a:r>
              <a:rPr lang="uz-Cyrl-UZ" sz="2500" i="1">
                <a:solidFill>
                  <a:schemeClr val="bg1"/>
                </a:solidFill>
              </a:rPr>
              <a:t> </a:t>
            </a:r>
            <a:r>
              <a:rPr lang="uz-Cyrl-UZ" sz="2500">
                <a:solidFill>
                  <a:schemeClr val="bg1"/>
                </a:solidFill>
              </a:rPr>
              <a:t>ва бошқача кўринишларда бўлади.</a:t>
            </a:r>
          </a:p>
        </p:txBody>
      </p:sp>
    </p:spTree>
    <p:extLst>
      <p:ext uri="{BB962C8B-B14F-4D97-AF65-F5344CB8AC3E}">
        <p14:creationId xmlns:p14="http://schemas.microsoft.com/office/powerpoint/2010/main" val="28666072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Рисунок 65" descr="Описание: 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825" y="692151"/>
            <a:ext cx="8281988" cy="4760913"/>
          </a:xfrm>
          <a:prstGeom prst="rect">
            <a:avLst/>
          </a:prstGeom>
          <a:noFill/>
          <a:extLst>
            <a:ext uri="{909E8E84-426E-40DD-AFC4-6F175D3DCCD1}">
              <a14:hiddenFill xmlns:a14="http://schemas.microsoft.com/office/drawing/2010/main">
                <a:solidFill>
                  <a:srgbClr val="FFFFFF"/>
                </a:solidFill>
              </a14:hiddenFill>
            </a:ext>
          </a:extLst>
        </p:spPr>
      </p:pic>
      <p:sp>
        <p:nvSpPr>
          <p:cNvPr id="21509" name="Rectangle 5"/>
          <p:cNvSpPr>
            <a:spLocks noChangeArrowheads="1"/>
          </p:cNvSpPr>
          <p:nvPr/>
        </p:nvSpPr>
        <p:spPr bwMode="auto">
          <a:xfrm>
            <a:off x="3427971" y="5993884"/>
            <a:ext cx="576786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01613">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r>
              <a:rPr lang="ru-RU">
                <a:solidFill>
                  <a:srgbClr val="04070C"/>
                </a:solidFill>
                <a:latin typeface="Times New Roman" panose="02020603050405020304" pitchFamily="18" charset="0"/>
                <a:cs typeface="Times New Roman" panose="02020603050405020304" pitchFamily="18" charset="0"/>
              </a:rPr>
              <a:t>              </a:t>
            </a:r>
            <a:r>
              <a:rPr lang="uz-Cyrl-UZ">
                <a:solidFill>
                  <a:srgbClr val="04070C"/>
                </a:solidFill>
                <a:latin typeface="Times New Roman" panose="02020603050405020304" pitchFamily="18" charset="0"/>
                <a:cs typeface="Times New Roman" panose="02020603050405020304" pitchFamily="18" charset="0"/>
              </a:rPr>
              <a:t>4.7</a:t>
            </a:r>
            <a:r>
              <a:rPr lang="ru-RU">
                <a:solidFill>
                  <a:srgbClr val="04070C"/>
                </a:solidFill>
                <a:latin typeface="Times New Roman" panose="02020603050405020304" pitchFamily="18" charset="0"/>
                <a:cs typeface="Times New Roman" panose="02020603050405020304" pitchFamily="18" charset="0"/>
              </a:rPr>
              <a:t> - расм. Ярим айлнасимон профилли резьба</a:t>
            </a:r>
            <a:endParaRPr lang="ru-RU">
              <a:latin typeface="Times New Roman" panose="02020603050405020304" pitchFamily="18" charset="0"/>
            </a:endParaRPr>
          </a:p>
        </p:txBody>
      </p:sp>
    </p:spTree>
    <p:extLst>
      <p:ext uri="{BB962C8B-B14F-4D97-AF65-F5344CB8AC3E}">
        <p14:creationId xmlns:p14="http://schemas.microsoft.com/office/powerpoint/2010/main" val="4228404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ChangeArrowheads="1"/>
          </p:cNvSpPr>
          <p:nvPr/>
        </p:nvSpPr>
        <p:spPr bwMode="auto">
          <a:xfrm>
            <a:off x="1030310" y="1521967"/>
            <a:ext cx="10625070" cy="353943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0" algn="l"/>
              </a:tabLst>
              <a:defRPr>
                <a:solidFill>
                  <a:schemeClr val="tx1"/>
                </a:solidFill>
                <a:latin typeface="Arial" panose="020B0604020202020204" pitchFamily="34" charset="0"/>
              </a:defRPr>
            </a:lvl1pPr>
            <a:lvl2pPr>
              <a:tabLst>
                <a:tab pos="0" algn="l"/>
              </a:tabLst>
              <a:defRPr>
                <a:solidFill>
                  <a:schemeClr val="tx1"/>
                </a:solidFill>
                <a:latin typeface="Arial" panose="020B0604020202020204" pitchFamily="34" charset="0"/>
              </a:defRPr>
            </a:lvl2pPr>
            <a:lvl3pPr>
              <a:tabLst>
                <a:tab pos="0" algn="l"/>
              </a:tabLst>
              <a:defRPr>
                <a:solidFill>
                  <a:schemeClr val="tx1"/>
                </a:solidFill>
                <a:latin typeface="Arial" panose="020B0604020202020204" pitchFamily="34" charset="0"/>
              </a:defRPr>
            </a:lvl3pPr>
            <a:lvl4pPr>
              <a:tabLst>
                <a:tab pos="0" algn="l"/>
              </a:tabLst>
              <a:defRPr>
                <a:solidFill>
                  <a:schemeClr val="tx1"/>
                </a:solidFill>
                <a:latin typeface="Arial" panose="020B0604020202020204" pitchFamily="34" charset="0"/>
              </a:defRPr>
            </a:lvl4pPr>
            <a:lvl5pPr>
              <a:tabLst>
                <a:tab pos="0" algn="l"/>
              </a:tabLst>
              <a:defRPr>
                <a:solidFill>
                  <a:schemeClr val="tx1"/>
                </a:solidFill>
                <a:latin typeface="Arial" panose="020B0604020202020204" pitchFamily="34" charset="0"/>
              </a:defRPr>
            </a:lvl5pPr>
            <a:lvl6pPr fontAlgn="base">
              <a:spcBef>
                <a:spcPct val="0"/>
              </a:spcBef>
              <a:spcAft>
                <a:spcPct val="0"/>
              </a:spcAft>
              <a:tabLst>
                <a:tab pos="0" algn="l"/>
              </a:tabLst>
              <a:defRPr>
                <a:solidFill>
                  <a:schemeClr val="tx1"/>
                </a:solidFill>
                <a:latin typeface="Arial" panose="020B0604020202020204" pitchFamily="34" charset="0"/>
              </a:defRPr>
            </a:lvl6pPr>
            <a:lvl7pPr fontAlgn="base">
              <a:spcBef>
                <a:spcPct val="0"/>
              </a:spcBef>
              <a:spcAft>
                <a:spcPct val="0"/>
              </a:spcAft>
              <a:tabLst>
                <a:tab pos="0" algn="l"/>
              </a:tabLst>
              <a:defRPr>
                <a:solidFill>
                  <a:schemeClr val="tx1"/>
                </a:solidFill>
                <a:latin typeface="Arial" panose="020B0604020202020204" pitchFamily="34" charset="0"/>
              </a:defRPr>
            </a:lvl7pPr>
            <a:lvl8pPr fontAlgn="base">
              <a:spcBef>
                <a:spcPct val="0"/>
              </a:spcBef>
              <a:spcAft>
                <a:spcPct val="0"/>
              </a:spcAft>
              <a:tabLst>
                <a:tab pos="0" algn="l"/>
              </a:tabLst>
              <a:defRPr>
                <a:solidFill>
                  <a:schemeClr val="tx1"/>
                </a:solidFill>
                <a:latin typeface="Arial" panose="020B0604020202020204" pitchFamily="34" charset="0"/>
              </a:defRPr>
            </a:lvl8pPr>
            <a:lvl9pPr fontAlgn="base">
              <a:spcBef>
                <a:spcPct val="0"/>
              </a:spcBef>
              <a:spcAft>
                <a:spcPct val="0"/>
              </a:spcAft>
              <a:tabLst>
                <a:tab pos="0" algn="l"/>
              </a:tabLst>
              <a:defRPr>
                <a:solidFill>
                  <a:schemeClr val="tx1"/>
                </a:solidFill>
                <a:latin typeface="Arial" panose="020B0604020202020204" pitchFamily="34" charset="0"/>
              </a:defRPr>
            </a:lvl9pPr>
          </a:lstStyle>
          <a:p>
            <a:pPr algn="just"/>
            <a:r>
              <a:rPr lang="ru-RU" sz="3200">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Болтларнинг учи  ясси, конус фаскали </a:t>
            </a:r>
            <a:r>
              <a:rPr lang="uz-Cyrl-UZ" sz="3200" i="1">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ва сферик</a:t>
            </a:r>
            <a:r>
              <a:rPr lang="uz-Cyrl-UZ" sz="3200" i="1">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б</a:t>
            </a:r>
            <a:r>
              <a:rPr lang="ru-RU" sz="3200">
                <a:solidFill>
                  <a:schemeClr val="bg1"/>
                </a:solidFill>
                <a:latin typeface="Times New Roman" panose="02020603050405020304" pitchFamily="18" charset="0"/>
              </a:rPr>
              <a:t>ў</a:t>
            </a:r>
            <a:r>
              <a:rPr lang="uz-Cyrl-UZ" sz="3200">
                <a:solidFill>
                  <a:schemeClr val="bg1"/>
                </a:solidFill>
                <a:latin typeface="Times New Roman" panose="02020603050405020304" pitchFamily="18" charset="0"/>
              </a:rPr>
              <a:t>лиши мумкин. Умумий ишларга м</a:t>
            </a:r>
            <a:r>
              <a:rPr lang="ru-RU" sz="3200">
                <a:solidFill>
                  <a:schemeClr val="bg1"/>
                </a:solidFill>
                <a:latin typeface="Times New Roman" panose="02020603050405020304" pitchFamily="18" charset="0"/>
              </a:rPr>
              <a:t>ў</a:t>
            </a:r>
            <a:r>
              <a:rPr lang="uz-Cyrl-UZ" sz="3200">
                <a:solidFill>
                  <a:schemeClr val="bg1"/>
                </a:solidFill>
                <a:latin typeface="Times New Roman" panose="02020603050405020304" pitchFamily="18" charset="0"/>
              </a:rPr>
              <a:t>лжалланган винтлар бирик</a:t>
            </a:r>
            <a:r>
              <a:rPr lang="ru-RU" sz="3200">
                <a:solidFill>
                  <a:schemeClr val="bg1"/>
                </a:solidFill>
                <a:latin typeface="Times New Roman" panose="02020603050405020304" pitchFamily="18" charset="0"/>
              </a:rPr>
              <a:t>т</a:t>
            </a:r>
            <a:r>
              <a:rPr lang="uz-Cyrl-UZ" sz="3200">
                <a:solidFill>
                  <a:schemeClr val="bg1"/>
                </a:solidFill>
                <a:latin typeface="Times New Roman" panose="02020603050405020304" pitchFamily="18" charset="0"/>
              </a:rPr>
              <a:t>ириладиган</a:t>
            </a:r>
            <a:r>
              <a:rPr lang="ru-RU" sz="3200">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деталларни  ма</a:t>
            </a:r>
            <a:r>
              <a:rPr lang="ru-RU" sz="3200">
                <a:solidFill>
                  <a:schemeClr val="bg1"/>
                </a:solidFill>
                <a:latin typeface="Times New Roman" panose="02020603050405020304" pitchFamily="18" charset="0"/>
              </a:rPr>
              <a:t>ҳк</a:t>
            </a:r>
            <a:r>
              <a:rPr lang="uz-Cyrl-UZ" sz="3200">
                <a:solidFill>
                  <a:schemeClr val="bg1"/>
                </a:solidFill>
                <a:latin typeface="Times New Roman" panose="02020603050405020304" pitchFamily="18" charset="0"/>
              </a:rPr>
              <a:t>амлаш учун фойдаланиладиган ма</a:t>
            </a:r>
            <a:r>
              <a:rPr lang="ru-RU" sz="3200">
                <a:solidFill>
                  <a:schemeClr val="bg1"/>
                </a:solidFill>
                <a:latin typeface="Times New Roman" panose="02020603050405020304" pitchFamily="18" charset="0"/>
              </a:rPr>
              <a:t>к</a:t>
            </a:r>
            <a:r>
              <a:rPr lang="uz-Cyrl-UZ" sz="3200">
                <a:solidFill>
                  <a:schemeClr val="bg1"/>
                </a:solidFill>
                <a:latin typeface="Times New Roman" panose="02020603050405020304" pitchFamily="18" charset="0"/>
              </a:rPr>
              <a:t>камлаш винтларига ва бириктириладиган деталларнинг бир- бирига нисбатан силжишига й</a:t>
            </a:r>
            <a:r>
              <a:rPr lang="ru-RU" sz="3200">
                <a:solidFill>
                  <a:schemeClr val="bg1"/>
                </a:solidFill>
                <a:latin typeface="Times New Roman" panose="02020603050405020304" pitchFamily="18" charset="0"/>
              </a:rPr>
              <a:t>ў</a:t>
            </a:r>
            <a:r>
              <a:rPr lang="uz-Cyrl-UZ" sz="3200">
                <a:solidFill>
                  <a:schemeClr val="bg1"/>
                </a:solidFill>
                <a:latin typeface="Times New Roman" panose="02020603050405020304" pitchFamily="18" charset="0"/>
              </a:rPr>
              <a:t>л </a:t>
            </a:r>
            <a:r>
              <a:rPr lang="ru-RU" sz="3200">
                <a:solidFill>
                  <a:schemeClr val="bg1"/>
                </a:solidFill>
                <a:latin typeface="Times New Roman" panose="02020603050405020304" pitchFamily="18" charset="0"/>
              </a:rPr>
              <a:t>қў</a:t>
            </a:r>
            <a:r>
              <a:rPr lang="uz-Cyrl-UZ" sz="3200">
                <a:solidFill>
                  <a:schemeClr val="bg1"/>
                </a:solidFill>
                <a:latin typeface="Times New Roman" panose="02020603050405020304" pitchFamily="18" charset="0"/>
              </a:rPr>
              <a:t>ймайдиган</a:t>
            </a:r>
            <a:r>
              <a:rPr lang="ru-RU" sz="3200">
                <a:solidFill>
                  <a:schemeClr val="bg1"/>
                </a:solidFill>
                <a:latin typeface="Times New Roman" panose="02020603050405020304" pitchFamily="18" charset="0"/>
              </a:rPr>
              <a:t> ў</a:t>
            </a:r>
            <a:r>
              <a:rPr lang="uz-Cyrl-UZ" sz="3200">
                <a:solidFill>
                  <a:schemeClr val="bg1"/>
                </a:solidFill>
                <a:latin typeface="Times New Roman" panose="02020603050405020304" pitchFamily="18" charset="0"/>
              </a:rPr>
              <a:t>рнатиш винтларига </a:t>
            </a:r>
            <a:r>
              <a:rPr lang="uz-Cyrl-UZ" sz="3200" i="1">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б</a:t>
            </a:r>
            <a:r>
              <a:rPr lang="ru-RU" sz="3200">
                <a:solidFill>
                  <a:schemeClr val="bg1"/>
                </a:solidFill>
                <a:latin typeface="Times New Roman" panose="02020603050405020304" pitchFamily="18" charset="0"/>
              </a:rPr>
              <a:t>ў</a:t>
            </a:r>
            <a:r>
              <a:rPr lang="uz-Cyrl-UZ" sz="3200">
                <a:solidFill>
                  <a:schemeClr val="bg1"/>
                </a:solidFill>
                <a:latin typeface="Times New Roman" panose="02020603050405020304" pitchFamily="18" charset="0"/>
              </a:rPr>
              <a:t>линади.</a:t>
            </a:r>
          </a:p>
        </p:txBody>
      </p:sp>
      <p:sp>
        <p:nvSpPr>
          <p:cNvPr id="18438" name="Rectangle 6"/>
          <p:cNvSpPr>
            <a:spLocks noChangeArrowheads="1"/>
          </p:cNvSpPr>
          <p:nvPr/>
        </p:nvSpPr>
        <p:spPr bwMode="auto">
          <a:xfrm>
            <a:off x="1524001" y="2169597"/>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solidFill>
                <a:schemeClr val="bg1"/>
              </a:solidFill>
            </a:endParaRPr>
          </a:p>
        </p:txBody>
      </p:sp>
    </p:spTree>
    <p:extLst>
      <p:ext uri="{BB962C8B-B14F-4D97-AF65-F5344CB8AC3E}">
        <p14:creationId xmlns:p14="http://schemas.microsoft.com/office/powerpoint/2010/main" val="32684330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Рисунок 64" descr="Описание: 06"/>
          <p:cNvPicPr>
            <a:picLocks noChangeAspect="1" noChangeArrowheads="1"/>
          </p:cNvPicPr>
          <p:nvPr/>
        </p:nvPicPr>
        <p:blipFill>
          <a:blip r:embed="rId3">
            <a:extLst>
              <a:ext uri="{28A0092B-C50C-407E-A947-70E740481C1C}">
                <a14:useLocalDpi xmlns:a14="http://schemas.microsoft.com/office/drawing/2010/main" val="0"/>
              </a:ext>
            </a:extLst>
          </a:blip>
          <a:srcRect l="4515" t="5650" r="4004"/>
          <a:stretch>
            <a:fillRect/>
          </a:stretch>
        </p:blipFill>
        <p:spPr bwMode="auto">
          <a:xfrm>
            <a:off x="2208213" y="1196975"/>
            <a:ext cx="8388350" cy="4337050"/>
          </a:xfrm>
          <a:prstGeom prst="rect">
            <a:avLst/>
          </a:prstGeom>
          <a:noFill/>
          <a:extLst>
            <a:ext uri="{909E8E84-426E-40DD-AFC4-6F175D3DCCD1}">
              <a14:hiddenFill xmlns:a14="http://schemas.microsoft.com/office/drawing/2010/main">
                <a:solidFill>
                  <a:srgbClr val="FFFFFF"/>
                </a:solidFill>
              </a14:hiddenFill>
            </a:ext>
          </a:extLst>
        </p:spPr>
      </p:pic>
      <p:sp>
        <p:nvSpPr>
          <p:cNvPr id="22533" name="Rectangle 5"/>
          <p:cNvSpPr>
            <a:spLocks noChangeArrowheads="1"/>
          </p:cNvSpPr>
          <p:nvPr/>
        </p:nvSpPr>
        <p:spPr bwMode="auto">
          <a:xfrm>
            <a:off x="3982503" y="6035159"/>
            <a:ext cx="4122218"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06375">
              <a:tabLst>
                <a:tab pos="6210300" algn="l"/>
              </a:tabLst>
              <a:defRPr>
                <a:solidFill>
                  <a:schemeClr val="tx1"/>
                </a:solidFill>
                <a:latin typeface="Arial" panose="020B0604020202020204" pitchFamily="34" charset="0"/>
              </a:defRPr>
            </a:lvl1pPr>
            <a:lvl2pPr>
              <a:tabLst>
                <a:tab pos="6210300" algn="l"/>
              </a:tabLst>
              <a:defRPr>
                <a:solidFill>
                  <a:schemeClr val="tx1"/>
                </a:solidFill>
                <a:latin typeface="Arial" panose="020B0604020202020204" pitchFamily="34" charset="0"/>
              </a:defRPr>
            </a:lvl2pPr>
            <a:lvl3pPr>
              <a:tabLst>
                <a:tab pos="6210300" algn="l"/>
              </a:tabLst>
              <a:defRPr>
                <a:solidFill>
                  <a:schemeClr val="tx1"/>
                </a:solidFill>
                <a:latin typeface="Arial" panose="020B0604020202020204" pitchFamily="34" charset="0"/>
              </a:defRPr>
            </a:lvl3pPr>
            <a:lvl4pPr>
              <a:tabLst>
                <a:tab pos="6210300" algn="l"/>
              </a:tabLst>
              <a:defRPr>
                <a:solidFill>
                  <a:schemeClr val="tx1"/>
                </a:solidFill>
                <a:latin typeface="Arial" panose="020B0604020202020204" pitchFamily="34" charset="0"/>
              </a:defRPr>
            </a:lvl4pPr>
            <a:lvl5pPr>
              <a:tabLst>
                <a:tab pos="6210300" algn="l"/>
              </a:tabLst>
              <a:defRPr>
                <a:solidFill>
                  <a:schemeClr val="tx1"/>
                </a:solidFill>
                <a:latin typeface="Arial" panose="020B0604020202020204" pitchFamily="34" charset="0"/>
              </a:defRPr>
            </a:lvl5pPr>
            <a:lvl6pPr fontAlgn="base">
              <a:spcBef>
                <a:spcPct val="0"/>
              </a:spcBef>
              <a:spcAft>
                <a:spcPct val="0"/>
              </a:spcAft>
              <a:tabLst>
                <a:tab pos="6210300" algn="l"/>
              </a:tabLst>
              <a:defRPr>
                <a:solidFill>
                  <a:schemeClr val="tx1"/>
                </a:solidFill>
                <a:latin typeface="Arial" panose="020B0604020202020204" pitchFamily="34" charset="0"/>
              </a:defRPr>
            </a:lvl6pPr>
            <a:lvl7pPr fontAlgn="base">
              <a:spcBef>
                <a:spcPct val="0"/>
              </a:spcBef>
              <a:spcAft>
                <a:spcPct val="0"/>
              </a:spcAft>
              <a:tabLst>
                <a:tab pos="6210300" algn="l"/>
              </a:tabLst>
              <a:defRPr>
                <a:solidFill>
                  <a:schemeClr val="tx1"/>
                </a:solidFill>
                <a:latin typeface="Arial" panose="020B0604020202020204" pitchFamily="34" charset="0"/>
              </a:defRPr>
            </a:lvl7pPr>
            <a:lvl8pPr fontAlgn="base">
              <a:spcBef>
                <a:spcPct val="0"/>
              </a:spcBef>
              <a:spcAft>
                <a:spcPct val="0"/>
              </a:spcAft>
              <a:tabLst>
                <a:tab pos="6210300" algn="l"/>
              </a:tabLst>
              <a:defRPr>
                <a:solidFill>
                  <a:schemeClr val="tx1"/>
                </a:solidFill>
                <a:latin typeface="Arial" panose="020B0604020202020204" pitchFamily="34" charset="0"/>
              </a:defRPr>
            </a:lvl8pPr>
            <a:lvl9pPr fontAlgn="base">
              <a:spcBef>
                <a:spcPct val="0"/>
              </a:spcBef>
              <a:spcAft>
                <a:spcPct val="0"/>
              </a:spcAft>
              <a:tabLst>
                <a:tab pos="6210300" algn="l"/>
              </a:tabLst>
              <a:defRPr>
                <a:solidFill>
                  <a:schemeClr val="tx1"/>
                </a:solidFill>
                <a:latin typeface="Arial" panose="020B0604020202020204" pitchFamily="34" charset="0"/>
              </a:defRPr>
            </a:lvl9pPr>
          </a:lstStyle>
          <a:p>
            <a:pPr algn="ctr"/>
            <a:r>
              <a:rPr lang="uz-Cyrl-UZ">
                <a:solidFill>
                  <a:srgbClr val="04070C"/>
                </a:solidFill>
                <a:latin typeface="Times New Roman" panose="02020603050405020304" pitchFamily="18" charset="0"/>
                <a:cs typeface="Times New Roman" panose="02020603050405020304" pitchFamily="18" charset="0"/>
              </a:rPr>
              <a:t>4.8</a:t>
            </a:r>
            <a:r>
              <a:rPr lang="ru-RU">
                <a:solidFill>
                  <a:srgbClr val="04070C"/>
                </a:solidFill>
                <a:latin typeface="Times New Roman" panose="02020603050405020304" pitchFamily="18" charset="0"/>
                <a:cs typeface="Times New Roman" panose="02020603050405020304" pitchFamily="18" charset="0"/>
              </a:rPr>
              <a:t> - расм. Конуссимон метрик резьба</a:t>
            </a:r>
            <a:endParaRPr lang="ru-RU">
              <a:latin typeface="Times New Roman" panose="02020603050405020304" pitchFamily="18" charset="0"/>
            </a:endParaRPr>
          </a:p>
        </p:txBody>
      </p:sp>
    </p:spTree>
    <p:extLst>
      <p:ext uri="{BB962C8B-B14F-4D97-AF65-F5344CB8AC3E}">
        <p14:creationId xmlns:p14="http://schemas.microsoft.com/office/powerpoint/2010/main" val="30170178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ChangeArrowheads="1"/>
          </p:cNvSpPr>
          <p:nvPr/>
        </p:nvSpPr>
        <p:spPr bwMode="auto">
          <a:xfrm>
            <a:off x="721217" y="2272750"/>
            <a:ext cx="10560675" cy="224676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tabLst>
                <a:tab pos="6210300" algn="l"/>
              </a:tabLst>
              <a:defRPr>
                <a:solidFill>
                  <a:schemeClr val="tx1"/>
                </a:solidFill>
                <a:latin typeface="Arial" panose="020B0604020202020204" pitchFamily="34" charset="0"/>
              </a:defRPr>
            </a:lvl1pPr>
            <a:lvl2pPr>
              <a:tabLst>
                <a:tab pos="6210300" algn="l"/>
              </a:tabLst>
              <a:defRPr>
                <a:solidFill>
                  <a:schemeClr val="tx1"/>
                </a:solidFill>
                <a:latin typeface="Arial" panose="020B0604020202020204" pitchFamily="34" charset="0"/>
              </a:defRPr>
            </a:lvl2pPr>
            <a:lvl3pPr>
              <a:tabLst>
                <a:tab pos="6210300" algn="l"/>
              </a:tabLst>
              <a:defRPr>
                <a:solidFill>
                  <a:schemeClr val="tx1"/>
                </a:solidFill>
                <a:latin typeface="Arial" panose="020B0604020202020204" pitchFamily="34" charset="0"/>
              </a:defRPr>
            </a:lvl3pPr>
            <a:lvl4pPr>
              <a:tabLst>
                <a:tab pos="6210300" algn="l"/>
              </a:tabLst>
              <a:defRPr>
                <a:solidFill>
                  <a:schemeClr val="tx1"/>
                </a:solidFill>
                <a:latin typeface="Arial" panose="020B0604020202020204" pitchFamily="34" charset="0"/>
              </a:defRPr>
            </a:lvl4pPr>
            <a:lvl5pPr>
              <a:tabLst>
                <a:tab pos="6210300" algn="l"/>
              </a:tabLst>
              <a:defRPr>
                <a:solidFill>
                  <a:schemeClr val="tx1"/>
                </a:solidFill>
                <a:latin typeface="Arial" panose="020B0604020202020204" pitchFamily="34" charset="0"/>
              </a:defRPr>
            </a:lvl5pPr>
            <a:lvl6pPr fontAlgn="base">
              <a:spcBef>
                <a:spcPct val="0"/>
              </a:spcBef>
              <a:spcAft>
                <a:spcPct val="0"/>
              </a:spcAft>
              <a:tabLst>
                <a:tab pos="6210300" algn="l"/>
              </a:tabLst>
              <a:defRPr>
                <a:solidFill>
                  <a:schemeClr val="tx1"/>
                </a:solidFill>
                <a:latin typeface="Arial" panose="020B0604020202020204" pitchFamily="34" charset="0"/>
              </a:defRPr>
            </a:lvl6pPr>
            <a:lvl7pPr fontAlgn="base">
              <a:spcBef>
                <a:spcPct val="0"/>
              </a:spcBef>
              <a:spcAft>
                <a:spcPct val="0"/>
              </a:spcAft>
              <a:tabLst>
                <a:tab pos="6210300" algn="l"/>
              </a:tabLst>
              <a:defRPr>
                <a:solidFill>
                  <a:schemeClr val="tx1"/>
                </a:solidFill>
                <a:latin typeface="Arial" panose="020B0604020202020204" pitchFamily="34" charset="0"/>
              </a:defRPr>
            </a:lvl7pPr>
            <a:lvl8pPr fontAlgn="base">
              <a:spcBef>
                <a:spcPct val="0"/>
              </a:spcBef>
              <a:spcAft>
                <a:spcPct val="0"/>
              </a:spcAft>
              <a:tabLst>
                <a:tab pos="6210300" algn="l"/>
              </a:tabLst>
              <a:defRPr>
                <a:solidFill>
                  <a:schemeClr val="tx1"/>
                </a:solidFill>
                <a:latin typeface="Arial" panose="020B0604020202020204" pitchFamily="34" charset="0"/>
              </a:defRPr>
            </a:lvl8pPr>
            <a:lvl9pPr fontAlgn="base">
              <a:spcBef>
                <a:spcPct val="0"/>
              </a:spcBef>
              <a:spcAft>
                <a:spcPct val="0"/>
              </a:spcAft>
              <a:tabLst>
                <a:tab pos="6210300" algn="l"/>
              </a:tabLst>
              <a:defRPr>
                <a:solidFill>
                  <a:schemeClr val="tx1"/>
                </a:solidFill>
                <a:latin typeface="Arial" panose="020B0604020202020204" pitchFamily="34" charset="0"/>
              </a:defRPr>
            </a:lvl9pPr>
          </a:lstStyle>
          <a:p>
            <a:pPr algn="just"/>
            <a:r>
              <a:rPr lang="ru-RU" sz="2800">
                <a:solidFill>
                  <a:schemeClr val="bg1"/>
                </a:solidFill>
              </a:rPr>
              <a:t>      </a:t>
            </a:r>
            <a:r>
              <a:rPr lang="uz-Cyrl-UZ" sz="2800">
                <a:solidFill>
                  <a:schemeClr val="bg1"/>
                </a:solidFill>
              </a:rPr>
              <a:t>(ключ) учун мўлжалланган олти қиррали чуқурчали цилиндрик </a:t>
            </a:r>
            <a:r>
              <a:rPr lang="uz-Cyrl-UZ" sz="2800" i="1">
                <a:solidFill>
                  <a:schemeClr val="bg1"/>
                </a:solidFill>
              </a:rPr>
              <a:t> </a:t>
            </a:r>
            <a:r>
              <a:rPr lang="uz-Cyrl-UZ" sz="2800">
                <a:solidFill>
                  <a:schemeClr val="bg1"/>
                </a:solidFill>
              </a:rPr>
              <a:t>шаклларда бўлади. Маҳкамлаш винтларининг учи ясси бўлади. Ўрнатиш винтлари учларининг шакли уларнинг вазифасига кўра турлича бўлиши мумкин. Болт, шпилька ва винтларнинг учи СТ СЭВ 215-75 да регламентланган. </a:t>
            </a:r>
          </a:p>
        </p:txBody>
      </p:sp>
    </p:spTree>
    <p:extLst>
      <p:ext uri="{BB962C8B-B14F-4D97-AF65-F5344CB8AC3E}">
        <p14:creationId xmlns:p14="http://schemas.microsoft.com/office/powerpoint/2010/main" val="40855879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524001" y="23362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pic>
        <p:nvPicPr>
          <p:cNvPr id="23556" name="Рисунок 63" descr="Описание: 07"/>
          <p:cNvPicPr>
            <a:picLocks noChangeAspect="1" noChangeArrowheads="1"/>
          </p:cNvPicPr>
          <p:nvPr/>
        </p:nvPicPr>
        <p:blipFill>
          <a:blip r:embed="rId3">
            <a:extLst>
              <a:ext uri="{28A0092B-C50C-407E-A947-70E740481C1C}">
                <a14:useLocalDpi xmlns:a14="http://schemas.microsoft.com/office/drawing/2010/main" val="0"/>
              </a:ext>
            </a:extLst>
          </a:blip>
          <a:srcRect l="4083" t="13066" r="4004" b="9567"/>
          <a:stretch>
            <a:fillRect/>
          </a:stretch>
        </p:blipFill>
        <p:spPr bwMode="auto">
          <a:xfrm>
            <a:off x="1811338" y="1116013"/>
            <a:ext cx="8316912" cy="3536950"/>
          </a:xfrm>
          <a:prstGeom prst="rect">
            <a:avLst/>
          </a:prstGeom>
          <a:noFill/>
          <a:extLst>
            <a:ext uri="{909E8E84-426E-40DD-AFC4-6F175D3DCCD1}">
              <a14:hiddenFill xmlns:a14="http://schemas.microsoft.com/office/drawing/2010/main">
                <a:solidFill>
                  <a:srgbClr val="FFFFFF"/>
                </a:solidFill>
              </a14:hiddenFill>
            </a:ext>
          </a:extLst>
        </p:spPr>
      </p:pic>
      <p:sp>
        <p:nvSpPr>
          <p:cNvPr id="23558" name="Rectangle 6"/>
          <p:cNvSpPr>
            <a:spLocks noChangeArrowheads="1"/>
          </p:cNvSpPr>
          <p:nvPr/>
        </p:nvSpPr>
        <p:spPr bwMode="auto">
          <a:xfrm>
            <a:off x="2351088" y="5604561"/>
            <a:ext cx="7129462" cy="64633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6210300" algn="l"/>
              </a:tabLst>
              <a:defRPr>
                <a:solidFill>
                  <a:schemeClr val="tx1"/>
                </a:solidFill>
                <a:latin typeface="Arial" panose="020B0604020202020204" pitchFamily="34" charset="0"/>
              </a:defRPr>
            </a:lvl1pPr>
            <a:lvl2pPr>
              <a:tabLst>
                <a:tab pos="6210300" algn="l"/>
              </a:tabLst>
              <a:defRPr>
                <a:solidFill>
                  <a:schemeClr val="tx1"/>
                </a:solidFill>
                <a:latin typeface="Arial" panose="020B0604020202020204" pitchFamily="34" charset="0"/>
              </a:defRPr>
            </a:lvl2pPr>
            <a:lvl3pPr>
              <a:tabLst>
                <a:tab pos="6210300" algn="l"/>
              </a:tabLst>
              <a:defRPr>
                <a:solidFill>
                  <a:schemeClr val="tx1"/>
                </a:solidFill>
                <a:latin typeface="Arial" panose="020B0604020202020204" pitchFamily="34" charset="0"/>
              </a:defRPr>
            </a:lvl3pPr>
            <a:lvl4pPr>
              <a:tabLst>
                <a:tab pos="6210300" algn="l"/>
              </a:tabLst>
              <a:defRPr>
                <a:solidFill>
                  <a:schemeClr val="tx1"/>
                </a:solidFill>
                <a:latin typeface="Arial" panose="020B0604020202020204" pitchFamily="34" charset="0"/>
              </a:defRPr>
            </a:lvl4pPr>
            <a:lvl5pPr>
              <a:tabLst>
                <a:tab pos="6210300" algn="l"/>
              </a:tabLst>
              <a:defRPr>
                <a:solidFill>
                  <a:schemeClr val="tx1"/>
                </a:solidFill>
                <a:latin typeface="Arial" panose="020B0604020202020204" pitchFamily="34" charset="0"/>
              </a:defRPr>
            </a:lvl5pPr>
            <a:lvl6pPr fontAlgn="base">
              <a:spcBef>
                <a:spcPct val="0"/>
              </a:spcBef>
              <a:spcAft>
                <a:spcPct val="0"/>
              </a:spcAft>
              <a:tabLst>
                <a:tab pos="6210300" algn="l"/>
              </a:tabLst>
              <a:defRPr>
                <a:solidFill>
                  <a:schemeClr val="tx1"/>
                </a:solidFill>
                <a:latin typeface="Arial" panose="020B0604020202020204" pitchFamily="34" charset="0"/>
              </a:defRPr>
            </a:lvl6pPr>
            <a:lvl7pPr fontAlgn="base">
              <a:spcBef>
                <a:spcPct val="0"/>
              </a:spcBef>
              <a:spcAft>
                <a:spcPct val="0"/>
              </a:spcAft>
              <a:tabLst>
                <a:tab pos="6210300" algn="l"/>
              </a:tabLst>
              <a:defRPr>
                <a:solidFill>
                  <a:schemeClr val="tx1"/>
                </a:solidFill>
                <a:latin typeface="Arial" panose="020B0604020202020204" pitchFamily="34" charset="0"/>
              </a:defRPr>
            </a:lvl7pPr>
            <a:lvl8pPr fontAlgn="base">
              <a:spcBef>
                <a:spcPct val="0"/>
              </a:spcBef>
              <a:spcAft>
                <a:spcPct val="0"/>
              </a:spcAft>
              <a:tabLst>
                <a:tab pos="6210300" algn="l"/>
              </a:tabLst>
              <a:defRPr>
                <a:solidFill>
                  <a:schemeClr val="tx1"/>
                </a:solidFill>
                <a:latin typeface="Arial" panose="020B0604020202020204" pitchFamily="34" charset="0"/>
              </a:defRPr>
            </a:lvl8pPr>
            <a:lvl9pPr fontAlgn="base">
              <a:spcBef>
                <a:spcPct val="0"/>
              </a:spcBef>
              <a:spcAft>
                <a:spcPct val="0"/>
              </a:spcAft>
              <a:tabLst>
                <a:tab pos="6210300" algn="l"/>
              </a:tabLst>
              <a:defRPr>
                <a:solidFill>
                  <a:schemeClr val="tx1"/>
                </a:solidFill>
                <a:latin typeface="Arial" panose="020B0604020202020204" pitchFamily="34" charset="0"/>
              </a:defRPr>
            </a:lvl9pPr>
          </a:lstStyle>
          <a:p>
            <a:pPr algn="ctr"/>
            <a:r>
              <a:rPr lang="uz-Cyrl-UZ">
                <a:solidFill>
                  <a:srgbClr val="04070C"/>
                </a:solidFill>
                <a:latin typeface="Times New Roman" panose="02020603050405020304" pitchFamily="18" charset="0"/>
                <a:cs typeface="Times New Roman" panose="02020603050405020304" pitchFamily="18" charset="0"/>
              </a:rPr>
              <a:t>4.9</a:t>
            </a:r>
            <a:r>
              <a:rPr lang="ru-RU">
                <a:solidFill>
                  <a:srgbClr val="04070C"/>
                </a:solidFill>
                <a:latin typeface="Times New Roman" panose="02020603050405020304" pitchFamily="18" charset="0"/>
                <a:cs typeface="Times New Roman" panose="02020603050405020304" pitchFamily="18" charset="0"/>
              </a:rPr>
              <a:t>- расм. Ташқи конуссимон ва ички цилиндрсимон резьбали бирикма.</a:t>
            </a:r>
            <a:r>
              <a:rPr lang="ru-RU">
                <a:latin typeface="Times New Roman" panose="02020603050405020304" pitchFamily="18" charset="0"/>
              </a:rPr>
              <a:t> </a:t>
            </a:r>
          </a:p>
        </p:txBody>
      </p:sp>
    </p:spTree>
    <p:extLst>
      <p:ext uri="{BB962C8B-B14F-4D97-AF65-F5344CB8AC3E}">
        <p14:creationId xmlns:p14="http://schemas.microsoft.com/office/powerpoint/2010/main" val="3675322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4"/>
          <p:cNvSpPr>
            <a:spLocks noChangeArrowheads="1"/>
          </p:cNvSpPr>
          <p:nvPr/>
        </p:nvSpPr>
        <p:spPr bwMode="auto">
          <a:xfrm>
            <a:off x="2063750" y="859663"/>
            <a:ext cx="7848600" cy="45243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6210300" algn="l"/>
              </a:tabLst>
              <a:defRPr>
                <a:solidFill>
                  <a:schemeClr val="tx1"/>
                </a:solidFill>
                <a:latin typeface="Arial" panose="020B0604020202020204" pitchFamily="34" charset="0"/>
              </a:defRPr>
            </a:lvl1pPr>
            <a:lvl2pPr>
              <a:tabLst>
                <a:tab pos="6210300" algn="l"/>
              </a:tabLst>
              <a:defRPr>
                <a:solidFill>
                  <a:schemeClr val="tx1"/>
                </a:solidFill>
                <a:latin typeface="Arial" panose="020B0604020202020204" pitchFamily="34" charset="0"/>
              </a:defRPr>
            </a:lvl2pPr>
            <a:lvl3pPr>
              <a:tabLst>
                <a:tab pos="6210300" algn="l"/>
              </a:tabLst>
              <a:defRPr>
                <a:solidFill>
                  <a:schemeClr val="tx1"/>
                </a:solidFill>
                <a:latin typeface="Arial" panose="020B0604020202020204" pitchFamily="34" charset="0"/>
              </a:defRPr>
            </a:lvl3pPr>
            <a:lvl4pPr>
              <a:tabLst>
                <a:tab pos="6210300" algn="l"/>
              </a:tabLst>
              <a:defRPr>
                <a:solidFill>
                  <a:schemeClr val="tx1"/>
                </a:solidFill>
                <a:latin typeface="Arial" panose="020B0604020202020204" pitchFamily="34" charset="0"/>
              </a:defRPr>
            </a:lvl4pPr>
            <a:lvl5pPr>
              <a:tabLst>
                <a:tab pos="6210300" algn="l"/>
              </a:tabLst>
              <a:defRPr>
                <a:solidFill>
                  <a:schemeClr val="tx1"/>
                </a:solidFill>
                <a:latin typeface="Arial" panose="020B0604020202020204" pitchFamily="34" charset="0"/>
              </a:defRPr>
            </a:lvl5pPr>
            <a:lvl6pPr fontAlgn="base">
              <a:spcBef>
                <a:spcPct val="0"/>
              </a:spcBef>
              <a:spcAft>
                <a:spcPct val="0"/>
              </a:spcAft>
              <a:tabLst>
                <a:tab pos="6210300" algn="l"/>
              </a:tabLst>
              <a:defRPr>
                <a:solidFill>
                  <a:schemeClr val="tx1"/>
                </a:solidFill>
                <a:latin typeface="Arial" panose="020B0604020202020204" pitchFamily="34" charset="0"/>
              </a:defRPr>
            </a:lvl6pPr>
            <a:lvl7pPr fontAlgn="base">
              <a:spcBef>
                <a:spcPct val="0"/>
              </a:spcBef>
              <a:spcAft>
                <a:spcPct val="0"/>
              </a:spcAft>
              <a:tabLst>
                <a:tab pos="6210300" algn="l"/>
              </a:tabLst>
              <a:defRPr>
                <a:solidFill>
                  <a:schemeClr val="tx1"/>
                </a:solidFill>
                <a:latin typeface="Arial" panose="020B0604020202020204" pitchFamily="34" charset="0"/>
              </a:defRPr>
            </a:lvl7pPr>
            <a:lvl8pPr fontAlgn="base">
              <a:spcBef>
                <a:spcPct val="0"/>
              </a:spcBef>
              <a:spcAft>
                <a:spcPct val="0"/>
              </a:spcAft>
              <a:tabLst>
                <a:tab pos="6210300" algn="l"/>
              </a:tabLst>
              <a:defRPr>
                <a:solidFill>
                  <a:schemeClr val="tx1"/>
                </a:solidFill>
                <a:latin typeface="Arial" panose="020B0604020202020204" pitchFamily="34" charset="0"/>
              </a:defRPr>
            </a:lvl8pPr>
            <a:lvl9pPr fontAlgn="base">
              <a:spcBef>
                <a:spcPct val="0"/>
              </a:spcBef>
              <a:spcAft>
                <a:spcPct val="0"/>
              </a:spcAft>
              <a:tabLst>
                <a:tab pos="6210300" algn="l"/>
              </a:tabLst>
              <a:defRPr>
                <a:solidFill>
                  <a:schemeClr val="tx1"/>
                </a:solidFill>
                <a:latin typeface="Arial" panose="020B0604020202020204" pitchFamily="34" charset="0"/>
              </a:defRPr>
            </a:lvl9pPr>
          </a:lstStyle>
          <a:p>
            <a:pPr algn="just"/>
            <a:r>
              <a:rPr lang="ru-RU" sz="3200">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Умумий ишларга мўлжалланган гайкалар стандартлаштирилган ва болтлар каби дағал, нормал ва юқори аниқликда тайёрланади. Гайкаларнинг шакли бир ёки икки томонидан фаска олинган олти қиррали</a:t>
            </a:r>
            <a:r>
              <a:rPr lang="uz-Cyrl-UZ" sz="3200" i="1">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олти қиррали кесикли ва олти қиррали тожсимон  ва бошқача кўринишда бўлади.</a:t>
            </a:r>
            <a:r>
              <a:rPr lang="uz-Cyrl-UZ" sz="3200" i="1">
                <a:solidFill>
                  <a:schemeClr val="bg1"/>
                </a:solidFill>
                <a:latin typeface="Times New Roman" panose="02020603050405020304" pitchFamily="18" charset="0"/>
              </a:rPr>
              <a:t> </a:t>
            </a:r>
            <a:r>
              <a:rPr lang="uz-Cyrl-UZ" sz="3200">
                <a:solidFill>
                  <a:schemeClr val="bg1"/>
                </a:solidFill>
                <a:latin typeface="Times New Roman" panose="02020603050405020304" pitchFamily="18" charset="0"/>
              </a:rPr>
              <a:t>Уларнинг баландлиги ҳам турлича бўлади.</a:t>
            </a:r>
          </a:p>
        </p:txBody>
      </p:sp>
    </p:spTree>
    <p:extLst>
      <p:ext uri="{BB962C8B-B14F-4D97-AF65-F5344CB8AC3E}">
        <p14:creationId xmlns:p14="http://schemas.microsoft.com/office/powerpoint/2010/main" val="4089610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5"/>
          <p:cNvSpPr>
            <a:spLocks noChangeArrowheads="1"/>
          </p:cNvSpPr>
          <p:nvPr/>
        </p:nvSpPr>
        <p:spPr bwMode="auto">
          <a:xfrm>
            <a:off x="1524001" y="20029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pic>
        <p:nvPicPr>
          <p:cNvPr id="25604" name="Рисунок 62" descr="Описание: 08"/>
          <p:cNvPicPr>
            <a:picLocks noChangeAspect="1" noChangeArrowheads="1"/>
          </p:cNvPicPr>
          <p:nvPr/>
        </p:nvPicPr>
        <p:blipFill>
          <a:blip r:embed="rId3">
            <a:extLst>
              <a:ext uri="{28A0092B-C50C-407E-A947-70E740481C1C}">
                <a14:useLocalDpi xmlns:a14="http://schemas.microsoft.com/office/drawing/2010/main" val="0"/>
              </a:ext>
            </a:extLst>
          </a:blip>
          <a:srcRect l="4283" t="3247" r="3310" b="6078"/>
          <a:stretch>
            <a:fillRect/>
          </a:stretch>
        </p:blipFill>
        <p:spPr bwMode="auto">
          <a:xfrm>
            <a:off x="2135188" y="549276"/>
            <a:ext cx="7416800" cy="4930775"/>
          </a:xfrm>
          <a:prstGeom prst="rect">
            <a:avLst/>
          </a:prstGeom>
          <a:noFill/>
          <a:extLst>
            <a:ext uri="{909E8E84-426E-40DD-AFC4-6F175D3DCCD1}">
              <a14:hiddenFill xmlns:a14="http://schemas.microsoft.com/office/drawing/2010/main">
                <a:solidFill>
                  <a:srgbClr val="FFFFFF"/>
                </a:solidFill>
              </a14:hiddenFill>
            </a:ext>
          </a:extLst>
        </p:spPr>
      </p:pic>
      <p:sp>
        <p:nvSpPr>
          <p:cNvPr id="25606" name="Rectangle 6"/>
          <p:cNvSpPr>
            <a:spLocks noChangeArrowheads="1"/>
          </p:cNvSpPr>
          <p:nvPr/>
        </p:nvSpPr>
        <p:spPr bwMode="auto">
          <a:xfrm>
            <a:off x="3471554" y="5920859"/>
            <a:ext cx="4896469"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04788">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r>
              <a:rPr lang="uz-Cyrl-UZ">
                <a:solidFill>
                  <a:srgbClr val="04070C"/>
                </a:solidFill>
                <a:latin typeface="Times New Roman" panose="02020603050405020304" pitchFamily="18" charset="0"/>
                <a:cs typeface="Times New Roman" panose="02020603050405020304" pitchFamily="18" charset="0"/>
              </a:rPr>
              <a:t>4.10</a:t>
            </a:r>
            <a:r>
              <a:rPr lang="ru-RU">
                <a:solidFill>
                  <a:srgbClr val="04070C"/>
                </a:solidFill>
                <a:latin typeface="Times New Roman" panose="02020603050405020304" pitchFamily="18" charset="0"/>
                <a:cs typeface="Times New Roman" panose="02020603050405020304" pitchFamily="18" charset="0"/>
              </a:rPr>
              <a:t>- расм. 	Резьбанинг асосий параметрлари.</a:t>
            </a:r>
            <a:endParaRPr lang="ru-RU">
              <a:latin typeface="Times New Roman" panose="02020603050405020304" pitchFamily="18" charset="0"/>
            </a:endParaRPr>
          </a:p>
        </p:txBody>
      </p:sp>
    </p:spTree>
    <p:extLst>
      <p:ext uri="{BB962C8B-B14F-4D97-AF65-F5344CB8AC3E}">
        <p14:creationId xmlns:p14="http://schemas.microsoft.com/office/powerpoint/2010/main" val="1520086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4347" y="580956"/>
            <a:ext cx="10075574" cy="5693866"/>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spcAft>
                <a:spcPts val="0"/>
              </a:spcAft>
            </a:pPr>
            <a:r>
              <a:rPr lang="en-US"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TEKSHIRISH SAVOLLLARI:</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Rezbali</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xakida</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tushuncha</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2.Rezbali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birikmaning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kamchiligini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tushuntiring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3.Rezbali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turlarini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tushuntiring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4.Rezba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turlarini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tushuntiring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5.Rezba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parametrlarini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sanab</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6.Rezbali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birikmalarda</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kuchlanishlar</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xosil</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bo`ladi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7.Bolt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tanasi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mustaxkamligi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shartini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yozing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8.Bolt </a:t>
            </a:r>
            <a:r>
              <a:rPr lang="en-US" sz="2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tanasi</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mustaxkamligi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shartida</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xavfli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kesim</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9.Rezbaning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mustaxkamlik</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shartini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yozing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0"/>
              </a:spcAft>
            </a:pP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10.Rezbaning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mustaxkamlik</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shartida</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xavfli</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kesim</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7708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theme/theme1.xml><?xml version="1.0" encoding="utf-8"?>
<a:theme xmlns:a="http://schemas.openxmlformats.org/drawingml/2006/main" name="Сектор">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108</TotalTime>
  <Words>949</Words>
  <Application>Microsoft Office PowerPoint</Application>
  <PresentationFormat>Широкоэкранный</PresentationFormat>
  <Paragraphs>144</Paragraphs>
  <Slides>27</Slides>
  <Notes>27</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2</vt:i4>
      </vt:variant>
      <vt:variant>
        <vt:lpstr>Заголовки слайдов</vt:lpstr>
      </vt:variant>
      <vt:variant>
        <vt:i4>27</vt:i4>
      </vt:variant>
    </vt:vector>
  </HeadingPairs>
  <TitlesOfParts>
    <vt:vector size="37" baseType="lpstr">
      <vt:lpstr>Arial</vt:lpstr>
      <vt:lpstr>Bodo Times UZ</vt:lpstr>
      <vt:lpstr>Bodoni Uzb</vt:lpstr>
      <vt:lpstr>Calibri</vt:lpstr>
      <vt:lpstr>Century Gothic</vt:lpstr>
      <vt:lpstr>Times New Roman</vt:lpstr>
      <vt:lpstr>Wingdings 3</vt:lpstr>
      <vt:lpstr>Сектор</vt:lpstr>
      <vt:lpstr>MSPhotoEd.3</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Bryansk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14</cp:revision>
  <dcterms:created xsi:type="dcterms:W3CDTF">2018-05-26T15:41:03Z</dcterms:created>
  <dcterms:modified xsi:type="dcterms:W3CDTF">2018-05-30T09:41:34Z</dcterms:modified>
</cp:coreProperties>
</file>