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6" r:id="rId2"/>
    <p:sldId id="282" r:id="rId3"/>
    <p:sldId id="284" r:id="rId4"/>
    <p:sldId id="257" r:id="rId5"/>
    <p:sldId id="283"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81"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652063-38C6-448B-9E11-B4653E760BD6}" type="doc">
      <dgm:prSet loTypeId="urn:microsoft.com/office/officeart/2005/8/layout/process4" loCatId="list" qsTypeId="urn:microsoft.com/office/officeart/2005/8/quickstyle/3d3" qsCatId="3D" csTypeId="urn:microsoft.com/office/officeart/2005/8/colors/accent1_2" csCatId="accent1" phldr="1"/>
      <dgm:spPr/>
      <dgm:t>
        <a:bodyPr/>
        <a:lstStyle/>
        <a:p>
          <a:endParaRPr lang="ru-RU"/>
        </a:p>
      </dgm:t>
    </dgm:pt>
    <dgm:pt modelId="{C9F75729-75DC-4807-A8F4-F321C70F7C20}">
      <dgm:prSet custT="1"/>
      <dgm:spPr/>
      <dgm:t>
        <a:bodyPr/>
        <a:lstStyle/>
        <a:p>
          <a:pPr rtl="0"/>
          <a:r>
            <a:rPr lang="en-US" sz="2400" b="1" dirty="0" err="1" smtClean="0">
              <a:latin typeface="Times New Roman" panose="02020603050405020304" pitchFamily="18" charset="0"/>
              <a:cs typeface="Times New Roman" panose="02020603050405020304" pitchFamily="18" charset="0"/>
            </a:rPr>
            <a:t>Reja</a:t>
          </a:r>
          <a:r>
            <a:rPr lang="en-US" sz="2400" b="1"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dgm:t>
    </dgm:pt>
    <dgm:pt modelId="{0183F29A-F205-48CB-8C66-D2B357F81F7F}" type="parTrans" cxnId="{AC79A14B-416E-4228-8E86-4A1AC29E6073}">
      <dgm:prSet/>
      <dgm:spPr/>
      <dgm:t>
        <a:bodyPr/>
        <a:lstStyle/>
        <a:p>
          <a:endParaRPr lang="ru-RU"/>
        </a:p>
      </dgm:t>
    </dgm:pt>
    <dgm:pt modelId="{57B60701-DB29-4413-BE1B-6B228A4B9E8E}" type="sibTrans" cxnId="{AC79A14B-416E-4228-8E86-4A1AC29E6073}">
      <dgm:prSet/>
      <dgm:spPr/>
      <dgm:t>
        <a:bodyPr/>
        <a:lstStyle/>
        <a:p>
          <a:endParaRPr lang="ru-RU"/>
        </a:p>
      </dgm:t>
    </dgm:pt>
    <dgm:pt modelId="{4C8B62AA-68F1-4C50-8B78-2F5BA50D42AA}">
      <dgm:prSet custT="1"/>
      <dgm:spPr/>
      <dgm:t>
        <a:bodyPr/>
        <a:lstStyle/>
        <a:p>
          <a:pPr rtl="0"/>
          <a:r>
            <a:rPr lang="en-US" sz="2300" b="1" dirty="0" smtClean="0">
              <a:latin typeface="Times New Roman" panose="02020603050405020304" pitchFamily="18" charset="0"/>
              <a:cs typeface="Times New Roman" panose="02020603050405020304" pitchFamily="18" charset="0"/>
            </a:rPr>
            <a:t>1.Kulachok</a:t>
          </a:r>
          <a:r>
            <a:rPr lang="ru-RU" sz="2300" b="1" dirty="0" err="1" smtClean="0">
              <a:latin typeface="Times New Roman" panose="02020603050405020304" pitchFamily="18" charset="0"/>
              <a:cs typeface="Times New Roman" panose="02020603050405020304" pitchFamily="18" charset="0"/>
            </a:rPr>
            <a:t>li</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mexanizm</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turlari</a:t>
          </a:r>
          <a:r>
            <a:rPr lang="ru-RU" sz="2300" b="1" dirty="0" smtClean="0">
              <a:latin typeface="Times New Roman" panose="02020603050405020304" pitchFamily="18" charset="0"/>
              <a:cs typeface="Times New Roman" panose="02020603050405020304" pitchFamily="18" charset="0"/>
            </a:rPr>
            <a:t>.</a:t>
          </a:r>
          <a:endParaRPr lang="ru-RU" sz="2300" dirty="0">
            <a:latin typeface="Times New Roman" panose="02020603050405020304" pitchFamily="18" charset="0"/>
            <a:cs typeface="Times New Roman" panose="02020603050405020304" pitchFamily="18" charset="0"/>
          </a:endParaRPr>
        </a:p>
      </dgm:t>
    </dgm:pt>
    <dgm:pt modelId="{1C809AFD-DDAB-4152-B97E-27544ED4C225}" type="parTrans" cxnId="{1F63CD9A-9AFC-4662-9072-230A453A8F21}">
      <dgm:prSet/>
      <dgm:spPr/>
      <dgm:t>
        <a:bodyPr/>
        <a:lstStyle/>
        <a:p>
          <a:endParaRPr lang="ru-RU"/>
        </a:p>
      </dgm:t>
    </dgm:pt>
    <dgm:pt modelId="{969094B9-DA1C-469A-888D-77DBEDE25CE5}" type="sibTrans" cxnId="{1F63CD9A-9AFC-4662-9072-230A453A8F21}">
      <dgm:prSet/>
      <dgm:spPr/>
      <dgm:t>
        <a:bodyPr/>
        <a:lstStyle/>
        <a:p>
          <a:endParaRPr lang="ru-RU"/>
        </a:p>
      </dgm:t>
    </dgm:pt>
    <dgm:pt modelId="{3BAB24D0-45A6-4875-B634-1625107E6AEE}">
      <dgm:prSet custT="1"/>
      <dgm:spPr/>
      <dgm:t>
        <a:bodyPr/>
        <a:lstStyle/>
        <a:p>
          <a:pPr rtl="0"/>
          <a:r>
            <a:rPr lang="ru-RU" sz="2300" b="1" dirty="0" smtClean="0">
              <a:latin typeface="Times New Roman" panose="02020603050405020304" pitchFamily="18" charset="0"/>
              <a:cs typeface="Times New Roman" panose="02020603050405020304" pitchFamily="18" charset="0"/>
            </a:rPr>
            <a:t>2. </a:t>
          </a:r>
          <a:r>
            <a:rPr lang="en-US" sz="2300" b="1" dirty="0" err="1" smtClean="0">
              <a:latin typeface="Times New Roman" panose="02020603050405020304" pitchFamily="18" charset="0"/>
              <a:cs typeface="Times New Roman" panose="02020603050405020304" pitchFamily="18" charset="0"/>
            </a:rPr>
            <a:t>Kulachokli</a:t>
          </a:r>
          <a:r>
            <a:rPr lang="en-US" sz="2300" b="1" dirty="0" smtClean="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mexanizmni</a:t>
          </a:r>
          <a:r>
            <a:rPr lang="en-US" sz="2300" b="1" dirty="0" smtClean="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tekislikka</a:t>
          </a:r>
          <a:r>
            <a:rPr lang="en-US" sz="2300" b="1" dirty="0" smtClean="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nisbatan</a:t>
          </a:r>
          <a:r>
            <a:rPr lang="en-US" sz="2300" b="1" dirty="0" smtClean="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harakatiga</a:t>
          </a:r>
          <a:r>
            <a:rPr lang="en-US" sz="2300" b="1" dirty="0" smtClean="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qarab</a:t>
          </a:r>
          <a:r>
            <a:rPr lang="en-US" sz="2300" b="1" dirty="0" smtClean="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turlarga</a:t>
          </a:r>
          <a:r>
            <a:rPr lang="en-US" sz="2300" b="1" dirty="0" smtClean="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ajratish</a:t>
          </a:r>
          <a:endParaRPr lang="ru-RU" sz="2300" dirty="0">
            <a:latin typeface="Times New Roman" panose="02020603050405020304" pitchFamily="18" charset="0"/>
            <a:cs typeface="Times New Roman" panose="02020603050405020304" pitchFamily="18" charset="0"/>
          </a:endParaRPr>
        </a:p>
      </dgm:t>
    </dgm:pt>
    <dgm:pt modelId="{FF965A5E-6638-46E7-9A51-1754A9D3BAEC}" type="parTrans" cxnId="{7CE75E74-CF86-4E01-AB94-B57DDBC03D26}">
      <dgm:prSet/>
      <dgm:spPr/>
      <dgm:t>
        <a:bodyPr/>
        <a:lstStyle/>
        <a:p>
          <a:endParaRPr lang="ru-RU"/>
        </a:p>
      </dgm:t>
    </dgm:pt>
    <dgm:pt modelId="{9D9ECA1E-014C-418E-89D1-A6319BE96D6D}" type="sibTrans" cxnId="{7CE75E74-CF86-4E01-AB94-B57DDBC03D26}">
      <dgm:prSet/>
      <dgm:spPr/>
      <dgm:t>
        <a:bodyPr/>
        <a:lstStyle/>
        <a:p>
          <a:endParaRPr lang="ru-RU"/>
        </a:p>
      </dgm:t>
    </dgm:pt>
    <dgm:pt modelId="{8E9D86A2-4943-4750-900B-00A167F90499}">
      <dgm:prSet custT="1"/>
      <dgm:spPr/>
      <dgm:t>
        <a:bodyPr/>
        <a:lstStyle/>
        <a:p>
          <a:pPr rtl="0"/>
          <a:r>
            <a:rPr lang="en-US" sz="2300" b="1" smtClean="0">
              <a:latin typeface="Times New Roman" panose="02020603050405020304" pitchFamily="18" charset="0"/>
              <a:cs typeface="Times New Roman" panose="02020603050405020304" pitchFamily="18" charset="0"/>
            </a:rPr>
            <a:t>3.Kulachok</a:t>
          </a:r>
          <a:r>
            <a:rPr lang="ru-RU" sz="2300" b="1" smtClean="0">
              <a:latin typeface="Times New Roman" panose="02020603050405020304" pitchFamily="18" charset="0"/>
              <a:cs typeface="Times New Roman" panose="02020603050405020304" pitchFamily="18" charset="0"/>
            </a:rPr>
            <a:t> mexanizmni kinematik taxlili.</a:t>
          </a:r>
          <a:endParaRPr lang="ru-RU" sz="2300">
            <a:latin typeface="Times New Roman" panose="02020603050405020304" pitchFamily="18" charset="0"/>
            <a:cs typeface="Times New Roman" panose="02020603050405020304" pitchFamily="18" charset="0"/>
          </a:endParaRPr>
        </a:p>
      </dgm:t>
    </dgm:pt>
    <dgm:pt modelId="{1BA3537A-335E-4395-845E-0C20CDBAB80D}" type="parTrans" cxnId="{468F1699-4C1F-4C54-95C2-2C721893AB78}">
      <dgm:prSet/>
      <dgm:spPr/>
      <dgm:t>
        <a:bodyPr/>
        <a:lstStyle/>
        <a:p>
          <a:endParaRPr lang="ru-RU"/>
        </a:p>
      </dgm:t>
    </dgm:pt>
    <dgm:pt modelId="{08053D21-79AF-40CC-B14B-C28B726AE3D7}" type="sibTrans" cxnId="{468F1699-4C1F-4C54-95C2-2C721893AB78}">
      <dgm:prSet/>
      <dgm:spPr/>
      <dgm:t>
        <a:bodyPr/>
        <a:lstStyle/>
        <a:p>
          <a:endParaRPr lang="ru-RU"/>
        </a:p>
      </dgm:t>
    </dgm:pt>
    <dgm:pt modelId="{6811E43C-DB33-44A0-A987-3B30131FA10C}">
      <dgm:prSet custT="1"/>
      <dgm:spPr/>
      <dgm:t>
        <a:bodyPr/>
        <a:lstStyle/>
        <a:p>
          <a:pPr rtl="0"/>
          <a:r>
            <a:rPr lang="en-US" sz="2300" b="1" smtClean="0">
              <a:latin typeface="Times New Roman" panose="02020603050405020304" pitchFamily="18" charset="0"/>
              <a:cs typeface="Times New Roman" panose="02020603050405020304" pitchFamily="18" charset="0"/>
            </a:rPr>
            <a:t>4.</a:t>
          </a:r>
          <a:r>
            <a:rPr lang="ru-RU" sz="2300" b="1" smtClean="0">
              <a:latin typeface="Times New Roman" panose="02020603050405020304" pitchFamily="18" charset="0"/>
              <a:cs typeface="Times New Roman" panose="02020603050405020304" pitchFamily="18" charset="0"/>
            </a:rPr>
            <a:t>Turtkichi o`tkir uchli aksial kulachokli mexanizmlarni loyihalash.</a:t>
          </a:r>
          <a:endParaRPr lang="ru-RU" sz="2300">
            <a:latin typeface="Times New Roman" panose="02020603050405020304" pitchFamily="18" charset="0"/>
            <a:cs typeface="Times New Roman" panose="02020603050405020304" pitchFamily="18" charset="0"/>
          </a:endParaRPr>
        </a:p>
      </dgm:t>
    </dgm:pt>
    <dgm:pt modelId="{5184EF53-AF1D-42A5-899B-A2BB37DBE410}" type="parTrans" cxnId="{D2CFB9B3-36E2-42B2-B36D-6EC0593A5DD8}">
      <dgm:prSet/>
      <dgm:spPr/>
      <dgm:t>
        <a:bodyPr/>
        <a:lstStyle/>
        <a:p>
          <a:endParaRPr lang="ru-RU"/>
        </a:p>
      </dgm:t>
    </dgm:pt>
    <dgm:pt modelId="{209AB72A-F363-4BFA-910E-16FA1CB0A719}" type="sibTrans" cxnId="{D2CFB9B3-36E2-42B2-B36D-6EC0593A5DD8}">
      <dgm:prSet/>
      <dgm:spPr/>
      <dgm:t>
        <a:bodyPr/>
        <a:lstStyle/>
        <a:p>
          <a:endParaRPr lang="ru-RU"/>
        </a:p>
      </dgm:t>
    </dgm:pt>
    <dgm:pt modelId="{89D20890-88AC-4172-ADFC-881C58F95593}">
      <dgm:prSet custT="1"/>
      <dgm:spPr/>
      <dgm:t>
        <a:bodyPr/>
        <a:lstStyle/>
        <a:p>
          <a:pPr rtl="0"/>
          <a:r>
            <a:rPr lang="en-US" sz="2300" b="1" smtClean="0">
              <a:latin typeface="Times New Roman" panose="02020603050405020304" pitchFamily="18" charset="0"/>
              <a:cs typeface="Times New Roman" panose="02020603050405020304" pitchFamily="18" charset="0"/>
            </a:rPr>
            <a:t>5.Turtkichi rolikli dezaksial  kulachokli mexanizmni loyihalash</a:t>
          </a:r>
          <a:endParaRPr lang="ru-RU" sz="2300">
            <a:latin typeface="Times New Roman" panose="02020603050405020304" pitchFamily="18" charset="0"/>
            <a:cs typeface="Times New Roman" panose="02020603050405020304" pitchFamily="18" charset="0"/>
          </a:endParaRPr>
        </a:p>
      </dgm:t>
    </dgm:pt>
    <dgm:pt modelId="{6A62E658-CB61-433D-AE5C-27AF559508BA}" type="parTrans" cxnId="{85C5275F-4C0C-4CBD-B750-EEBC158F85C2}">
      <dgm:prSet/>
      <dgm:spPr/>
      <dgm:t>
        <a:bodyPr/>
        <a:lstStyle/>
        <a:p>
          <a:endParaRPr lang="ru-RU"/>
        </a:p>
      </dgm:t>
    </dgm:pt>
    <dgm:pt modelId="{CB9682BA-FB8B-4730-947F-C6DB60CECC00}" type="sibTrans" cxnId="{85C5275F-4C0C-4CBD-B750-EEBC158F85C2}">
      <dgm:prSet/>
      <dgm:spPr/>
      <dgm:t>
        <a:bodyPr/>
        <a:lstStyle/>
        <a:p>
          <a:endParaRPr lang="ru-RU"/>
        </a:p>
      </dgm:t>
    </dgm:pt>
    <dgm:pt modelId="{D8193C3F-6469-4F50-8A12-213662BB771B}">
      <dgm:prSet custT="1"/>
      <dgm:spPr/>
      <dgm:t>
        <a:bodyPr/>
        <a:lstStyle/>
        <a:p>
          <a:pPr rtl="0"/>
          <a:r>
            <a:rPr lang="en-US" sz="2300" b="1" dirty="0" smtClean="0">
              <a:latin typeface="Times New Roman" panose="02020603050405020304" pitchFamily="18" charset="0"/>
              <a:cs typeface="Times New Roman" panose="02020603050405020304" pitchFamily="18" charset="0"/>
            </a:rPr>
            <a:t>6.Kulachokli</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mexanizm-larning</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kamchiliklari</a:t>
          </a:r>
          <a:endParaRPr lang="ru-RU" sz="2300" dirty="0">
            <a:latin typeface="Times New Roman" panose="02020603050405020304" pitchFamily="18" charset="0"/>
            <a:cs typeface="Times New Roman" panose="02020603050405020304" pitchFamily="18" charset="0"/>
          </a:endParaRPr>
        </a:p>
      </dgm:t>
    </dgm:pt>
    <dgm:pt modelId="{A783969F-5C09-46B1-A330-8A081FB68B4A}" type="parTrans" cxnId="{C45E72BF-0238-41FE-ACD6-2FB02EC6978B}">
      <dgm:prSet/>
      <dgm:spPr/>
      <dgm:t>
        <a:bodyPr/>
        <a:lstStyle/>
        <a:p>
          <a:endParaRPr lang="ru-RU"/>
        </a:p>
      </dgm:t>
    </dgm:pt>
    <dgm:pt modelId="{77EFA383-CB7F-4054-BB14-F0925A23C347}" type="sibTrans" cxnId="{C45E72BF-0238-41FE-ACD6-2FB02EC6978B}">
      <dgm:prSet/>
      <dgm:spPr/>
      <dgm:t>
        <a:bodyPr/>
        <a:lstStyle/>
        <a:p>
          <a:endParaRPr lang="ru-RU"/>
        </a:p>
      </dgm:t>
    </dgm:pt>
    <dgm:pt modelId="{16559503-2627-4611-8875-DD0D6282AC6D}" type="pres">
      <dgm:prSet presAssocID="{3A652063-38C6-448B-9E11-B4653E760BD6}" presName="Name0" presStyleCnt="0">
        <dgm:presLayoutVars>
          <dgm:dir/>
          <dgm:animLvl val="lvl"/>
          <dgm:resizeHandles val="exact"/>
        </dgm:presLayoutVars>
      </dgm:prSet>
      <dgm:spPr/>
      <dgm:t>
        <a:bodyPr/>
        <a:lstStyle/>
        <a:p>
          <a:endParaRPr lang="ru-RU"/>
        </a:p>
      </dgm:t>
    </dgm:pt>
    <dgm:pt modelId="{8E79E011-B79C-4540-AE81-87087881546C}" type="pres">
      <dgm:prSet presAssocID="{D8193C3F-6469-4F50-8A12-213662BB771B}" presName="boxAndChildren" presStyleCnt="0"/>
      <dgm:spPr/>
      <dgm:t>
        <a:bodyPr/>
        <a:lstStyle/>
        <a:p>
          <a:endParaRPr lang="ru-RU"/>
        </a:p>
      </dgm:t>
    </dgm:pt>
    <dgm:pt modelId="{8B7A9B51-9F57-48EC-9C9E-BCEBF3A7D1AC}" type="pres">
      <dgm:prSet presAssocID="{D8193C3F-6469-4F50-8A12-213662BB771B}" presName="parentTextBox" presStyleLbl="node1" presStyleIdx="0" presStyleCnt="7"/>
      <dgm:spPr/>
      <dgm:t>
        <a:bodyPr/>
        <a:lstStyle/>
        <a:p>
          <a:endParaRPr lang="ru-RU"/>
        </a:p>
      </dgm:t>
    </dgm:pt>
    <dgm:pt modelId="{DC4597A2-EB8B-49C1-9BCF-B0C54D603DE2}" type="pres">
      <dgm:prSet presAssocID="{CB9682BA-FB8B-4730-947F-C6DB60CECC00}" presName="sp" presStyleCnt="0"/>
      <dgm:spPr/>
      <dgm:t>
        <a:bodyPr/>
        <a:lstStyle/>
        <a:p>
          <a:endParaRPr lang="ru-RU"/>
        </a:p>
      </dgm:t>
    </dgm:pt>
    <dgm:pt modelId="{AE3EB436-E788-400B-B9EB-A2427CE8DECC}" type="pres">
      <dgm:prSet presAssocID="{89D20890-88AC-4172-ADFC-881C58F95593}" presName="arrowAndChildren" presStyleCnt="0"/>
      <dgm:spPr/>
      <dgm:t>
        <a:bodyPr/>
        <a:lstStyle/>
        <a:p>
          <a:endParaRPr lang="ru-RU"/>
        </a:p>
      </dgm:t>
    </dgm:pt>
    <dgm:pt modelId="{D297BB53-55E6-4D4E-8E16-0B5CCE1F0639}" type="pres">
      <dgm:prSet presAssocID="{89D20890-88AC-4172-ADFC-881C58F95593}" presName="parentTextArrow" presStyleLbl="node1" presStyleIdx="1" presStyleCnt="7"/>
      <dgm:spPr/>
      <dgm:t>
        <a:bodyPr/>
        <a:lstStyle/>
        <a:p>
          <a:endParaRPr lang="ru-RU"/>
        </a:p>
      </dgm:t>
    </dgm:pt>
    <dgm:pt modelId="{7AF5777C-CC75-46DE-9C8C-61D65C766B44}" type="pres">
      <dgm:prSet presAssocID="{209AB72A-F363-4BFA-910E-16FA1CB0A719}" presName="sp" presStyleCnt="0"/>
      <dgm:spPr/>
      <dgm:t>
        <a:bodyPr/>
        <a:lstStyle/>
        <a:p>
          <a:endParaRPr lang="ru-RU"/>
        </a:p>
      </dgm:t>
    </dgm:pt>
    <dgm:pt modelId="{2250C701-B459-467B-8B45-CEA47B8F3F9E}" type="pres">
      <dgm:prSet presAssocID="{6811E43C-DB33-44A0-A987-3B30131FA10C}" presName="arrowAndChildren" presStyleCnt="0"/>
      <dgm:spPr/>
      <dgm:t>
        <a:bodyPr/>
        <a:lstStyle/>
        <a:p>
          <a:endParaRPr lang="ru-RU"/>
        </a:p>
      </dgm:t>
    </dgm:pt>
    <dgm:pt modelId="{8331DD20-6CCD-4985-9DF7-05873A1FEEC1}" type="pres">
      <dgm:prSet presAssocID="{6811E43C-DB33-44A0-A987-3B30131FA10C}" presName="parentTextArrow" presStyleLbl="node1" presStyleIdx="2" presStyleCnt="7"/>
      <dgm:spPr/>
      <dgm:t>
        <a:bodyPr/>
        <a:lstStyle/>
        <a:p>
          <a:endParaRPr lang="ru-RU"/>
        </a:p>
      </dgm:t>
    </dgm:pt>
    <dgm:pt modelId="{DD960EDD-595B-422D-8061-0377B4876D2C}" type="pres">
      <dgm:prSet presAssocID="{08053D21-79AF-40CC-B14B-C28B726AE3D7}" presName="sp" presStyleCnt="0"/>
      <dgm:spPr/>
      <dgm:t>
        <a:bodyPr/>
        <a:lstStyle/>
        <a:p>
          <a:endParaRPr lang="ru-RU"/>
        </a:p>
      </dgm:t>
    </dgm:pt>
    <dgm:pt modelId="{B4AAEBEF-47ED-42CA-8267-A27A4C0039E6}" type="pres">
      <dgm:prSet presAssocID="{8E9D86A2-4943-4750-900B-00A167F90499}" presName="arrowAndChildren" presStyleCnt="0"/>
      <dgm:spPr/>
      <dgm:t>
        <a:bodyPr/>
        <a:lstStyle/>
        <a:p>
          <a:endParaRPr lang="ru-RU"/>
        </a:p>
      </dgm:t>
    </dgm:pt>
    <dgm:pt modelId="{A67D5F49-1364-4E45-8FFC-E210351467C3}" type="pres">
      <dgm:prSet presAssocID="{8E9D86A2-4943-4750-900B-00A167F90499}" presName="parentTextArrow" presStyleLbl="node1" presStyleIdx="3" presStyleCnt="7"/>
      <dgm:spPr/>
      <dgm:t>
        <a:bodyPr/>
        <a:lstStyle/>
        <a:p>
          <a:endParaRPr lang="ru-RU"/>
        </a:p>
      </dgm:t>
    </dgm:pt>
    <dgm:pt modelId="{8F2F5D6A-B3A3-4571-B4A5-11D708613E9B}" type="pres">
      <dgm:prSet presAssocID="{9D9ECA1E-014C-418E-89D1-A6319BE96D6D}" presName="sp" presStyleCnt="0"/>
      <dgm:spPr/>
      <dgm:t>
        <a:bodyPr/>
        <a:lstStyle/>
        <a:p>
          <a:endParaRPr lang="ru-RU"/>
        </a:p>
      </dgm:t>
    </dgm:pt>
    <dgm:pt modelId="{A7C5EB7D-AF09-4749-AEA3-BE0D08D84E39}" type="pres">
      <dgm:prSet presAssocID="{3BAB24D0-45A6-4875-B634-1625107E6AEE}" presName="arrowAndChildren" presStyleCnt="0"/>
      <dgm:spPr/>
      <dgm:t>
        <a:bodyPr/>
        <a:lstStyle/>
        <a:p>
          <a:endParaRPr lang="ru-RU"/>
        </a:p>
      </dgm:t>
    </dgm:pt>
    <dgm:pt modelId="{B274A032-7904-4232-9FB8-4B12813342C0}" type="pres">
      <dgm:prSet presAssocID="{3BAB24D0-45A6-4875-B634-1625107E6AEE}" presName="parentTextArrow" presStyleLbl="node1" presStyleIdx="4" presStyleCnt="7"/>
      <dgm:spPr/>
      <dgm:t>
        <a:bodyPr/>
        <a:lstStyle/>
        <a:p>
          <a:endParaRPr lang="ru-RU"/>
        </a:p>
      </dgm:t>
    </dgm:pt>
    <dgm:pt modelId="{5CD31978-4EE9-4D5C-A862-6ECE837297DC}" type="pres">
      <dgm:prSet presAssocID="{969094B9-DA1C-469A-888D-77DBEDE25CE5}" presName="sp" presStyleCnt="0"/>
      <dgm:spPr/>
      <dgm:t>
        <a:bodyPr/>
        <a:lstStyle/>
        <a:p>
          <a:endParaRPr lang="ru-RU"/>
        </a:p>
      </dgm:t>
    </dgm:pt>
    <dgm:pt modelId="{8D2075DE-0EB5-437A-B551-578D6FC350DA}" type="pres">
      <dgm:prSet presAssocID="{4C8B62AA-68F1-4C50-8B78-2F5BA50D42AA}" presName="arrowAndChildren" presStyleCnt="0"/>
      <dgm:spPr/>
      <dgm:t>
        <a:bodyPr/>
        <a:lstStyle/>
        <a:p>
          <a:endParaRPr lang="ru-RU"/>
        </a:p>
      </dgm:t>
    </dgm:pt>
    <dgm:pt modelId="{40713FCA-4694-4763-8BC0-ACB1E0CDE366}" type="pres">
      <dgm:prSet presAssocID="{4C8B62AA-68F1-4C50-8B78-2F5BA50D42AA}" presName="parentTextArrow" presStyleLbl="node1" presStyleIdx="5" presStyleCnt="7"/>
      <dgm:spPr/>
      <dgm:t>
        <a:bodyPr/>
        <a:lstStyle/>
        <a:p>
          <a:endParaRPr lang="ru-RU"/>
        </a:p>
      </dgm:t>
    </dgm:pt>
    <dgm:pt modelId="{5A96E010-3DD6-4599-9510-B1946209AE7C}" type="pres">
      <dgm:prSet presAssocID="{57B60701-DB29-4413-BE1B-6B228A4B9E8E}" presName="sp" presStyleCnt="0"/>
      <dgm:spPr/>
      <dgm:t>
        <a:bodyPr/>
        <a:lstStyle/>
        <a:p>
          <a:endParaRPr lang="ru-RU"/>
        </a:p>
      </dgm:t>
    </dgm:pt>
    <dgm:pt modelId="{7B7E9CED-5708-4585-84BE-3121D51D0028}" type="pres">
      <dgm:prSet presAssocID="{C9F75729-75DC-4807-A8F4-F321C70F7C20}" presName="arrowAndChildren" presStyleCnt="0"/>
      <dgm:spPr/>
      <dgm:t>
        <a:bodyPr/>
        <a:lstStyle/>
        <a:p>
          <a:endParaRPr lang="ru-RU"/>
        </a:p>
      </dgm:t>
    </dgm:pt>
    <dgm:pt modelId="{806F43D9-16A9-4013-8772-905C624B5798}" type="pres">
      <dgm:prSet presAssocID="{C9F75729-75DC-4807-A8F4-F321C70F7C20}" presName="parentTextArrow" presStyleLbl="node1" presStyleIdx="6" presStyleCnt="7" custLinFactNeighborY="1708"/>
      <dgm:spPr/>
      <dgm:t>
        <a:bodyPr/>
        <a:lstStyle/>
        <a:p>
          <a:endParaRPr lang="ru-RU"/>
        </a:p>
      </dgm:t>
    </dgm:pt>
  </dgm:ptLst>
  <dgm:cxnLst>
    <dgm:cxn modelId="{FF921C34-7D7B-4E23-A5EC-6FE4BA1A3983}" type="presOf" srcId="{3A652063-38C6-448B-9E11-B4653E760BD6}" destId="{16559503-2627-4611-8875-DD0D6282AC6D}" srcOrd="0" destOrd="0" presId="urn:microsoft.com/office/officeart/2005/8/layout/process4"/>
    <dgm:cxn modelId="{F95FDEB1-35D3-4CEA-9308-7366D8220C01}" type="presOf" srcId="{6811E43C-DB33-44A0-A987-3B30131FA10C}" destId="{8331DD20-6CCD-4985-9DF7-05873A1FEEC1}" srcOrd="0" destOrd="0" presId="urn:microsoft.com/office/officeart/2005/8/layout/process4"/>
    <dgm:cxn modelId="{92EC989B-67A5-4F9B-9067-E025B631688E}" type="presOf" srcId="{4C8B62AA-68F1-4C50-8B78-2F5BA50D42AA}" destId="{40713FCA-4694-4763-8BC0-ACB1E0CDE366}" srcOrd="0" destOrd="0" presId="urn:microsoft.com/office/officeart/2005/8/layout/process4"/>
    <dgm:cxn modelId="{C45E72BF-0238-41FE-ACD6-2FB02EC6978B}" srcId="{3A652063-38C6-448B-9E11-B4653E760BD6}" destId="{D8193C3F-6469-4F50-8A12-213662BB771B}" srcOrd="6" destOrd="0" parTransId="{A783969F-5C09-46B1-A330-8A081FB68B4A}" sibTransId="{77EFA383-CB7F-4054-BB14-F0925A23C347}"/>
    <dgm:cxn modelId="{1766145E-AE6A-4934-9ECC-434F68C5704E}" type="presOf" srcId="{89D20890-88AC-4172-ADFC-881C58F95593}" destId="{D297BB53-55E6-4D4E-8E16-0B5CCE1F0639}" srcOrd="0" destOrd="0" presId="urn:microsoft.com/office/officeart/2005/8/layout/process4"/>
    <dgm:cxn modelId="{1F63CD9A-9AFC-4662-9072-230A453A8F21}" srcId="{3A652063-38C6-448B-9E11-B4653E760BD6}" destId="{4C8B62AA-68F1-4C50-8B78-2F5BA50D42AA}" srcOrd="1" destOrd="0" parTransId="{1C809AFD-DDAB-4152-B97E-27544ED4C225}" sibTransId="{969094B9-DA1C-469A-888D-77DBEDE25CE5}"/>
    <dgm:cxn modelId="{AC79A14B-416E-4228-8E86-4A1AC29E6073}" srcId="{3A652063-38C6-448B-9E11-B4653E760BD6}" destId="{C9F75729-75DC-4807-A8F4-F321C70F7C20}" srcOrd="0" destOrd="0" parTransId="{0183F29A-F205-48CB-8C66-D2B357F81F7F}" sibTransId="{57B60701-DB29-4413-BE1B-6B228A4B9E8E}"/>
    <dgm:cxn modelId="{4829D37E-2A39-42D9-937C-9EAFA8350593}" type="presOf" srcId="{3BAB24D0-45A6-4875-B634-1625107E6AEE}" destId="{B274A032-7904-4232-9FB8-4B12813342C0}" srcOrd="0" destOrd="0" presId="urn:microsoft.com/office/officeart/2005/8/layout/process4"/>
    <dgm:cxn modelId="{A0E9D772-7CD5-4A2D-BF68-EE2393896D0B}" type="presOf" srcId="{C9F75729-75DC-4807-A8F4-F321C70F7C20}" destId="{806F43D9-16A9-4013-8772-905C624B5798}" srcOrd="0" destOrd="0" presId="urn:microsoft.com/office/officeart/2005/8/layout/process4"/>
    <dgm:cxn modelId="{9F3E3EBA-C38B-454C-AE65-5B0965EBBAAA}" type="presOf" srcId="{8E9D86A2-4943-4750-900B-00A167F90499}" destId="{A67D5F49-1364-4E45-8FFC-E210351467C3}" srcOrd="0" destOrd="0" presId="urn:microsoft.com/office/officeart/2005/8/layout/process4"/>
    <dgm:cxn modelId="{7CE75E74-CF86-4E01-AB94-B57DDBC03D26}" srcId="{3A652063-38C6-448B-9E11-B4653E760BD6}" destId="{3BAB24D0-45A6-4875-B634-1625107E6AEE}" srcOrd="2" destOrd="0" parTransId="{FF965A5E-6638-46E7-9A51-1754A9D3BAEC}" sibTransId="{9D9ECA1E-014C-418E-89D1-A6319BE96D6D}"/>
    <dgm:cxn modelId="{D2CFB9B3-36E2-42B2-B36D-6EC0593A5DD8}" srcId="{3A652063-38C6-448B-9E11-B4653E760BD6}" destId="{6811E43C-DB33-44A0-A987-3B30131FA10C}" srcOrd="4" destOrd="0" parTransId="{5184EF53-AF1D-42A5-899B-A2BB37DBE410}" sibTransId="{209AB72A-F363-4BFA-910E-16FA1CB0A719}"/>
    <dgm:cxn modelId="{468F1699-4C1F-4C54-95C2-2C721893AB78}" srcId="{3A652063-38C6-448B-9E11-B4653E760BD6}" destId="{8E9D86A2-4943-4750-900B-00A167F90499}" srcOrd="3" destOrd="0" parTransId="{1BA3537A-335E-4395-845E-0C20CDBAB80D}" sibTransId="{08053D21-79AF-40CC-B14B-C28B726AE3D7}"/>
    <dgm:cxn modelId="{A13D1386-2A79-453F-BDC9-E1A2C00DB084}" type="presOf" srcId="{D8193C3F-6469-4F50-8A12-213662BB771B}" destId="{8B7A9B51-9F57-48EC-9C9E-BCEBF3A7D1AC}" srcOrd="0" destOrd="0" presId="urn:microsoft.com/office/officeart/2005/8/layout/process4"/>
    <dgm:cxn modelId="{85C5275F-4C0C-4CBD-B750-EEBC158F85C2}" srcId="{3A652063-38C6-448B-9E11-B4653E760BD6}" destId="{89D20890-88AC-4172-ADFC-881C58F95593}" srcOrd="5" destOrd="0" parTransId="{6A62E658-CB61-433D-AE5C-27AF559508BA}" sibTransId="{CB9682BA-FB8B-4730-947F-C6DB60CECC00}"/>
    <dgm:cxn modelId="{FC129590-CED2-4576-8EFA-52ED9594C57D}" type="presParOf" srcId="{16559503-2627-4611-8875-DD0D6282AC6D}" destId="{8E79E011-B79C-4540-AE81-87087881546C}" srcOrd="0" destOrd="0" presId="urn:microsoft.com/office/officeart/2005/8/layout/process4"/>
    <dgm:cxn modelId="{B7B9E6EA-84F3-4058-9B96-0CF8D198C731}" type="presParOf" srcId="{8E79E011-B79C-4540-AE81-87087881546C}" destId="{8B7A9B51-9F57-48EC-9C9E-BCEBF3A7D1AC}" srcOrd="0" destOrd="0" presId="urn:microsoft.com/office/officeart/2005/8/layout/process4"/>
    <dgm:cxn modelId="{C0008405-98A9-4BC8-875D-9856B1A2001A}" type="presParOf" srcId="{16559503-2627-4611-8875-DD0D6282AC6D}" destId="{DC4597A2-EB8B-49C1-9BCF-B0C54D603DE2}" srcOrd="1" destOrd="0" presId="urn:microsoft.com/office/officeart/2005/8/layout/process4"/>
    <dgm:cxn modelId="{FAEAFAE9-18B7-42A2-A089-5FB70699B279}" type="presParOf" srcId="{16559503-2627-4611-8875-DD0D6282AC6D}" destId="{AE3EB436-E788-400B-B9EB-A2427CE8DECC}" srcOrd="2" destOrd="0" presId="urn:microsoft.com/office/officeart/2005/8/layout/process4"/>
    <dgm:cxn modelId="{724C12AC-9EB6-42B2-871D-4CBC25D03602}" type="presParOf" srcId="{AE3EB436-E788-400B-B9EB-A2427CE8DECC}" destId="{D297BB53-55E6-4D4E-8E16-0B5CCE1F0639}" srcOrd="0" destOrd="0" presId="urn:microsoft.com/office/officeart/2005/8/layout/process4"/>
    <dgm:cxn modelId="{493A1E8B-0847-4F59-B167-246E1811E20F}" type="presParOf" srcId="{16559503-2627-4611-8875-DD0D6282AC6D}" destId="{7AF5777C-CC75-46DE-9C8C-61D65C766B44}" srcOrd="3" destOrd="0" presId="urn:microsoft.com/office/officeart/2005/8/layout/process4"/>
    <dgm:cxn modelId="{CF86A438-3D89-4ECE-9948-A999C47CF589}" type="presParOf" srcId="{16559503-2627-4611-8875-DD0D6282AC6D}" destId="{2250C701-B459-467B-8B45-CEA47B8F3F9E}" srcOrd="4" destOrd="0" presId="urn:microsoft.com/office/officeart/2005/8/layout/process4"/>
    <dgm:cxn modelId="{32A12796-62EB-4E13-B715-E343DE55B691}" type="presParOf" srcId="{2250C701-B459-467B-8B45-CEA47B8F3F9E}" destId="{8331DD20-6CCD-4985-9DF7-05873A1FEEC1}" srcOrd="0" destOrd="0" presId="urn:microsoft.com/office/officeart/2005/8/layout/process4"/>
    <dgm:cxn modelId="{D44F613E-C63B-4FB8-A777-E162535A6E4E}" type="presParOf" srcId="{16559503-2627-4611-8875-DD0D6282AC6D}" destId="{DD960EDD-595B-422D-8061-0377B4876D2C}" srcOrd="5" destOrd="0" presId="urn:microsoft.com/office/officeart/2005/8/layout/process4"/>
    <dgm:cxn modelId="{68A77DD1-F1E9-4B51-BD7E-B6EBFE1F4528}" type="presParOf" srcId="{16559503-2627-4611-8875-DD0D6282AC6D}" destId="{B4AAEBEF-47ED-42CA-8267-A27A4C0039E6}" srcOrd="6" destOrd="0" presId="urn:microsoft.com/office/officeart/2005/8/layout/process4"/>
    <dgm:cxn modelId="{F20179B5-636F-454A-9440-8900340C38C4}" type="presParOf" srcId="{B4AAEBEF-47ED-42CA-8267-A27A4C0039E6}" destId="{A67D5F49-1364-4E45-8FFC-E210351467C3}" srcOrd="0" destOrd="0" presId="urn:microsoft.com/office/officeart/2005/8/layout/process4"/>
    <dgm:cxn modelId="{24B080B5-9C0F-4F01-95B7-E0393C3D5FF1}" type="presParOf" srcId="{16559503-2627-4611-8875-DD0D6282AC6D}" destId="{8F2F5D6A-B3A3-4571-B4A5-11D708613E9B}" srcOrd="7" destOrd="0" presId="urn:microsoft.com/office/officeart/2005/8/layout/process4"/>
    <dgm:cxn modelId="{8C2A5577-131A-4DE5-BFCC-8689413FFF37}" type="presParOf" srcId="{16559503-2627-4611-8875-DD0D6282AC6D}" destId="{A7C5EB7D-AF09-4749-AEA3-BE0D08D84E39}" srcOrd="8" destOrd="0" presId="urn:microsoft.com/office/officeart/2005/8/layout/process4"/>
    <dgm:cxn modelId="{8BC24258-931A-480C-8E92-53B3CC9088B0}" type="presParOf" srcId="{A7C5EB7D-AF09-4749-AEA3-BE0D08D84E39}" destId="{B274A032-7904-4232-9FB8-4B12813342C0}" srcOrd="0" destOrd="0" presId="urn:microsoft.com/office/officeart/2005/8/layout/process4"/>
    <dgm:cxn modelId="{1A71267D-3CD8-462D-BD81-357C9DBF2CCB}" type="presParOf" srcId="{16559503-2627-4611-8875-DD0D6282AC6D}" destId="{5CD31978-4EE9-4D5C-A862-6ECE837297DC}" srcOrd="9" destOrd="0" presId="urn:microsoft.com/office/officeart/2005/8/layout/process4"/>
    <dgm:cxn modelId="{1589E1EF-B97A-47B2-807B-EEE2D5360602}" type="presParOf" srcId="{16559503-2627-4611-8875-DD0D6282AC6D}" destId="{8D2075DE-0EB5-437A-B551-578D6FC350DA}" srcOrd="10" destOrd="0" presId="urn:microsoft.com/office/officeart/2005/8/layout/process4"/>
    <dgm:cxn modelId="{10868484-ADCF-4C59-AF9B-1C546A3701E2}" type="presParOf" srcId="{8D2075DE-0EB5-437A-B551-578D6FC350DA}" destId="{40713FCA-4694-4763-8BC0-ACB1E0CDE366}" srcOrd="0" destOrd="0" presId="urn:microsoft.com/office/officeart/2005/8/layout/process4"/>
    <dgm:cxn modelId="{6161913D-C00B-4C77-BC08-4AD38445264C}" type="presParOf" srcId="{16559503-2627-4611-8875-DD0D6282AC6D}" destId="{5A96E010-3DD6-4599-9510-B1946209AE7C}" srcOrd="11" destOrd="0" presId="urn:microsoft.com/office/officeart/2005/8/layout/process4"/>
    <dgm:cxn modelId="{46D54BDB-B983-4A8C-B6BC-EF8414BB9D0F}" type="presParOf" srcId="{16559503-2627-4611-8875-DD0D6282AC6D}" destId="{7B7E9CED-5708-4585-84BE-3121D51D0028}" srcOrd="12" destOrd="0" presId="urn:microsoft.com/office/officeart/2005/8/layout/process4"/>
    <dgm:cxn modelId="{498A9790-2542-4FC6-A88E-86B2B5402D39}" type="presParOf" srcId="{7B7E9CED-5708-4585-84BE-3121D51D0028}" destId="{806F43D9-16A9-4013-8772-905C624B5798}"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541C89-C85E-4663-BABF-50570DEF3654}" type="doc">
      <dgm:prSet loTypeId="urn:microsoft.com/office/officeart/2005/8/layout/hierarchy3" loCatId="hierarchy" qsTypeId="urn:microsoft.com/office/officeart/2005/8/quickstyle/3d3" qsCatId="3D" csTypeId="urn:microsoft.com/office/officeart/2005/8/colors/accent0_3" csCatId="mainScheme" phldr="1"/>
      <dgm:spPr/>
      <dgm:t>
        <a:bodyPr/>
        <a:lstStyle/>
        <a:p>
          <a:endParaRPr lang="ru-RU"/>
        </a:p>
      </dgm:t>
    </dgm:pt>
    <dgm:pt modelId="{CC4B1284-7965-4D09-9415-10F37DF46BC0}">
      <dgm:prSet custT="1"/>
      <dgm:spPr/>
      <dgm:t>
        <a:bodyPr/>
        <a:lstStyle/>
        <a:p>
          <a:pPr rtl="0"/>
          <a:r>
            <a:rPr lang="uz-Cyrl-UZ" sz="3600" dirty="0" smtClean="0">
              <a:latin typeface="Times New Roman" panose="02020603050405020304" pitchFamily="18" charset="0"/>
              <a:cs typeface="Times New Roman" panose="02020603050405020304" pitchFamily="18" charset="0"/>
            </a:rPr>
            <a:t>1- tayanch </a:t>
          </a:r>
          <a:endParaRPr lang="ru-RU" sz="3600" dirty="0">
            <a:latin typeface="Times New Roman" panose="02020603050405020304" pitchFamily="18" charset="0"/>
            <a:cs typeface="Times New Roman" panose="02020603050405020304" pitchFamily="18" charset="0"/>
          </a:endParaRPr>
        </a:p>
      </dgm:t>
    </dgm:pt>
    <dgm:pt modelId="{96DE1C65-9AEF-4D7F-92F7-2251D1FC7EAC}" type="parTrans" cxnId="{88C4A5F5-41DC-4F21-8F0B-E6BDAFDD6C47}">
      <dgm:prSet/>
      <dgm:spPr/>
      <dgm:t>
        <a:bodyPr/>
        <a:lstStyle/>
        <a:p>
          <a:endParaRPr lang="ru-RU"/>
        </a:p>
      </dgm:t>
    </dgm:pt>
    <dgm:pt modelId="{06082EE5-EAA4-4F81-90E0-2989ED59677A}" type="sibTrans" cxnId="{88C4A5F5-41DC-4F21-8F0B-E6BDAFDD6C47}">
      <dgm:prSet/>
      <dgm:spPr/>
      <dgm:t>
        <a:bodyPr/>
        <a:lstStyle/>
        <a:p>
          <a:endParaRPr lang="ru-RU"/>
        </a:p>
      </dgm:t>
    </dgm:pt>
    <dgm:pt modelId="{FDFB152C-16D2-4933-A83D-F4A09BA6A2EC}">
      <dgm:prSet custT="1"/>
      <dgm:spPr/>
      <dgm:t>
        <a:bodyPr/>
        <a:lstStyle/>
        <a:p>
          <a:pPr rtl="0"/>
          <a:r>
            <a:rPr lang="uz-Cyrl-UZ" sz="3600" dirty="0" smtClean="0">
              <a:latin typeface="Times New Roman" panose="02020603050405020304" pitchFamily="18" charset="0"/>
              <a:cs typeface="Times New Roman" panose="02020603050405020304" pitchFamily="18" charset="0"/>
            </a:rPr>
            <a:t>2 – kulachok </a:t>
          </a:r>
          <a:endParaRPr lang="ru-RU" sz="3600" dirty="0">
            <a:latin typeface="Times New Roman" panose="02020603050405020304" pitchFamily="18" charset="0"/>
            <a:cs typeface="Times New Roman" panose="02020603050405020304" pitchFamily="18" charset="0"/>
          </a:endParaRPr>
        </a:p>
      </dgm:t>
    </dgm:pt>
    <dgm:pt modelId="{D4CC2C7E-7089-4E02-B432-D66A2745D287}" type="parTrans" cxnId="{69FE3411-7925-4B0A-8108-5548F64642C3}">
      <dgm:prSet/>
      <dgm:spPr/>
      <dgm:t>
        <a:bodyPr/>
        <a:lstStyle/>
        <a:p>
          <a:endParaRPr lang="ru-RU"/>
        </a:p>
      </dgm:t>
    </dgm:pt>
    <dgm:pt modelId="{63A3617F-2E24-407E-B15E-666AD788049F}" type="sibTrans" cxnId="{69FE3411-7925-4B0A-8108-5548F64642C3}">
      <dgm:prSet/>
      <dgm:spPr/>
      <dgm:t>
        <a:bodyPr/>
        <a:lstStyle/>
        <a:p>
          <a:endParaRPr lang="ru-RU"/>
        </a:p>
      </dgm:t>
    </dgm:pt>
    <dgm:pt modelId="{262C3C5A-3F89-4559-B10E-7FCC63B3339B}">
      <dgm:prSet custT="1"/>
      <dgm:spPr/>
      <dgm:t>
        <a:bodyPr/>
        <a:lstStyle/>
        <a:p>
          <a:pPr rtl="0"/>
          <a:r>
            <a:rPr lang="uz-Cyrl-UZ" sz="3600" dirty="0" smtClean="0">
              <a:latin typeface="Times New Roman" panose="02020603050405020304" pitchFamily="18" charset="0"/>
              <a:cs typeface="Times New Roman" panose="02020603050405020304" pitchFamily="18" charset="0"/>
            </a:rPr>
            <a:t>3 -  turtkich</a:t>
          </a:r>
          <a:endParaRPr lang="ru-RU" sz="3600" dirty="0">
            <a:latin typeface="Times New Roman" panose="02020603050405020304" pitchFamily="18" charset="0"/>
            <a:cs typeface="Times New Roman" panose="02020603050405020304" pitchFamily="18" charset="0"/>
          </a:endParaRPr>
        </a:p>
      </dgm:t>
    </dgm:pt>
    <dgm:pt modelId="{D644B578-BF83-4F5A-AE3E-2E70F40F53CE}" type="parTrans" cxnId="{943DBC57-A63B-4948-AA9C-7E9A82BFD956}">
      <dgm:prSet/>
      <dgm:spPr/>
      <dgm:t>
        <a:bodyPr/>
        <a:lstStyle/>
        <a:p>
          <a:endParaRPr lang="ru-RU"/>
        </a:p>
      </dgm:t>
    </dgm:pt>
    <dgm:pt modelId="{ACE080F2-7D00-4843-9EED-ED83036AA925}" type="sibTrans" cxnId="{943DBC57-A63B-4948-AA9C-7E9A82BFD956}">
      <dgm:prSet/>
      <dgm:spPr/>
      <dgm:t>
        <a:bodyPr/>
        <a:lstStyle/>
        <a:p>
          <a:endParaRPr lang="ru-RU"/>
        </a:p>
      </dgm:t>
    </dgm:pt>
    <dgm:pt modelId="{64A2BD7B-A319-487E-9D8D-C93B24DB0BE8}" type="pres">
      <dgm:prSet presAssocID="{08541C89-C85E-4663-BABF-50570DEF3654}" presName="diagram" presStyleCnt="0">
        <dgm:presLayoutVars>
          <dgm:chPref val="1"/>
          <dgm:dir/>
          <dgm:animOne val="branch"/>
          <dgm:animLvl val="lvl"/>
          <dgm:resizeHandles/>
        </dgm:presLayoutVars>
      </dgm:prSet>
      <dgm:spPr/>
      <dgm:t>
        <a:bodyPr/>
        <a:lstStyle/>
        <a:p>
          <a:endParaRPr lang="ru-RU"/>
        </a:p>
      </dgm:t>
    </dgm:pt>
    <dgm:pt modelId="{C1876A48-8935-4754-94CC-FE9F4EA5BED7}" type="pres">
      <dgm:prSet presAssocID="{CC4B1284-7965-4D09-9415-10F37DF46BC0}" presName="root" presStyleCnt="0"/>
      <dgm:spPr/>
    </dgm:pt>
    <dgm:pt modelId="{A6EB5C12-A517-414A-8FFC-914C08F4D2F5}" type="pres">
      <dgm:prSet presAssocID="{CC4B1284-7965-4D09-9415-10F37DF46BC0}" presName="rootComposite" presStyleCnt="0"/>
      <dgm:spPr/>
    </dgm:pt>
    <dgm:pt modelId="{21518F2F-752F-4BEA-81D7-88C0E3FC0F36}" type="pres">
      <dgm:prSet presAssocID="{CC4B1284-7965-4D09-9415-10F37DF46BC0}" presName="rootText" presStyleLbl="node1" presStyleIdx="0" presStyleCnt="3"/>
      <dgm:spPr/>
      <dgm:t>
        <a:bodyPr/>
        <a:lstStyle/>
        <a:p>
          <a:endParaRPr lang="ru-RU"/>
        </a:p>
      </dgm:t>
    </dgm:pt>
    <dgm:pt modelId="{1E705386-8A1C-45CA-BE61-76D8E50A5C4D}" type="pres">
      <dgm:prSet presAssocID="{CC4B1284-7965-4D09-9415-10F37DF46BC0}" presName="rootConnector" presStyleLbl="node1" presStyleIdx="0" presStyleCnt="3"/>
      <dgm:spPr/>
      <dgm:t>
        <a:bodyPr/>
        <a:lstStyle/>
        <a:p>
          <a:endParaRPr lang="ru-RU"/>
        </a:p>
      </dgm:t>
    </dgm:pt>
    <dgm:pt modelId="{237B912D-F08F-4487-8EF7-0179BDAC0E18}" type="pres">
      <dgm:prSet presAssocID="{CC4B1284-7965-4D09-9415-10F37DF46BC0}" presName="childShape" presStyleCnt="0"/>
      <dgm:spPr/>
    </dgm:pt>
    <dgm:pt modelId="{DF57F459-E1F6-441C-95FD-22A4EB4D5068}" type="pres">
      <dgm:prSet presAssocID="{FDFB152C-16D2-4933-A83D-F4A09BA6A2EC}" presName="root" presStyleCnt="0"/>
      <dgm:spPr/>
    </dgm:pt>
    <dgm:pt modelId="{ECC2385D-FF96-46D9-A436-278A57239035}" type="pres">
      <dgm:prSet presAssocID="{FDFB152C-16D2-4933-A83D-F4A09BA6A2EC}" presName="rootComposite" presStyleCnt="0"/>
      <dgm:spPr/>
    </dgm:pt>
    <dgm:pt modelId="{A7F89249-9AF6-41F7-B42C-24AF710C9864}" type="pres">
      <dgm:prSet presAssocID="{FDFB152C-16D2-4933-A83D-F4A09BA6A2EC}" presName="rootText" presStyleLbl="node1" presStyleIdx="1" presStyleCnt="3"/>
      <dgm:spPr/>
      <dgm:t>
        <a:bodyPr/>
        <a:lstStyle/>
        <a:p>
          <a:endParaRPr lang="ru-RU"/>
        </a:p>
      </dgm:t>
    </dgm:pt>
    <dgm:pt modelId="{2D89D6A0-A3FB-4898-B760-DD97689681CE}" type="pres">
      <dgm:prSet presAssocID="{FDFB152C-16D2-4933-A83D-F4A09BA6A2EC}" presName="rootConnector" presStyleLbl="node1" presStyleIdx="1" presStyleCnt="3"/>
      <dgm:spPr/>
      <dgm:t>
        <a:bodyPr/>
        <a:lstStyle/>
        <a:p>
          <a:endParaRPr lang="ru-RU"/>
        </a:p>
      </dgm:t>
    </dgm:pt>
    <dgm:pt modelId="{9111BFE2-8211-41A4-9E5B-B771DB1C6E61}" type="pres">
      <dgm:prSet presAssocID="{FDFB152C-16D2-4933-A83D-F4A09BA6A2EC}" presName="childShape" presStyleCnt="0"/>
      <dgm:spPr/>
    </dgm:pt>
    <dgm:pt modelId="{3E786395-1C8C-4302-8D2A-F6253EAC1866}" type="pres">
      <dgm:prSet presAssocID="{262C3C5A-3F89-4559-B10E-7FCC63B3339B}" presName="root" presStyleCnt="0"/>
      <dgm:spPr/>
    </dgm:pt>
    <dgm:pt modelId="{D80A0B67-1AF5-433E-9483-914739AF4008}" type="pres">
      <dgm:prSet presAssocID="{262C3C5A-3F89-4559-B10E-7FCC63B3339B}" presName="rootComposite" presStyleCnt="0"/>
      <dgm:spPr/>
    </dgm:pt>
    <dgm:pt modelId="{8C648F8E-C185-446F-B91E-9276C49E2BC8}" type="pres">
      <dgm:prSet presAssocID="{262C3C5A-3F89-4559-B10E-7FCC63B3339B}" presName="rootText" presStyleLbl="node1" presStyleIdx="2" presStyleCnt="3"/>
      <dgm:spPr/>
      <dgm:t>
        <a:bodyPr/>
        <a:lstStyle/>
        <a:p>
          <a:endParaRPr lang="ru-RU"/>
        </a:p>
      </dgm:t>
    </dgm:pt>
    <dgm:pt modelId="{66C05D45-FA41-40BF-AB44-1DC7D5BB3B4C}" type="pres">
      <dgm:prSet presAssocID="{262C3C5A-3F89-4559-B10E-7FCC63B3339B}" presName="rootConnector" presStyleLbl="node1" presStyleIdx="2" presStyleCnt="3"/>
      <dgm:spPr/>
      <dgm:t>
        <a:bodyPr/>
        <a:lstStyle/>
        <a:p>
          <a:endParaRPr lang="ru-RU"/>
        </a:p>
      </dgm:t>
    </dgm:pt>
    <dgm:pt modelId="{B3F4C9A9-B2E6-4F85-9514-DC50DF216684}" type="pres">
      <dgm:prSet presAssocID="{262C3C5A-3F89-4559-B10E-7FCC63B3339B}" presName="childShape" presStyleCnt="0"/>
      <dgm:spPr/>
    </dgm:pt>
  </dgm:ptLst>
  <dgm:cxnLst>
    <dgm:cxn modelId="{69FE3411-7925-4B0A-8108-5548F64642C3}" srcId="{08541C89-C85E-4663-BABF-50570DEF3654}" destId="{FDFB152C-16D2-4933-A83D-F4A09BA6A2EC}" srcOrd="1" destOrd="0" parTransId="{D4CC2C7E-7089-4E02-B432-D66A2745D287}" sibTransId="{63A3617F-2E24-407E-B15E-666AD788049F}"/>
    <dgm:cxn modelId="{14E491BA-CC39-4FC4-A54A-BD7CEE7BF194}" type="presOf" srcId="{08541C89-C85E-4663-BABF-50570DEF3654}" destId="{64A2BD7B-A319-487E-9D8D-C93B24DB0BE8}" srcOrd="0" destOrd="0" presId="urn:microsoft.com/office/officeart/2005/8/layout/hierarchy3"/>
    <dgm:cxn modelId="{1F63E1B1-1571-4704-AE75-44073FD06096}" type="presOf" srcId="{262C3C5A-3F89-4559-B10E-7FCC63B3339B}" destId="{66C05D45-FA41-40BF-AB44-1DC7D5BB3B4C}" srcOrd="1" destOrd="0" presId="urn:microsoft.com/office/officeart/2005/8/layout/hierarchy3"/>
    <dgm:cxn modelId="{692CC6AA-071E-45BF-8F67-087C207FB67D}" type="presOf" srcId="{CC4B1284-7965-4D09-9415-10F37DF46BC0}" destId="{1E705386-8A1C-45CA-BE61-76D8E50A5C4D}" srcOrd="1" destOrd="0" presId="urn:microsoft.com/office/officeart/2005/8/layout/hierarchy3"/>
    <dgm:cxn modelId="{35EAA5AF-4004-42D1-AECA-DCA991257F1E}" type="presOf" srcId="{FDFB152C-16D2-4933-A83D-F4A09BA6A2EC}" destId="{2D89D6A0-A3FB-4898-B760-DD97689681CE}" srcOrd="1" destOrd="0" presId="urn:microsoft.com/office/officeart/2005/8/layout/hierarchy3"/>
    <dgm:cxn modelId="{943DBC57-A63B-4948-AA9C-7E9A82BFD956}" srcId="{08541C89-C85E-4663-BABF-50570DEF3654}" destId="{262C3C5A-3F89-4559-B10E-7FCC63B3339B}" srcOrd="2" destOrd="0" parTransId="{D644B578-BF83-4F5A-AE3E-2E70F40F53CE}" sibTransId="{ACE080F2-7D00-4843-9EED-ED83036AA925}"/>
    <dgm:cxn modelId="{21A97B9A-FB6C-45F2-89FA-4BE994977A2A}" type="presOf" srcId="{262C3C5A-3F89-4559-B10E-7FCC63B3339B}" destId="{8C648F8E-C185-446F-B91E-9276C49E2BC8}" srcOrd="0" destOrd="0" presId="urn:microsoft.com/office/officeart/2005/8/layout/hierarchy3"/>
    <dgm:cxn modelId="{4005A57A-2A4C-4A68-BD52-2A370D1D38E0}" type="presOf" srcId="{CC4B1284-7965-4D09-9415-10F37DF46BC0}" destId="{21518F2F-752F-4BEA-81D7-88C0E3FC0F36}" srcOrd="0" destOrd="0" presId="urn:microsoft.com/office/officeart/2005/8/layout/hierarchy3"/>
    <dgm:cxn modelId="{2AD2DA33-8754-487E-9B9C-99044748A7B4}" type="presOf" srcId="{FDFB152C-16D2-4933-A83D-F4A09BA6A2EC}" destId="{A7F89249-9AF6-41F7-B42C-24AF710C9864}" srcOrd="0" destOrd="0" presId="urn:microsoft.com/office/officeart/2005/8/layout/hierarchy3"/>
    <dgm:cxn modelId="{88C4A5F5-41DC-4F21-8F0B-E6BDAFDD6C47}" srcId="{08541C89-C85E-4663-BABF-50570DEF3654}" destId="{CC4B1284-7965-4D09-9415-10F37DF46BC0}" srcOrd="0" destOrd="0" parTransId="{96DE1C65-9AEF-4D7F-92F7-2251D1FC7EAC}" sibTransId="{06082EE5-EAA4-4F81-90E0-2989ED59677A}"/>
    <dgm:cxn modelId="{09C88B27-EDA5-43B5-9ACB-6528FDF65F33}" type="presParOf" srcId="{64A2BD7B-A319-487E-9D8D-C93B24DB0BE8}" destId="{C1876A48-8935-4754-94CC-FE9F4EA5BED7}" srcOrd="0" destOrd="0" presId="urn:microsoft.com/office/officeart/2005/8/layout/hierarchy3"/>
    <dgm:cxn modelId="{8E9BFB87-8841-4529-B6C9-8ED808A794CD}" type="presParOf" srcId="{C1876A48-8935-4754-94CC-FE9F4EA5BED7}" destId="{A6EB5C12-A517-414A-8FFC-914C08F4D2F5}" srcOrd="0" destOrd="0" presId="urn:microsoft.com/office/officeart/2005/8/layout/hierarchy3"/>
    <dgm:cxn modelId="{5192140C-EEF4-4EC0-B8CB-249486049D27}" type="presParOf" srcId="{A6EB5C12-A517-414A-8FFC-914C08F4D2F5}" destId="{21518F2F-752F-4BEA-81D7-88C0E3FC0F36}" srcOrd="0" destOrd="0" presId="urn:microsoft.com/office/officeart/2005/8/layout/hierarchy3"/>
    <dgm:cxn modelId="{33B9BBC6-4F9C-4C29-BCD8-3BB201F066A9}" type="presParOf" srcId="{A6EB5C12-A517-414A-8FFC-914C08F4D2F5}" destId="{1E705386-8A1C-45CA-BE61-76D8E50A5C4D}" srcOrd="1" destOrd="0" presId="urn:microsoft.com/office/officeart/2005/8/layout/hierarchy3"/>
    <dgm:cxn modelId="{CA7F2042-B7EC-43CA-83F1-8F794973EB26}" type="presParOf" srcId="{C1876A48-8935-4754-94CC-FE9F4EA5BED7}" destId="{237B912D-F08F-4487-8EF7-0179BDAC0E18}" srcOrd="1" destOrd="0" presId="urn:microsoft.com/office/officeart/2005/8/layout/hierarchy3"/>
    <dgm:cxn modelId="{B1508D1A-D0E2-4AA0-9BFF-AA2068152483}" type="presParOf" srcId="{64A2BD7B-A319-487E-9D8D-C93B24DB0BE8}" destId="{DF57F459-E1F6-441C-95FD-22A4EB4D5068}" srcOrd="1" destOrd="0" presId="urn:microsoft.com/office/officeart/2005/8/layout/hierarchy3"/>
    <dgm:cxn modelId="{B6A79768-4C25-40B9-997A-0A0B724278D1}" type="presParOf" srcId="{DF57F459-E1F6-441C-95FD-22A4EB4D5068}" destId="{ECC2385D-FF96-46D9-A436-278A57239035}" srcOrd="0" destOrd="0" presId="urn:microsoft.com/office/officeart/2005/8/layout/hierarchy3"/>
    <dgm:cxn modelId="{40802057-0323-4F45-A1E8-755A3702DA5E}" type="presParOf" srcId="{ECC2385D-FF96-46D9-A436-278A57239035}" destId="{A7F89249-9AF6-41F7-B42C-24AF710C9864}" srcOrd="0" destOrd="0" presId="urn:microsoft.com/office/officeart/2005/8/layout/hierarchy3"/>
    <dgm:cxn modelId="{4F1CEFD3-450F-446E-A853-51464A3E6D9D}" type="presParOf" srcId="{ECC2385D-FF96-46D9-A436-278A57239035}" destId="{2D89D6A0-A3FB-4898-B760-DD97689681CE}" srcOrd="1" destOrd="0" presId="urn:microsoft.com/office/officeart/2005/8/layout/hierarchy3"/>
    <dgm:cxn modelId="{9C525F3C-B014-4CD8-8F21-1634536DA9D2}" type="presParOf" srcId="{DF57F459-E1F6-441C-95FD-22A4EB4D5068}" destId="{9111BFE2-8211-41A4-9E5B-B771DB1C6E61}" srcOrd="1" destOrd="0" presId="urn:microsoft.com/office/officeart/2005/8/layout/hierarchy3"/>
    <dgm:cxn modelId="{7F2869C5-3861-49F9-BD9A-298DABA1692C}" type="presParOf" srcId="{64A2BD7B-A319-487E-9D8D-C93B24DB0BE8}" destId="{3E786395-1C8C-4302-8D2A-F6253EAC1866}" srcOrd="2" destOrd="0" presId="urn:microsoft.com/office/officeart/2005/8/layout/hierarchy3"/>
    <dgm:cxn modelId="{23371B3A-2998-4C7A-B977-FAA6568845B0}" type="presParOf" srcId="{3E786395-1C8C-4302-8D2A-F6253EAC1866}" destId="{D80A0B67-1AF5-433E-9483-914739AF4008}" srcOrd="0" destOrd="0" presId="urn:microsoft.com/office/officeart/2005/8/layout/hierarchy3"/>
    <dgm:cxn modelId="{0AE124BB-47BA-4916-87B6-FF3CD167E258}" type="presParOf" srcId="{D80A0B67-1AF5-433E-9483-914739AF4008}" destId="{8C648F8E-C185-446F-B91E-9276C49E2BC8}" srcOrd="0" destOrd="0" presId="urn:microsoft.com/office/officeart/2005/8/layout/hierarchy3"/>
    <dgm:cxn modelId="{D7F16C89-379D-406A-9719-794A880AF8E2}" type="presParOf" srcId="{D80A0B67-1AF5-433E-9483-914739AF4008}" destId="{66C05D45-FA41-40BF-AB44-1DC7D5BB3B4C}" srcOrd="1" destOrd="0" presId="urn:microsoft.com/office/officeart/2005/8/layout/hierarchy3"/>
    <dgm:cxn modelId="{78FA8A51-E480-434D-BCD5-29D25512A688}" type="presParOf" srcId="{3E786395-1C8C-4302-8D2A-F6253EAC1866}" destId="{B3F4C9A9-B2E6-4F85-9514-DC50DF216684}"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541C89-C85E-4663-BABF-50570DEF3654}" type="doc">
      <dgm:prSet loTypeId="urn:microsoft.com/office/officeart/2005/8/layout/hierarchy3" loCatId="hierarchy" qsTypeId="urn:microsoft.com/office/officeart/2005/8/quickstyle/3d3" qsCatId="3D" csTypeId="urn:microsoft.com/office/officeart/2005/8/colors/accent0_3" csCatId="mainScheme" phldr="1"/>
      <dgm:spPr/>
      <dgm:t>
        <a:bodyPr/>
        <a:lstStyle/>
        <a:p>
          <a:endParaRPr lang="ru-RU"/>
        </a:p>
      </dgm:t>
    </dgm:pt>
    <dgm:pt modelId="{CC4B1284-7965-4D09-9415-10F37DF46BC0}">
      <dgm:prSet custT="1"/>
      <dgm:spPr/>
      <dgm:t>
        <a:bodyPr/>
        <a:lstStyle/>
        <a:p>
          <a:pPr rtl="0"/>
          <a:r>
            <a:rPr lang="uz-Cyrl-UZ" sz="3600" dirty="0" smtClean="0">
              <a:latin typeface="Times New Roman" panose="02020603050405020304" pitchFamily="18" charset="0"/>
              <a:cs typeface="Times New Roman" panose="02020603050405020304" pitchFamily="18" charset="0"/>
            </a:rPr>
            <a:t>1- tayanch </a:t>
          </a:r>
          <a:endParaRPr lang="ru-RU" sz="3600" dirty="0">
            <a:latin typeface="Times New Roman" panose="02020603050405020304" pitchFamily="18" charset="0"/>
            <a:cs typeface="Times New Roman" panose="02020603050405020304" pitchFamily="18" charset="0"/>
          </a:endParaRPr>
        </a:p>
      </dgm:t>
    </dgm:pt>
    <dgm:pt modelId="{96DE1C65-9AEF-4D7F-92F7-2251D1FC7EAC}" type="parTrans" cxnId="{88C4A5F5-41DC-4F21-8F0B-E6BDAFDD6C47}">
      <dgm:prSet/>
      <dgm:spPr/>
      <dgm:t>
        <a:bodyPr/>
        <a:lstStyle/>
        <a:p>
          <a:endParaRPr lang="ru-RU"/>
        </a:p>
      </dgm:t>
    </dgm:pt>
    <dgm:pt modelId="{06082EE5-EAA4-4F81-90E0-2989ED59677A}" type="sibTrans" cxnId="{88C4A5F5-41DC-4F21-8F0B-E6BDAFDD6C47}">
      <dgm:prSet/>
      <dgm:spPr/>
      <dgm:t>
        <a:bodyPr/>
        <a:lstStyle/>
        <a:p>
          <a:endParaRPr lang="ru-RU"/>
        </a:p>
      </dgm:t>
    </dgm:pt>
    <dgm:pt modelId="{FDFB152C-16D2-4933-A83D-F4A09BA6A2EC}">
      <dgm:prSet custT="1"/>
      <dgm:spPr/>
      <dgm:t>
        <a:bodyPr/>
        <a:lstStyle/>
        <a:p>
          <a:pPr rtl="0"/>
          <a:r>
            <a:rPr lang="uz-Cyrl-UZ" sz="3600" dirty="0" smtClean="0">
              <a:latin typeface="Times New Roman" panose="02020603050405020304" pitchFamily="18" charset="0"/>
              <a:cs typeface="Times New Roman" panose="02020603050405020304" pitchFamily="18" charset="0"/>
            </a:rPr>
            <a:t>2 – kulachok </a:t>
          </a:r>
          <a:endParaRPr lang="ru-RU" sz="3600" dirty="0">
            <a:latin typeface="Times New Roman" panose="02020603050405020304" pitchFamily="18" charset="0"/>
            <a:cs typeface="Times New Roman" panose="02020603050405020304" pitchFamily="18" charset="0"/>
          </a:endParaRPr>
        </a:p>
      </dgm:t>
    </dgm:pt>
    <dgm:pt modelId="{D4CC2C7E-7089-4E02-B432-D66A2745D287}" type="parTrans" cxnId="{69FE3411-7925-4B0A-8108-5548F64642C3}">
      <dgm:prSet/>
      <dgm:spPr/>
      <dgm:t>
        <a:bodyPr/>
        <a:lstStyle/>
        <a:p>
          <a:endParaRPr lang="ru-RU"/>
        </a:p>
      </dgm:t>
    </dgm:pt>
    <dgm:pt modelId="{63A3617F-2E24-407E-B15E-666AD788049F}" type="sibTrans" cxnId="{69FE3411-7925-4B0A-8108-5548F64642C3}">
      <dgm:prSet/>
      <dgm:spPr/>
      <dgm:t>
        <a:bodyPr/>
        <a:lstStyle/>
        <a:p>
          <a:endParaRPr lang="ru-RU"/>
        </a:p>
      </dgm:t>
    </dgm:pt>
    <dgm:pt modelId="{262C3C5A-3F89-4559-B10E-7FCC63B3339B}">
      <dgm:prSet custT="1"/>
      <dgm:spPr/>
      <dgm:t>
        <a:bodyPr/>
        <a:lstStyle/>
        <a:p>
          <a:pPr rtl="0"/>
          <a:r>
            <a:rPr lang="uz-Cyrl-UZ" sz="3600" dirty="0" smtClean="0">
              <a:latin typeface="Times New Roman" panose="02020603050405020304" pitchFamily="18" charset="0"/>
              <a:cs typeface="Times New Roman" panose="02020603050405020304" pitchFamily="18" charset="0"/>
            </a:rPr>
            <a:t>3 -  turtkich</a:t>
          </a:r>
          <a:endParaRPr lang="ru-RU" sz="3600" dirty="0">
            <a:latin typeface="Times New Roman" panose="02020603050405020304" pitchFamily="18" charset="0"/>
            <a:cs typeface="Times New Roman" panose="02020603050405020304" pitchFamily="18" charset="0"/>
          </a:endParaRPr>
        </a:p>
      </dgm:t>
    </dgm:pt>
    <dgm:pt modelId="{D644B578-BF83-4F5A-AE3E-2E70F40F53CE}" type="parTrans" cxnId="{943DBC57-A63B-4948-AA9C-7E9A82BFD956}">
      <dgm:prSet/>
      <dgm:spPr/>
      <dgm:t>
        <a:bodyPr/>
        <a:lstStyle/>
        <a:p>
          <a:endParaRPr lang="ru-RU"/>
        </a:p>
      </dgm:t>
    </dgm:pt>
    <dgm:pt modelId="{ACE080F2-7D00-4843-9EED-ED83036AA925}" type="sibTrans" cxnId="{943DBC57-A63B-4948-AA9C-7E9A82BFD956}">
      <dgm:prSet/>
      <dgm:spPr/>
      <dgm:t>
        <a:bodyPr/>
        <a:lstStyle/>
        <a:p>
          <a:endParaRPr lang="ru-RU"/>
        </a:p>
      </dgm:t>
    </dgm:pt>
    <dgm:pt modelId="{64A2BD7B-A319-487E-9D8D-C93B24DB0BE8}" type="pres">
      <dgm:prSet presAssocID="{08541C89-C85E-4663-BABF-50570DEF3654}" presName="diagram" presStyleCnt="0">
        <dgm:presLayoutVars>
          <dgm:chPref val="1"/>
          <dgm:dir/>
          <dgm:animOne val="branch"/>
          <dgm:animLvl val="lvl"/>
          <dgm:resizeHandles/>
        </dgm:presLayoutVars>
      </dgm:prSet>
      <dgm:spPr/>
      <dgm:t>
        <a:bodyPr/>
        <a:lstStyle/>
        <a:p>
          <a:endParaRPr lang="ru-RU"/>
        </a:p>
      </dgm:t>
    </dgm:pt>
    <dgm:pt modelId="{C1876A48-8935-4754-94CC-FE9F4EA5BED7}" type="pres">
      <dgm:prSet presAssocID="{CC4B1284-7965-4D09-9415-10F37DF46BC0}" presName="root" presStyleCnt="0"/>
      <dgm:spPr/>
    </dgm:pt>
    <dgm:pt modelId="{A6EB5C12-A517-414A-8FFC-914C08F4D2F5}" type="pres">
      <dgm:prSet presAssocID="{CC4B1284-7965-4D09-9415-10F37DF46BC0}" presName="rootComposite" presStyleCnt="0"/>
      <dgm:spPr/>
    </dgm:pt>
    <dgm:pt modelId="{21518F2F-752F-4BEA-81D7-88C0E3FC0F36}" type="pres">
      <dgm:prSet presAssocID="{CC4B1284-7965-4D09-9415-10F37DF46BC0}" presName="rootText" presStyleLbl="node1" presStyleIdx="0" presStyleCnt="3"/>
      <dgm:spPr/>
      <dgm:t>
        <a:bodyPr/>
        <a:lstStyle/>
        <a:p>
          <a:endParaRPr lang="ru-RU"/>
        </a:p>
      </dgm:t>
    </dgm:pt>
    <dgm:pt modelId="{1E705386-8A1C-45CA-BE61-76D8E50A5C4D}" type="pres">
      <dgm:prSet presAssocID="{CC4B1284-7965-4D09-9415-10F37DF46BC0}" presName="rootConnector" presStyleLbl="node1" presStyleIdx="0" presStyleCnt="3"/>
      <dgm:spPr/>
      <dgm:t>
        <a:bodyPr/>
        <a:lstStyle/>
        <a:p>
          <a:endParaRPr lang="ru-RU"/>
        </a:p>
      </dgm:t>
    </dgm:pt>
    <dgm:pt modelId="{237B912D-F08F-4487-8EF7-0179BDAC0E18}" type="pres">
      <dgm:prSet presAssocID="{CC4B1284-7965-4D09-9415-10F37DF46BC0}" presName="childShape" presStyleCnt="0"/>
      <dgm:spPr/>
    </dgm:pt>
    <dgm:pt modelId="{DF57F459-E1F6-441C-95FD-22A4EB4D5068}" type="pres">
      <dgm:prSet presAssocID="{FDFB152C-16D2-4933-A83D-F4A09BA6A2EC}" presName="root" presStyleCnt="0"/>
      <dgm:spPr/>
    </dgm:pt>
    <dgm:pt modelId="{ECC2385D-FF96-46D9-A436-278A57239035}" type="pres">
      <dgm:prSet presAssocID="{FDFB152C-16D2-4933-A83D-F4A09BA6A2EC}" presName="rootComposite" presStyleCnt="0"/>
      <dgm:spPr/>
    </dgm:pt>
    <dgm:pt modelId="{A7F89249-9AF6-41F7-B42C-24AF710C9864}" type="pres">
      <dgm:prSet presAssocID="{FDFB152C-16D2-4933-A83D-F4A09BA6A2EC}" presName="rootText" presStyleLbl="node1" presStyleIdx="1" presStyleCnt="3"/>
      <dgm:spPr/>
      <dgm:t>
        <a:bodyPr/>
        <a:lstStyle/>
        <a:p>
          <a:endParaRPr lang="ru-RU"/>
        </a:p>
      </dgm:t>
    </dgm:pt>
    <dgm:pt modelId="{2D89D6A0-A3FB-4898-B760-DD97689681CE}" type="pres">
      <dgm:prSet presAssocID="{FDFB152C-16D2-4933-A83D-F4A09BA6A2EC}" presName="rootConnector" presStyleLbl="node1" presStyleIdx="1" presStyleCnt="3"/>
      <dgm:spPr/>
      <dgm:t>
        <a:bodyPr/>
        <a:lstStyle/>
        <a:p>
          <a:endParaRPr lang="ru-RU"/>
        </a:p>
      </dgm:t>
    </dgm:pt>
    <dgm:pt modelId="{9111BFE2-8211-41A4-9E5B-B771DB1C6E61}" type="pres">
      <dgm:prSet presAssocID="{FDFB152C-16D2-4933-A83D-F4A09BA6A2EC}" presName="childShape" presStyleCnt="0"/>
      <dgm:spPr/>
    </dgm:pt>
    <dgm:pt modelId="{3E786395-1C8C-4302-8D2A-F6253EAC1866}" type="pres">
      <dgm:prSet presAssocID="{262C3C5A-3F89-4559-B10E-7FCC63B3339B}" presName="root" presStyleCnt="0"/>
      <dgm:spPr/>
    </dgm:pt>
    <dgm:pt modelId="{D80A0B67-1AF5-433E-9483-914739AF4008}" type="pres">
      <dgm:prSet presAssocID="{262C3C5A-3F89-4559-B10E-7FCC63B3339B}" presName="rootComposite" presStyleCnt="0"/>
      <dgm:spPr/>
    </dgm:pt>
    <dgm:pt modelId="{8C648F8E-C185-446F-B91E-9276C49E2BC8}" type="pres">
      <dgm:prSet presAssocID="{262C3C5A-3F89-4559-B10E-7FCC63B3339B}" presName="rootText" presStyleLbl="node1" presStyleIdx="2" presStyleCnt="3"/>
      <dgm:spPr/>
      <dgm:t>
        <a:bodyPr/>
        <a:lstStyle/>
        <a:p>
          <a:endParaRPr lang="ru-RU"/>
        </a:p>
      </dgm:t>
    </dgm:pt>
    <dgm:pt modelId="{66C05D45-FA41-40BF-AB44-1DC7D5BB3B4C}" type="pres">
      <dgm:prSet presAssocID="{262C3C5A-3F89-4559-B10E-7FCC63B3339B}" presName="rootConnector" presStyleLbl="node1" presStyleIdx="2" presStyleCnt="3"/>
      <dgm:spPr/>
      <dgm:t>
        <a:bodyPr/>
        <a:lstStyle/>
        <a:p>
          <a:endParaRPr lang="ru-RU"/>
        </a:p>
      </dgm:t>
    </dgm:pt>
    <dgm:pt modelId="{B3F4C9A9-B2E6-4F85-9514-DC50DF216684}" type="pres">
      <dgm:prSet presAssocID="{262C3C5A-3F89-4559-B10E-7FCC63B3339B}" presName="childShape" presStyleCnt="0"/>
      <dgm:spPr/>
    </dgm:pt>
  </dgm:ptLst>
  <dgm:cxnLst>
    <dgm:cxn modelId="{69FE3411-7925-4B0A-8108-5548F64642C3}" srcId="{08541C89-C85E-4663-BABF-50570DEF3654}" destId="{FDFB152C-16D2-4933-A83D-F4A09BA6A2EC}" srcOrd="1" destOrd="0" parTransId="{D4CC2C7E-7089-4E02-B432-D66A2745D287}" sibTransId="{63A3617F-2E24-407E-B15E-666AD788049F}"/>
    <dgm:cxn modelId="{E9184C4C-C95A-4A22-82B0-48DF5B88708B}" type="presOf" srcId="{FDFB152C-16D2-4933-A83D-F4A09BA6A2EC}" destId="{2D89D6A0-A3FB-4898-B760-DD97689681CE}" srcOrd="1" destOrd="0" presId="urn:microsoft.com/office/officeart/2005/8/layout/hierarchy3"/>
    <dgm:cxn modelId="{F4BAC092-BA19-4706-B18F-E8B3860F339E}" type="presOf" srcId="{08541C89-C85E-4663-BABF-50570DEF3654}" destId="{64A2BD7B-A319-487E-9D8D-C93B24DB0BE8}" srcOrd="0" destOrd="0" presId="urn:microsoft.com/office/officeart/2005/8/layout/hierarchy3"/>
    <dgm:cxn modelId="{943DBC57-A63B-4948-AA9C-7E9A82BFD956}" srcId="{08541C89-C85E-4663-BABF-50570DEF3654}" destId="{262C3C5A-3F89-4559-B10E-7FCC63B3339B}" srcOrd="2" destOrd="0" parTransId="{D644B578-BF83-4F5A-AE3E-2E70F40F53CE}" sibTransId="{ACE080F2-7D00-4843-9EED-ED83036AA925}"/>
    <dgm:cxn modelId="{A0DFB3A4-BE93-4D76-8020-D095B229B0EB}" type="presOf" srcId="{FDFB152C-16D2-4933-A83D-F4A09BA6A2EC}" destId="{A7F89249-9AF6-41F7-B42C-24AF710C9864}" srcOrd="0" destOrd="0" presId="urn:microsoft.com/office/officeart/2005/8/layout/hierarchy3"/>
    <dgm:cxn modelId="{02228E63-F6A1-4006-BAAA-F32032035CDF}" type="presOf" srcId="{CC4B1284-7965-4D09-9415-10F37DF46BC0}" destId="{1E705386-8A1C-45CA-BE61-76D8E50A5C4D}" srcOrd="1" destOrd="0" presId="urn:microsoft.com/office/officeart/2005/8/layout/hierarchy3"/>
    <dgm:cxn modelId="{BBC4838D-D2F1-44D5-B788-12407D5F3C5E}" type="presOf" srcId="{CC4B1284-7965-4D09-9415-10F37DF46BC0}" destId="{21518F2F-752F-4BEA-81D7-88C0E3FC0F36}" srcOrd="0" destOrd="0" presId="urn:microsoft.com/office/officeart/2005/8/layout/hierarchy3"/>
    <dgm:cxn modelId="{AAA8CF39-556E-4193-9E03-2E16304242AD}" type="presOf" srcId="{262C3C5A-3F89-4559-B10E-7FCC63B3339B}" destId="{8C648F8E-C185-446F-B91E-9276C49E2BC8}" srcOrd="0" destOrd="0" presId="urn:microsoft.com/office/officeart/2005/8/layout/hierarchy3"/>
    <dgm:cxn modelId="{7F4B8749-B300-4C89-B063-71ECF4386839}" type="presOf" srcId="{262C3C5A-3F89-4559-B10E-7FCC63B3339B}" destId="{66C05D45-FA41-40BF-AB44-1DC7D5BB3B4C}" srcOrd="1" destOrd="0" presId="urn:microsoft.com/office/officeart/2005/8/layout/hierarchy3"/>
    <dgm:cxn modelId="{88C4A5F5-41DC-4F21-8F0B-E6BDAFDD6C47}" srcId="{08541C89-C85E-4663-BABF-50570DEF3654}" destId="{CC4B1284-7965-4D09-9415-10F37DF46BC0}" srcOrd="0" destOrd="0" parTransId="{96DE1C65-9AEF-4D7F-92F7-2251D1FC7EAC}" sibTransId="{06082EE5-EAA4-4F81-90E0-2989ED59677A}"/>
    <dgm:cxn modelId="{273659C5-6FF8-477A-99A7-37D425A1CE4B}" type="presParOf" srcId="{64A2BD7B-A319-487E-9D8D-C93B24DB0BE8}" destId="{C1876A48-8935-4754-94CC-FE9F4EA5BED7}" srcOrd="0" destOrd="0" presId="urn:microsoft.com/office/officeart/2005/8/layout/hierarchy3"/>
    <dgm:cxn modelId="{63ED3122-E909-40D5-AD60-4A59086F704B}" type="presParOf" srcId="{C1876A48-8935-4754-94CC-FE9F4EA5BED7}" destId="{A6EB5C12-A517-414A-8FFC-914C08F4D2F5}" srcOrd="0" destOrd="0" presId="urn:microsoft.com/office/officeart/2005/8/layout/hierarchy3"/>
    <dgm:cxn modelId="{E273D830-D39E-4D4F-86F9-A6E9D6C166E6}" type="presParOf" srcId="{A6EB5C12-A517-414A-8FFC-914C08F4D2F5}" destId="{21518F2F-752F-4BEA-81D7-88C0E3FC0F36}" srcOrd="0" destOrd="0" presId="urn:microsoft.com/office/officeart/2005/8/layout/hierarchy3"/>
    <dgm:cxn modelId="{333A24B2-B00A-41D0-9651-31CBB7D4774F}" type="presParOf" srcId="{A6EB5C12-A517-414A-8FFC-914C08F4D2F5}" destId="{1E705386-8A1C-45CA-BE61-76D8E50A5C4D}" srcOrd="1" destOrd="0" presId="urn:microsoft.com/office/officeart/2005/8/layout/hierarchy3"/>
    <dgm:cxn modelId="{495571D8-601F-4E25-BFF0-947F526C082B}" type="presParOf" srcId="{C1876A48-8935-4754-94CC-FE9F4EA5BED7}" destId="{237B912D-F08F-4487-8EF7-0179BDAC0E18}" srcOrd="1" destOrd="0" presId="urn:microsoft.com/office/officeart/2005/8/layout/hierarchy3"/>
    <dgm:cxn modelId="{C17912FB-1BAC-4141-A7AF-89EAC999C510}" type="presParOf" srcId="{64A2BD7B-A319-487E-9D8D-C93B24DB0BE8}" destId="{DF57F459-E1F6-441C-95FD-22A4EB4D5068}" srcOrd="1" destOrd="0" presId="urn:microsoft.com/office/officeart/2005/8/layout/hierarchy3"/>
    <dgm:cxn modelId="{65E2DDD1-0A21-41BC-B7C3-12EA1ACDCF40}" type="presParOf" srcId="{DF57F459-E1F6-441C-95FD-22A4EB4D5068}" destId="{ECC2385D-FF96-46D9-A436-278A57239035}" srcOrd="0" destOrd="0" presId="urn:microsoft.com/office/officeart/2005/8/layout/hierarchy3"/>
    <dgm:cxn modelId="{95FF7637-D8E9-49F7-A22B-9C7113D3AD23}" type="presParOf" srcId="{ECC2385D-FF96-46D9-A436-278A57239035}" destId="{A7F89249-9AF6-41F7-B42C-24AF710C9864}" srcOrd="0" destOrd="0" presId="urn:microsoft.com/office/officeart/2005/8/layout/hierarchy3"/>
    <dgm:cxn modelId="{306C59DC-30A5-464F-88B2-A7BA74AE96AB}" type="presParOf" srcId="{ECC2385D-FF96-46D9-A436-278A57239035}" destId="{2D89D6A0-A3FB-4898-B760-DD97689681CE}" srcOrd="1" destOrd="0" presId="urn:microsoft.com/office/officeart/2005/8/layout/hierarchy3"/>
    <dgm:cxn modelId="{71F50606-3A82-41C1-984C-F5A636195945}" type="presParOf" srcId="{DF57F459-E1F6-441C-95FD-22A4EB4D5068}" destId="{9111BFE2-8211-41A4-9E5B-B771DB1C6E61}" srcOrd="1" destOrd="0" presId="urn:microsoft.com/office/officeart/2005/8/layout/hierarchy3"/>
    <dgm:cxn modelId="{C9BFE6F4-C66E-440A-B0E3-AE2CB1341CD3}" type="presParOf" srcId="{64A2BD7B-A319-487E-9D8D-C93B24DB0BE8}" destId="{3E786395-1C8C-4302-8D2A-F6253EAC1866}" srcOrd="2" destOrd="0" presId="urn:microsoft.com/office/officeart/2005/8/layout/hierarchy3"/>
    <dgm:cxn modelId="{9DF5B190-541D-4DDA-9CB3-FD797CBFABAC}" type="presParOf" srcId="{3E786395-1C8C-4302-8D2A-F6253EAC1866}" destId="{D80A0B67-1AF5-433E-9483-914739AF4008}" srcOrd="0" destOrd="0" presId="urn:microsoft.com/office/officeart/2005/8/layout/hierarchy3"/>
    <dgm:cxn modelId="{AA1B2087-0CF5-4371-9136-7A332918B6C3}" type="presParOf" srcId="{D80A0B67-1AF5-433E-9483-914739AF4008}" destId="{8C648F8E-C185-446F-B91E-9276C49E2BC8}" srcOrd="0" destOrd="0" presId="urn:microsoft.com/office/officeart/2005/8/layout/hierarchy3"/>
    <dgm:cxn modelId="{D939C1AB-2D9F-46FA-ABBD-B2163F0AAA40}" type="presParOf" srcId="{D80A0B67-1AF5-433E-9483-914739AF4008}" destId="{66C05D45-FA41-40BF-AB44-1DC7D5BB3B4C}" srcOrd="1" destOrd="0" presId="urn:microsoft.com/office/officeart/2005/8/layout/hierarchy3"/>
    <dgm:cxn modelId="{86DE0398-E9D6-402B-A32E-86106CFC75C5}" type="presParOf" srcId="{3E786395-1C8C-4302-8D2A-F6253EAC1866}" destId="{B3F4C9A9-B2E6-4F85-9514-DC50DF216684}"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355050-EBDB-429A-A883-7734A4AC8FED}" type="doc">
      <dgm:prSet loTypeId="urn:microsoft.com/office/officeart/2005/8/layout/vList2" loCatId="list" qsTypeId="urn:microsoft.com/office/officeart/2005/8/quickstyle/3d2" qsCatId="3D" csTypeId="urn:microsoft.com/office/officeart/2005/8/colors/accent3_1" csCatId="accent3" phldr="1"/>
      <dgm:spPr/>
      <dgm:t>
        <a:bodyPr/>
        <a:lstStyle/>
        <a:p>
          <a:endParaRPr lang="ru-RU"/>
        </a:p>
      </dgm:t>
    </dgm:pt>
    <dgm:pt modelId="{F09575AA-79D6-4956-B517-F81660FF5398}">
      <dgm:prSet custT="1"/>
      <dgm:spPr/>
      <dgm:t>
        <a:bodyPr/>
        <a:lstStyle/>
        <a:p>
          <a:pPr rtl="0"/>
          <a:r>
            <a:rPr lang="uz-Cyrl-UZ" sz="4000" dirty="0" smtClean="0">
              <a:solidFill>
                <a:srgbClr val="FF0000"/>
              </a:solidFill>
              <a:latin typeface="Times New Roman" panose="02020603050405020304" pitchFamily="18" charset="0"/>
              <a:cs typeface="Times New Roman" panose="02020603050405020304" pitchFamily="18" charset="0"/>
            </a:rPr>
            <a:t>Sirtlar</a:t>
          </a:r>
          <a:r>
            <a:rPr lang="en-US" sz="4000" dirty="0" smtClean="0">
              <a:solidFill>
                <a:srgbClr val="FF0000"/>
              </a:solidFill>
              <a:latin typeface="Times New Roman" panose="02020603050405020304" pitchFamily="18" charset="0"/>
              <a:cs typeface="Times New Roman" panose="02020603050405020304" pitchFamily="18" charset="0"/>
            </a:rPr>
            <a:t> deb </a:t>
          </a:r>
          <a:r>
            <a:rPr lang="en-US" sz="4000" dirty="0" smtClean="0">
              <a:latin typeface="Times New Roman" panose="02020603050405020304" pitchFamily="18" charset="0"/>
              <a:cs typeface="Times New Roman" panose="02020603050405020304" pitchFamily="18" charset="0"/>
            </a:rPr>
            <a:t>-</a:t>
          </a:r>
          <a:r>
            <a:rPr lang="uz-Cyrl-UZ" sz="4000" dirty="0" smtClean="0">
              <a:latin typeface="Times New Roman" panose="02020603050405020304" pitchFamily="18" charset="0"/>
              <a:cs typeface="Times New Roman" panose="02020603050405020304" pitchFamily="18" charset="0"/>
            </a:rPr>
            <a:t>kulachok profili bilan uchli turtkichining kuch bilan bir-biriga ishqalanib birikishi natijasida harakat davri</a:t>
          </a:r>
          <a:r>
            <a:rPr lang="en-US" sz="4000" dirty="0" smtClean="0">
              <a:latin typeface="Times New Roman" panose="02020603050405020304" pitchFamily="18" charset="0"/>
              <a:cs typeface="Times New Roman" panose="02020603050405020304" pitchFamily="18" charset="0"/>
            </a:rPr>
            <a:t>g</a:t>
          </a:r>
          <a:r>
            <a:rPr lang="uz-Cyrl-UZ" sz="4000" dirty="0" smtClean="0">
              <a:latin typeface="Times New Roman" panose="02020603050405020304" pitchFamily="18" charset="0"/>
              <a:cs typeface="Times New Roman" panose="02020603050405020304" pitchFamily="18" charset="0"/>
            </a:rPr>
            <a:t>a</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aytiladi</a:t>
          </a:r>
          <a:r>
            <a:rPr lang="en-US" sz="4000" dirty="0" smtClean="0">
              <a:latin typeface="Times New Roman" panose="02020603050405020304" pitchFamily="18" charset="0"/>
              <a:cs typeface="Times New Roman" panose="02020603050405020304" pitchFamily="18" charset="0"/>
            </a:rPr>
            <a:t>.</a:t>
          </a:r>
          <a:r>
            <a:rPr lang="uz-Cyrl-UZ" sz="4000" dirty="0" smtClean="0">
              <a:latin typeface="Times New Roman" panose="02020603050405020304" pitchFamily="18" charset="0"/>
              <a:cs typeface="Times New Roman" panose="02020603050405020304" pitchFamily="18" charset="0"/>
            </a:rPr>
            <a:t> </a:t>
          </a:r>
          <a:r>
            <a:rPr lang="en-US" sz="4000" dirty="0" smtClean="0">
              <a:latin typeface="Times New Roman" panose="02020603050405020304" pitchFamily="18" charset="0"/>
              <a:cs typeface="Times New Roman" panose="02020603050405020304" pitchFamily="18" charset="0"/>
            </a:rPr>
            <a:t>                                </a:t>
          </a:r>
          <a:r>
            <a:rPr lang="uz-Cyrl-UZ" sz="4000" dirty="0" smtClean="0">
              <a:latin typeface="Times New Roman" panose="02020603050405020304" pitchFamily="18" charset="0"/>
              <a:cs typeface="Times New Roman" panose="02020603050405020304" pitchFamily="18" charset="0"/>
            </a:rPr>
            <a:t>Kulachok bilan turtkich oliy kinematik juft, tashkil qilib birikadi. Tarkibida kulachokli bo’g’ini bo`lgan mexanizm kulachokli mexanizm deyiladi. </a:t>
          </a:r>
          <a:r>
            <a:rPr lang="en-US" sz="4000" dirty="0" smtClean="0">
              <a:latin typeface="Times New Roman" panose="02020603050405020304" pitchFamily="18" charset="0"/>
              <a:cs typeface="Times New Roman" panose="02020603050405020304" pitchFamily="18" charset="0"/>
            </a:rPr>
            <a:t>                                                                  </a:t>
          </a:r>
          <a:r>
            <a:rPr lang="uz-Cyrl-UZ" sz="4000" dirty="0" smtClean="0">
              <a:latin typeface="Times New Roman" panose="02020603050405020304" pitchFamily="18" charset="0"/>
              <a:cs typeface="Times New Roman" panose="02020603050405020304" pitchFamily="18" charset="0"/>
            </a:rPr>
            <a:t>Kulachokli mexanizmlar tekislikka nisbatan harakatlanishiga qarab ikkiga bo`linadi.</a:t>
          </a:r>
          <a:endParaRPr lang="ru-RU" sz="4000" dirty="0">
            <a:latin typeface="Times New Roman" panose="02020603050405020304" pitchFamily="18" charset="0"/>
            <a:cs typeface="Times New Roman" panose="02020603050405020304" pitchFamily="18" charset="0"/>
          </a:endParaRPr>
        </a:p>
      </dgm:t>
    </dgm:pt>
    <dgm:pt modelId="{B6DDB91A-4B67-4EF3-A257-53E41B4A14DF}" type="parTrans" cxnId="{0EB31540-8241-47DE-B281-C42E70B28181}">
      <dgm:prSet/>
      <dgm:spPr/>
      <dgm:t>
        <a:bodyPr/>
        <a:lstStyle/>
        <a:p>
          <a:endParaRPr lang="ru-RU"/>
        </a:p>
      </dgm:t>
    </dgm:pt>
    <dgm:pt modelId="{5C6C2025-01BC-48D1-A1FA-B669D16D3BDA}" type="sibTrans" cxnId="{0EB31540-8241-47DE-B281-C42E70B28181}">
      <dgm:prSet/>
      <dgm:spPr/>
      <dgm:t>
        <a:bodyPr/>
        <a:lstStyle/>
        <a:p>
          <a:endParaRPr lang="ru-RU"/>
        </a:p>
      </dgm:t>
    </dgm:pt>
    <dgm:pt modelId="{F4F92BA5-B912-42E3-B33F-491F477FC199}" type="pres">
      <dgm:prSet presAssocID="{2C355050-EBDB-429A-A883-7734A4AC8FED}" presName="linear" presStyleCnt="0">
        <dgm:presLayoutVars>
          <dgm:animLvl val="lvl"/>
          <dgm:resizeHandles val="exact"/>
        </dgm:presLayoutVars>
      </dgm:prSet>
      <dgm:spPr/>
      <dgm:t>
        <a:bodyPr/>
        <a:lstStyle/>
        <a:p>
          <a:endParaRPr lang="ru-RU"/>
        </a:p>
      </dgm:t>
    </dgm:pt>
    <dgm:pt modelId="{ED11B46C-FF75-4843-8236-7D5EC995BCCB}" type="pres">
      <dgm:prSet presAssocID="{F09575AA-79D6-4956-B517-F81660FF5398}" presName="parentText" presStyleLbl="node1" presStyleIdx="0" presStyleCnt="1" custScaleY="113073">
        <dgm:presLayoutVars>
          <dgm:chMax val="0"/>
          <dgm:bulletEnabled val="1"/>
        </dgm:presLayoutVars>
      </dgm:prSet>
      <dgm:spPr/>
      <dgm:t>
        <a:bodyPr/>
        <a:lstStyle/>
        <a:p>
          <a:endParaRPr lang="ru-RU"/>
        </a:p>
      </dgm:t>
    </dgm:pt>
  </dgm:ptLst>
  <dgm:cxnLst>
    <dgm:cxn modelId="{94D2CC42-9A2B-4FE9-8749-1AD991ED1B65}" type="presOf" srcId="{2C355050-EBDB-429A-A883-7734A4AC8FED}" destId="{F4F92BA5-B912-42E3-B33F-491F477FC199}" srcOrd="0" destOrd="0" presId="urn:microsoft.com/office/officeart/2005/8/layout/vList2"/>
    <dgm:cxn modelId="{0EB31540-8241-47DE-B281-C42E70B28181}" srcId="{2C355050-EBDB-429A-A883-7734A4AC8FED}" destId="{F09575AA-79D6-4956-B517-F81660FF5398}" srcOrd="0" destOrd="0" parTransId="{B6DDB91A-4B67-4EF3-A257-53E41B4A14DF}" sibTransId="{5C6C2025-01BC-48D1-A1FA-B669D16D3BDA}"/>
    <dgm:cxn modelId="{4AE6EBE5-7D73-44AB-838D-B196CFB57687}" type="presOf" srcId="{F09575AA-79D6-4956-B517-F81660FF5398}" destId="{ED11B46C-FF75-4843-8236-7D5EC995BCCB}" srcOrd="0" destOrd="0" presId="urn:microsoft.com/office/officeart/2005/8/layout/vList2"/>
    <dgm:cxn modelId="{FC63DE55-3CDE-42D6-A85D-50F4D08DB4A2}" type="presParOf" srcId="{F4F92BA5-B912-42E3-B33F-491F477FC199}" destId="{ED11B46C-FF75-4843-8236-7D5EC995BCC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2FB4188-D970-4C5B-BAFC-32B574FE9020}" type="doc">
      <dgm:prSet loTypeId="urn:microsoft.com/office/officeart/2005/8/layout/vList5" loCatId="list" qsTypeId="urn:microsoft.com/office/officeart/2005/8/quickstyle/3d3" qsCatId="3D" csTypeId="urn:microsoft.com/office/officeart/2005/8/colors/accent3_2" csCatId="accent3" phldr="1"/>
      <dgm:spPr/>
      <dgm:t>
        <a:bodyPr/>
        <a:lstStyle/>
        <a:p>
          <a:endParaRPr lang="ru-RU"/>
        </a:p>
      </dgm:t>
    </dgm:pt>
    <dgm:pt modelId="{A493C1CE-AD06-4546-A470-E5C7276EBDA9}">
      <dgm:prSet/>
      <dgm:spPr/>
      <dgm:t>
        <a:bodyPr/>
        <a:lstStyle/>
        <a:p>
          <a:pPr rtl="0"/>
          <a:r>
            <a:rPr lang="en-US" dirty="0" smtClean="0"/>
            <a:t>1.</a:t>
          </a:r>
          <a:r>
            <a:rPr lang="ru-RU" dirty="0" err="1" smtClean="0"/>
            <a:t>Tekis</a:t>
          </a:r>
          <a:r>
            <a:rPr lang="ru-RU" dirty="0" smtClean="0"/>
            <a:t> </a:t>
          </a:r>
          <a:r>
            <a:rPr lang="ru-RU" dirty="0" err="1" smtClean="0"/>
            <a:t>kulachokli</a:t>
          </a:r>
          <a:r>
            <a:rPr lang="ru-RU" dirty="0" smtClean="0"/>
            <a:t> </a:t>
          </a:r>
          <a:r>
            <a:rPr lang="ru-RU" dirty="0" err="1" smtClean="0"/>
            <a:t>mexanizmlar</a:t>
          </a:r>
          <a:r>
            <a:rPr lang="ru-RU" dirty="0" smtClean="0"/>
            <a:t>.</a:t>
          </a:r>
          <a:endParaRPr lang="ru-RU" dirty="0"/>
        </a:p>
      </dgm:t>
    </dgm:pt>
    <dgm:pt modelId="{AB160E5A-9F35-4153-BF90-A36A1824F14F}" type="parTrans" cxnId="{10025FBF-DFA6-44F8-A9B9-056F10B7CBB9}">
      <dgm:prSet/>
      <dgm:spPr/>
      <dgm:t>
        <a:bodyPr/>
        <a:lstStyle/>
        <a:p>
          <a:endParaRPr lang="ru-RU"/>
        </a:p>
      </dgm:t>
    </dgm:pt>
    <dgm:pt modelId="{2F7D1E27-25CF-44AC-B1DD-255423353FCF}" type="sibTrans" cxnId="{10025FBF-DFA6-44F8-A9B9-056F10B7CBB9}">
      <dgm:prSet/>
      <dgm:spPr/>
      <dgm:t>
        <a:bodyPr/>
        <a:lstStyle/>
        <a:p>
          <a:endParaRPr lang="ru-RU"/>
        </a:p>
      </dgm:t>
    </dgm:pt>
    <dgm:pt modelId="{B85B432E-DD8C-4DE9-8DD0-84CAA93286F0}">
      <dgm:prSet/>
      <dgm:spPr/>
      <dgm:t>
        <a:bodyPr/>
        <a:lstStyle/>
        <a:p>
          <a:pPr rtl="0"/>
          <a:r>
            <a:rPr lang="en-US" dirty="0" smtClean="0"/>
            <a:t>2.</a:t>
          </a:r>
          <a:r>
            <a:rPr lang="ru-RU" dirty="0" err="1" smtClean="0"/>
            <a:t>Fazoviy</a:t>
          </a:r>
          <a:r>
            <a:rPr lang="ru-RU" dirty="0" smtClean="0"/>
            <a:t> </a:t>
          </a:r>
          <a:r>
            <a:rPr lang="ru-RU" dirty="0" err="1" smtClean="0"/>
            <a:t>kulachokli</a:t>
          </a:r>
          <a:r>
            <a:rPr lang="ru-RU" dirty="0" smtClean="0"/>
            <a:t> </a:t>
          </a:r>
          <a:r>
            <a:rPr lang="ru-RU" dirty="0" err="1" smtClean="0"/>
            <a:t>mexanizmlar</a:t>
          </a:r>
          <a:r>
            <a:rPr lang="ru-RU" dirty="0" smtClean="0"/>
            <a:t>.</a:t>
          </a:r>
          <a:endParaRPr lang="ru-RU" dirty="0"/>
        </a:p>
      </dgm:t>
    </dgm:pt>
    <dgm:pt modelId="{D47182E0-14C7-4483-AB55-4CE8A4740DB4}" type="parTrans" cxnId="{75D39A9D-69F0-40B4-AF48-324AD2172C44}">
      <dgm:prSet/>
      <dgm:spPr/>
      <dgm:t>
        <a:bodyPr/>
        <a:lstStyle/>
        <a:p>
          <a:endParaRPr lang="ru-RU"/>
        </a:p>
      </dgm:t>
    </dgm:pt>
    <dgm:pt modelId="{E15C7EFC-ADA9-4020-AF6E-5747615EA3F5}" type="sibTrans" cxnId="{75D39A9D-69F0-40B4-AF48-324AD2172C44}">
      <dgm:prSet/>
      <dgm:spPr/>
      <dgm:t>
        <a:bodyPr/>
        <a:lstStyle/>
        <a:p>
          <a:endParaRPr lang="ru-RU"/>
        </a:p>
      </dgm:t>
    </dgm:pt>
    <dgm:pt modelId="{E4790356-B21D-4CC9-9232-03E51ECC6144}" type="pres">
      <dgm:prSet presAssocID="{32FB4188-D970-4C5B-BAFC-32B574FE9020}" presName="Name0" presStyleCnt="0">
        <dgm:presLayoutVars>
          <dgm:dir/>
          <dgm:animLvl val="lvl"/>
          <dgm:resizeHandles val="exact"/>
        </dgm:presLayoutVars>
      </dgm:prSet>
      <dgm:spPr/>
      <dgm:t>
        <a:bodyPr/>
        <a:lstStyle/>
        <a:p>
          <a:endParaRPr lang="ru-RU"/>
        </a:p>
      </dgm:t>
    </dgm:pt>
    <dgm:pt modelId="{FD929099-463E-4ED1-8FD6-BE7971FADD19}" type="pres">
      <dgm:prSet presAssocID="{A493C1CE-AD06-4546-A470-E5C7276EBDA9}" presName="linNode" presStyleCnt="0"/>
      <dgm:spPr/>
    </dgm:pt>
    <dgm:pt modelId="{B4B920A1-E7A6-4DDB-B1F3-FAA26475A47A}" type="pres">
      <dgm:prSet presAssocID="{A493C1CE-AD06-4546-A470-E5C7276EBDA9}" presName="parentText" presStyleLbl="node1" presStyleIdx="0" presStyleCnt="2" custLinFactNeighborX="-88907" custLinFactNeighborY="6881">
        <dgm:presLayoutVars>
          <dgm:chMax val="1"/>
          <dgm:bulletEnabled val="1"/>
        </dgm:presLayoutVars>
      </dgm:prSet>
      <dgm:spPr/>
      <dgm:t>
        <a:bodyPr/>
        <a:lstStyle/>
        <a:p>
          <a:endParaRPr lang="ru-RU"/>
        </a:p>
      </dgm:t>
    </dgm:pt>
    <dgm:pt modelId="{C8C1E789-15E3-4B49-8A29-312A6C53D89A}" type="pres">
      <dgm:prSet presAssocID="{2F7D1E27-25CF-44AC-B1DD-255423353FCF}" presName="sp" presStyleCnt="0"/>
      <dgm:spPr/>
    </dgm:pt>
    <dgm:pt modelId="{DE708735-3E3C-4385-BB12-D020F2A91499}" type="pres">
      <dgm:prSet presAssocID="{B85B432E-DD8C-4DE9-8DD0-84CAA93286F0}" presName="linNode" presStyleCnt="0"/>
      <dgm:spPr/>
    </dgm:pt>
    <dgm:pt modelId="{05792437-E306-40B6-BDA4-ADFFC2AC01E6}" type="pres">
      <dgm:prSet presAssocID="{B85B432E-DD8C-4DE9-8DD0-84CAA93286F0}" presName="parentText" presStyleLbl="node1" presStyleIdx="1" presStyleCnt="2" custLinFactNeighborX="74330" custLinFactNeighborY="-98119">
        <dgm:presLayoutVars>
          <dgm:chMax val="1"/>
          <dgm:bulletEnabled val="1"/>
        </dgm:presLayoutVars>
      </dgm:prSet>
      <dgm:spPr/>
      <dgm:t>
        <a:bodyPr/>
        <a:lstStyle/>
        <a:p>
          <a:endParaRPr lang="ru-RU"/>
        </a:p>
      </dgm:t>
    </dgm:pt>
  </dgm:ptLst>
  <dgm:cxnLst>
    <dgm:cxn modelId="{EDD0E609-691E-4EAA-8813-709C7A36E0F6}" type="presOf" srcId="{B85B432E-DD8C-4DE9-8DD0-84CAA93286F0}" destId="{05792437-E306-40B6-BDA4-ADFFC2AC01E6}" srcOrd="0" destOrd="0" presId="urn:microsoft.com/office/officeart/2005/8/layout/vList5"/>
    <dgm:cxn modelId="{D6CCC2CE-1C29-43C9-A0EB-B760381F00F1}" type="presOf" srcId="{A493C1CE-AD06-4546-A470-E5C7276EBDA9}" destId="{B4B920A1-E7A6-4DDB-B1F3-FAA26475A47A}" srcOrd="0" destOrd="0" presId="urn:microsoft.com/office/officeart/2005/8/layout/vList5"/>
    <dgm:cxn modelId="{EF5D90A9-3471-48A6-9E2F-E487D56A36C6}" type="presOf" srcId="{32FB4188-D970-4C5B-BAFC-32B574FE9020}" destId="{E4790356-B21D-4CC9-9232-03E51ECC6144}" srcOrd="0" destOrd="0" presId="urn:microsoft.com/office/officeart/2005/8/layout/vList5"/>
    <dgm:cxn modelId="{10025FBF-DFA6-44F8-A9B9-056F10B7CBB9}" srcId="{32FB4188-D970-4C5B-BAFC-32B574FE9020}" destId="{A493C1CE-AD06-4546-A470-E5C7276EBDA9}" srcOrd="0" destOrd="0" parTransId="{AB160E5A-9F35-4153-BF90-A36A1824F14F}" sibTransId="{2F7D1E27-25CF-44AC-B1DD-255423353FCF}"/>
    <dgm:cxn modelId="{75D39A9D-69F0-40B4-AF48-324AD2172C44}" srcId="{32FB4188-D970-4C5B-BAFC-32B574FE9020}" destId="{B85B432E-DD8C-4DE9-8DD0-84CAA93286F0}" srcOrd="1" destOrd="0" parTransId="{D47182E0-14C7-4483-AB55-4CE8A4740DB4}" sibTransId="{E15C7EFC-ADA9-4020-AF6E-5747615EA3F5}"/>
    <dgm:cxn modelId="{6D333994-6DE2-4D6D-89C1-37519F7F247A}" type="presParOf" srcId="{E4790356-B21D-4CC9-9232-03E51ECC6144}" destId="{FD929099-463E-4ED1-8FD6-BE7971FADD19}" srcOrd="0" destOrd="0" presId="urn:microsoft.com/office/officeart/2005/8/layout/vList5"/>
    <dgm:cxn modelId="{21FE8D7C-2D4F-4086-8B31-783AC3A57CBC}" type="presParOf" srcId="{FD929099-463E-4ED1-8FD6-BE7971FADD19}" destId="{B4B920A1-E7A6-4DDB-B1F3-FAA26475A47A}" srcOrd="0" destOrd="0" presId="urn:microsoft.com/office/officeart/2005/8/layout/vList5"/>
    <dgm:cxn modelId="{AC6F2832-F2CF-4E78-8908-147163F91AF5}" type="presParOf" srcId="{E4790356-B21D-4CC9-9232-03E51ECC6144}" destId="{C8C1E789-15E3-4B49-8A29-312A6C53D89A}" srcOrd="1" destOrd="0" presId="urn:microsoft.com/office/officeart/2005/8/layout/vList5"/>
    <dgm:cxn modelId="{3EBC5F25-9E57-4981-A480-25C1CFF2C7DB}" type="presParOf" srcId="{E4790356-B21D-4CC9-9232-03E51ECC6144}" destId="{DE708735-3E3C-4385-BB12-D020F2A91499}" srcOrd="2" destOrd="0" presId="urn:microsoft.com/office/officeart/2005/8/layout/vList5"/>
    <dgm:cxn modelId="{8C7C7FFE-D8E0-4247-B0C4-077500F17B71}" type="presParOf" srcId="{DE708735-3E3C-4385-BB12-D020F2A91499}" destId="{05792437-E306-40B6-BDA4-ADFFC2AC01E6}"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306AB64-FCAE-4CF2-97AD-3B9F852C5977}" type="doc">
      <dgm:prSet loTypeId="urn:microsoft.com/office/officeart/2005/8/layout/vList2" loCatId="list" qsTypeId="urn:microsoft.com/office/officeart/2005/8/quickstyle/3d4" qsCatId="3D" csTypeId="urn:microsoft.com/office/officeart/2005/8/colors/accent2_1" csCatId="accent2" phldr="1"/>
      <dgm:spPr/>
      <dgm:t>
        <a:bodyPr/>
        <a:lstStyle/>
        <a:p>
          <a:endParaRPr lang="ru-RU"/>
        </a:p>
      </dgm:t>
    </dgm:pt>
    <dgm:pt modelId="{EC938468-724E-4D58-899B-37C4E64F4D0F}">
      <dgm:prSet custT="1"/>
      <dgm:spPr/>
      <dgm:t>
        <a:bodyPr/>
        <a:lstStyle/>
        <a:p>
          <a:pPr rtl="0"/>
          <a:r>
            <a:rPr lang="uz-Cyrl-UZ" sz="2800" smtClean="0">
              <a:latin typeface="Times New Roman" panose="02020603050405020304" pitchFamily="18" charset="0"/>
              <a:cs typeface="Times New Roman" panose="02020603050405020304" pitchFamily="18" charset="0"/>
            </a:rPr>
            <a:t>Buning uchun mexanizmning kinematmik sxemasini masshtabda chizib olamiz.</a:t>
          </a:r>
          <a:endParaRPr lang="ru-RU" sz="2800">
            <a:latin typeface="Times New Roman" panose="02020603050405020304" pitchFamily="18" charset="0"/>
            <a:cs typeface="Times New Roman" panose="02020603050405020304" pitchFamily="18" charset="0"/>
          </a:endParaRPr>
        </a:p>
      </dgm:t>
    </dgm:pt>
    <dgm:pt modelId="{C0CCC65A-22CE-4B9D-94DE-C4D66F5E2227}" type="parTrans" cxnId="{CFF07075-FE3C-47B6-98BA-2ADC241F42CF}">
      <dgm:prSet/>
      <dgm:spPr/>
      <dgm:t>
        <a:bodyPr/>
        <a:lstStyle/>
        <a:p>
          <a:endParaRPr lang="ru-RU"/>
        </a:p>
      </dgm:t>
    </dgm:pt>
    <dgm:pt modelId="{B014EEA1-8E0D-4B8A-AE62-A0ED1EDDA34B}" type="sibTrans" cxnId="{CFF07075-FE3C-47B6-98BA-2ADC241F42CF}">
      <dgm:prSet/>
      <dgm:spPr/>
      <dgm:t>
        <a:bodyPr/>
        <a:lstStyle/>
        <a:p>
          <a:endParaRPr lang="ru-RU"/>
        </a:p>
      </dgm:t>
    </dgm:pt>
    <dgm:pt modelId="{E8F39196-6217-4E2F-930E-4B89B25D6474}">
      <dgm:prSet custT="1"/>
      <dgm:spPr/>
      <dgm:t>
        <a:bodyPr/>
        <a:lstStyle/>
        <a:p>
          <a:pPr rtl="0"/>
          <a:r>
            <a:rPr lang="uz-Cyrl-UZ" sz="2400" dirty="0" smtClean="0">
              <a:latin typeface="Times New Roman" panose="02020603050405020304" pitchFamily="18" charset="0"/>
              <a:cs typeface="Times New Roman" panose="02020603050405020304" pitchFamily="18" charset="0"/>
            </a:rPr>
            <a:t>Kulachokni </a:t>
          </a:r>
          <a:r>
            <a:rPr lang="ru-RU" sz="2400" dirty="0" smtClean="0">
              <a:latin typeface="Times New Roman" panose="02020603050405020304" pitchFamily="18" charset="0"/>
              <a:cs typeface="Times New Roman" panose="02020603050405020304" pitchFamily="18" charset="0"/>
            </a:rPr>
            <a:t>ω</a:t>
          </a:r>
          <a:r>
            <a:rPr lang="uz-Cyrl-UZ" sz="2400" dirty="0" smtClean="0">
              <a:latin typeface="Times New Roman" panose="02020603050405020304" pitchFamily="18" charset="0"/>
              <a:cs typeface="Times New Roman" panose="02020603050405020304" pitchFamily="18" charset="0"/>
            </a:rPr>
            <a:t>=cosnt burchak tezlikda aylantirilsa, turtkich ilgarilanma - qaytma  harakat qiladi. Shuni e'tiborga olib kulachok profili bir xil kattalikda bir necha bo`lak</a:t>
          </a:r>
          <a:r>
            <a:rPr lang="en-US" sz="2400" dirty="0" err="1" smtClean="0">
              <a:latin typeface="Times New Roman" panose="02020603050405020304" pitchFamily="18" charset="0"/>
              <a:cs typeface="Times New Roman" panose="02020603050405020304" pitchFamily="18" charset="0"/>
            </a:rPr>
            <a:t>lar</a:t>
          </a:r>
          <a:r>
            <a:rPr lang="uz-Cyrl-UZ" sz="2400" dirty="0" smtClean="0">
              <a:latin typeface="Times New Roman" panose="02020603050405020304" pitchFamily="18" charset="0"/>
              <a:cs typeface="Times New Roman" panose="02020603050405020304" pitchFamily="18" charset="0"/>
            </a:rPr>
            <a:t>a bo`linadi. (14.1 shakl)</a:t>
          </a:r>
          <a:endParaRPr lang="ru-RU" sz="2400" dirty="0">
            <a:latin typeface="Times New Roman" panose="02020603050405020304" pitchFamily="18" charset="0"/>
            <a:cs typeface="Times New Roman" panose="02020603050405020304" pitchFamily="18" charset="0"/>
          </a:endParaRPr>
        </a:p>
      </dgm:t>
    </dgm:pt>
    <dgm:pt modelId="{BF9540BE-6C09-43F6-AB91-D6773F7DD830}" type="parTrans" cxnId="{E8B3BAE1-FEB5-4ACA-9702-F83F69FD6E86}">
      <dgm:prSet/>
      <dgm:spPr/>
      <dgm:t>
        <a:bodyPr/>
        <a:lstStyle/>
        <a:p>
          <a:endParaRPr lang="ru-RU"/>
        </a:p>
      </dgm:t>
    </dgm:pt>
    <dgm:pt modelId="{6709351B-3CA8-43FA-A7A1-CDA3ED95E125}" type="sibTrans" cxnId="{E8B3BAE1-FEB5-4ACA-9702-F83F69FD6E86}">
      <dgm:prSet/>
      <dgm:spPr/>
      <dgm:t>
        <a:bodyPr/>
        <a:lstStyle/>
        <a:p>
          <a:endParaRPr lang="ru-RU"/>
        </a:p>
      </dgm:t>
    </dgm:pt>
    <dgm:pt modelId="{C9DB1F74-10C4-4807-9300-F4C053D61E8D}">
      <dgm:prSet custT="1"/>
      <dgm:spPr/>
      <dgm:t>
        <a:bodyPr/>
        <a:lstStyle/>
        <a:p>
          <a:pPr rtl="0"/>
          <a:r>
            <a:rPr lang="uz-Cyrl-UZ" sz="2400" dirty="0" smtClean="0">
              <a:latin typeface="Times New Roman" panose="02020603050405020304" pitchFamily="18" charset="0"/>
              <a:cs typeface="Times New Roman" panose="02020603050405020304" pitchFamily="18" charset="0"/>
            </a:rPr>
            <a:t>B nuqtaning yo`l diagrammasini chizish uchun SO t koordinata o`qlarini olib Ot tomonni (abtsissalar o`qini) kulachok profili bo`lingan bo`laklar soniga teng bo`lakka bo`lamiz. So`ngra ordinatalar  o`qiga OS ga turtkich o`qidagi B nuqtaning </a:t>
          </a:r>
          <a:r>
            <a:rPr lang="en-US" sz="2400" dirty="0" smtClean="0">
              <a:latin typeface="Times New Roman" panose="02020603050405020304" pitchFamily="18" charset="0"/>
              <a:cs typeface="Times New Roman" panose="02020603050405020304" pitchFamily="18" charset="0"/>
            </a:rPr>
            <a:t>B</a:t>
          </a:r>
          <a:r>
            <a:rPr lang="uz-Cyrl-UZ" sz="2400" baseline="-25000" dirty="0" smtClean="0">
              <a:latin typeface="Times New Roman" panose="02020603050405020304" pitchFamily="18" charset="0"/>
              <a:cs typeface="Times New Roman" panose="02020603050405020304" pitchFamily="18" charset="0"/>
            </a:rPr>
            <a:t>o1</a:t>
          </a:r>
          <a:r>
            <a:rPr lang="uz-Cyrl-UZ"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B</a:t>
          </a:r>
          <a:r>
            <a:rPr lang="uz-Cyrl-UZ" sz="2400" baseline="-25000" dirty="0" smtClean="0">
              <a:latin typeface="Times New Roman" panose="02020603050405020304" pitchFamily="18" charset="0"/>
              <a:cs typeface="Times New Roman" panose="02020603050405020304" pitchFamily="18" charset="0"/>
            </a:rPr>
            <a:t>1</a:t>
          </a:r>
          <a:r>
            <a:rPr lang="uz-Cyrl-UZ"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B</a:t>
          </a:r>
          <a:r>
            <a:rPr lang="uz-Cyrl-UZ" sz="2400" baseline="-25000" dirty="0" smtClean="0">
              <a:latin typeface="Times New Roman" panose="02020603050405020304" pitchFamily="18" charset="0"/>
              <a:cs typeface="Times New Roman" panose="02020603050405020304" pitchFamily="18" charset="0"/>
            </a:rPr>
            <a:t>2</a:t>
          </a:r>
          <a:r>
            <a:rPr lang="uz-Cyrl-UZ" sz="2400" dirty="0" smtClean="0">
              <a:latin typeface="Times New Roman" panose="02020603050405020304" pitchFamily="18" charset="0"/>
              <a:cs typeface="Times New Roman" panose="02020603050405020304" pitchFamily="18" charset="0"/>
            </a:rPr>
            <a:t> ... koordinatalarini o`lchab qo`yamiz. Shu o`lchab qo`yilgan nuqtalar (B</a:t>
          </a:r>
          <a:r>
            <a:rPr lang="uz-Cyrl-UZ" sz="2400" baseline="-25000" dirty="0" smtClean="0">
              <a:latin typeface="Times New Roman" panose="02020603050405020304" pitchFamily="18" charset="0"/>
              <a:cs typeface="Times New Roman" panose="02020603050405020304" pitchFamily="18" charset="0"/>
            </a:rPr>
            <a:t>1</a:t>
          </a:r>
          <a:r>
            <a:rPr lang="uz-Cyrl-UZ" sz="2400" dirty="0" smtClean="0">
              <a:latin typeface="Times New Roman" panose="02020603050405020304" pitchFamily="18" charset="0"/>
              <a:cs typeface="Times New Roman" panose="02020603050405020304" pitchFamily="18" charset="0"/>
            </a:rPr>
            <a:t>, B</a:t>
          </a:r>
          <a:r>
            <a:rPr lang="uz-Cyrl-UZ" sz="2400" baseline="-25000" dirty="0" smtClean="0">
              <a:latin typeface="Times New Roman" panose="02020603050405020304" pitchFamily="18" charset="0"/>
              <a:cs typeface="Times New Roman" panose="02020603050405020304" pitchFamily="18" charset="0"/>
            </a:rPr>
            <a:t>2</a:t>
          </a:r>
          <a:r>
            <a:rPr lang="uz-Cyrl-UZ" sz="2400" dirty="0" smtClean="0">
              <a:latin typeface="Times New Roman" panose="02020603050405020304" pitchFamily="18" charset="0"/>
              <a:cs typeface="Times New Roman" panose="02020603050405020304" pitchFamily="18" charset="0"/>
            </a:rPr>
            <a:t>, B</a:t>
          </a:r>
          <a:r>
            <a:rPr lang="uz-Cyrl-UZ" sz="2400" baseline="-25000" dirty="0" smtClean="0">
              <a:latin typeface="Times New Roman" panose="02020603050405020304" pitchFamily="18" charset="0"/>
              <a:cs typeface="Times New Roman" panose="02020603050405020304" pitchFamily="18" charset="0"/>
            </a:rPr>
            <a:t>3</a:t>
          </a:r>
          <a:r>
            <a:rPr lang="uz-Cyrl-UZ" sz="2400" dirty="0" smtClean="0">
              <a:latin typeface="Times New Roman" panose="02020603050405020304" pitchFamily="18" charset="0"/>
              <a:cs typeface="Times New Roman" panose="02020603050405020304" pitchFamily="18" charset="0"/>
            </a:rPr>
            <a:t>…) ni ko`rsatuvchi (B</a:t>
          </a:r>
          <a:r>
            <a:rPr lang="uz-Cyrl-UZ" sz="2400" baseline="-25000" dirty="0" smtClean="0">
              <a:latin typeface="Times New Roman" panose="02020603050405020304" pitchFamily="18" charset="0"/>
              <a:cs typeface="Times New Roman" panose="02020603050405020304" pitchFamily="18" charset="0"/>
            </a:rPr>
            <a:t>o</a:t>
          </a:r>
          <a:r>
            <a:rPr lang="uz-Cyrl-UZ" sz="2400" dirty="0" smtClean="0">
              <a:latin typeface="Times New Roman" panose="02020603050405020304" pitchFamily="18" charset="0"/>
              <a:cs typeface="Times New Roman" panose="02020603050405020304" pitchFamily="18" charset="0"/>
            </a:rPr>
            <a:t> B</a:t>
          </a:r>
          <a:r>
            <a:rPr lang="uz-Cyrl-UZ" sz="2400" baseline="-25000" dirty="0" smtClean="0">
              <a:latin typeface="Times New Roman" panose="02020603050405020304" pitchFamily="18" charset="0"/>
              <a:cs typeface="Times New Roman" panose="02020603050405020304" pitchFamily="18" charset="0"/>
            </a:rPr>
            <a:t>g</a:t>
          </a:r>
          <a:r>
            <a:rPr lang="uz-Cyrl-UZ" sz="2400" dirty="0" smtClean="0">
              <a:latin typeface="Times New Roman" panose="02020603050405020304" pitchFamily="18" charset="0"/>
              <a:cs typeface="Times New Roman" panose="02020603050405020304" pitchFamily="18" charset="0"/>
            </a:rPr>
            <a:t>), (B</a:t>
          </a:r>
          <a:r>
            <a:rPr lang="uz-Cyrl-UZ" sz="2400" baseline="-25000" dirty="0" smtClean="0">
              <a:latin typeface="Times New Roman" panose="02020603050405020304" pitchFamily="18" charset="0"/>
              <a:cs typeface="Times New Roman" panose="02020603050405020304" pitchFamily="18" charset="0"/>
            </a:rPr>
            <a:t>o</a:t>
          </a:r>
          <a:r>
            <a:rPr lang="uz-Cyrl-UZ" sz="2400" dirty="0" smtClean="0">
              <a:latin typeface="Times New Roman" panose="02020603050405020304" pitchFamily="18" charset="0"/>
              <a:cs typeface="Times New Roman" panose="02020603050405020304" pitchFamily="18" charset="0"/>
            </a:rPr>
            <a:t>B</a:t>
          </a:r>
          <a:r>
            <a:rPr lang="uz-Cyrl-UZ" sz="2400" baseline="-25000" dirty="0" smtClean="0">
              <a:latin typeface="Times New Roman" panose="02020603050405020304" pitchFamily="18" charset="0"/>
              <a:cs typeface="Times New Roman" panose="02020603050405020304" pitchFamily="18" charset="0"/>
            </a:rPr>
            <a:t>2</a:t>
          </a:r>
          <a:r>
            <a:rPr lang="uz-Cyrl-UZ" sz="2400" dirty="0" smtClean="0">
              <a:latin typeface="Times New Roman" panose="02020603050405020304" pitchFamily="18" charset="0"/>
              <a:cs typeface="Times New Roman" panose="02020603050405020304" pitchFamily="18" charset="0"/>
            </a:rPr>
            <a:t>) ... kesmalar koordinatalar boshidan boshlab o`lchab qo`yiladi.</a:t>
          </a:r>
          <a:endParaRPr lang="ru-RU" sz="2400" dirty="0">
            <a:latin typeface="Times New Roman" panose="02020603050405020304" pitchFamily="18" charset="0"/>
            <a:cs typeface="Times New Roman" panose="02020603050405020304" pitchFamily="18" charset="0"/>
          </a:endParaRPr>
        </a:p>
      </dgm:t>
    </dgm:pt>
    <dgm:pt modelId="{44C79027-C0CE-46EF-AFAF-952CA66BA5EB}" type="parTrans" cxnId="{CFF6EDBF-8921-439A-B150-00290C0DF5E6}">
      <dgm:prSet/>
      <dgm:spPr/>
      <dgm:t>
        <a:bodyPr/>
        <a:lstStyle/>
        <a:p>
          <a:endParaRPr lang="ru-RU"/>
        </a:p>
      </dgm:t>
    </dgm:pt>
    <dgm:pt modelId="{C0BA9D83-515A-4682-A641-4AA3940DD5F4}" type="sibTrans" cxnId="{CFF6EDBF-8921-439A-B150-00290C0DF5E6}">
      <dgm:prSet/>
      <dgm:spPr/>
      <dgm:t>
        <a:bodyPr/>
        <a:lstStyle/>
        <a:p>
          <a:endParaRPr lang="ru-RU"/>
        </a:p>
      </dgm:t>
    </dgm:pt>
    <dgm:pt modelId="{D79BBF46-BD65-4B46-95A2-EDE6E1AD8106}" type="pres">
      <dgm:prSet presAssocID="{9306AB64-FCAE-4CF2-97AD-3B9F852C5977}" presName="linear" presStyleCnt="0">
        <dgm:presLayoutVars>
          <dgm:animLvl val="lvl"/>
          <dgm:resizeHandles val="exact"/>
        </dgm:presLayoutVars>
      </dgm:prSet>
      <dgm:spPr/>
      <dgm:t>
        <a:bodyPr/>
        <a:lstStyle/>
        <a:p>
          <a:endParaRPr lang="ru-RU"/>
        </a:p>
      </dgm:t>
    </dgm:pt>
    <dgm:pt modelId="{D901FD62-E62F-4039-87C5-6FF5CEB9F2CF}" type="pres">
      <dgm:prSet presAssocID="{EC938468-724E-4D58-899B-37C4E64F4D0F}" presName="parentText" presStyleLbl="node1" presStyleIdx="0" presStyleCnt="3">
        <dgm:presLayoutVars>
          <dgm:chMax val="0"/>
          <dgm:bulletEnabled val="1"/>
        </dgm:presLayoutVars>
      </dgm:prSet>
      <dgm:spPr/>
      <dgm:t>
        <a:bodyPr/>
        <a:lstStyle/>
        <a:p>
          <a:endParaRPr lang="ru-RU"/>
        </a:p>
      </dgm:t>
    </dgm:pt>
    <dgm:pt modelId="{29EE4DE9-F309-494C-8EE7-A15172A7221E}" type="pres">
      <dgm:prSet presAssocID="{B014EEA1-8E0D-4B8A-AE62-A0ED1EDDA34B}" presName="spacer" presStyleCnt="0"/>
      <dgm:spPr/>
    </dgm:pt>
    <dgm:pt modelId="{17701B59-3AA6-4441-B622-426DCBF46327}" type="pres">
      <dgm:prSet presAssocID="{E8F39196-6217-4E2F-930E-4B89B25D6474}" presName="parentText" presStyleLbl="node1" presStyleIdx="1" presStyleCnt="3">
        <dgm:presLayoutVars>
          <dgm:chMax val="0"/>
          <dgm:bulletEnabled val="1"/>
        </dgm:presLayoutVars>
      </dgm:prSet>
      <dgm:spPr/>
      <dgm:t>
        <a:bodyPr/>
        <a:lstStyle/>
        <a:p>
          <a:endParaRPr lang="ru-RU"/>
        </a:p>
      </dgm:t>
    </dgm:pt>
    <dgm:pt modelId="{0691B757-7946-455A-91C2-8B900E408FF6}" type="pres">
      <dgm:prSet presAssocID="{6709351B-3CA8-43FA-A7A1-CDA3ED95E125}" presName="spacer" presStyleCnt="0"/>
      <dgm:spPr/>
    </dgm:pt>
    <dgm:pt modelId="{13028B72-0C77-4CCD-9F2C-0AC8D17EA41F}" type="pres">
      <dgm:prSet presAssocID="{C9DB1F74-10C4-4807-9300-F4C053D61E8D}" presName="parentText" presStyleLbl="node1" presStyleIdx="2" presStyleCnt="3" custScaleY="123179">
        <dgm:presLayoutVars>
          <dgm:chMax val="0"/>
          <dgm:bulletEnabled val="1"/>
        </dgm:presLayoutVars>
      </dgm:prSet>
      <dgm:spPr/>
      <dgm:t>
        <a:bodyPr/>
        <a:lstStyle/>
        <a:p>
          <a:endParaRPr lang="ru-RU"/>
        </a:p>
      </dgm:t>
    </dgm:pt>
  </dgm:ptLst>
  <dgm:cxnLst>
    <dgm:cxn modelId="{D400294F-8E1C-4FF9-A936-98F3C79A28EB}" type="presOf" srcId="{C9DB1F74-10C4-4807-9300-F4C053D61E8D}" destId="{13028B72-0C77-4CCD-9F2C-0AC8D17EA41F}" srcOrd="0" destOrd="0" presId="urn:microsoft.com/office/officeart/2005/8/layout/vList2"/>
    <dgm:cxn modelId="{D9DC7CE4-A94A-4DE8-9DF6-896078633981}" type="presOf" srcId="{EC938468-724E-4D58-899B-37C4E64F4D0F}" destId="{D901FD62-E62F-4039-87C5-6FF5CEB9F2CF}" srcOrd="0" destOrd="0" presId="urn:microsoft.com/office/officeart/2005/8/layout/vList2"/>
    <dgm:cxn modelId="{CFF6EDBF-8921-439A-B150-00290C0DF5E6}" srcId="{9306AB64-FCAE-4CF2-97AD-3B9F852C5977}" destId="{C9DB1F74-10C4-4807-9300-F4C053D61E8D}" srcOrd="2" destOrd="0" parTransId="{44C79027-C0CE-46EF-AFAF-952CA66BA5EB}" sibTransId="{C0BA9D83-515A-4682-A641-4AA3940DD5F4}"/>
    <dgm:cxn modelId="{E8B3BAE1-FEB5-4ACA-9702-F83F69FD6E86}" srcId="{9306AB64-FCAE-4CF2-97AD-3B9F852C5977}" destId="{E8F39196-6217-4E2F-930E-4B89B25D6474}" srcOrd="1" destOrd="0" parTransId="{BF9540BE-6C09-43F6-AB91-D6773F7DD830}" sibTransId="{6709351B-3CA8-43FA-A7A1-CDA3ED95E125}"/>
    <dgm:cxn modelId="{CFF07075-FE3C-47B6-98BA-2ADC241F42CF}" srcId="{9306AB64-FCAE-4CF2-97AD-3B9F852C5977}" destId="{EC938468-724E-4D58-899B-37C4E64F4D0F}" srcOrd="0" destOrd="0" parTransId="{C0CCC65A-22CE-4B9D-94DE-C4D66F5E2227}" sibTransId="{B014EEA1-8E0D-4B8A-AE62-A0ED1EDDA34B}"/>
    <dgm:cxn modelId="{2445F0AE-3D35-4579-9B2D-3D085C8C6B28}" type="presOf" srcId="{9306AB64-FCAE-4CF2-97AD-3B9F852C5977}" destId="{D79BBF46-BD65-4B46-95A2-EDE6E1AD8106}" srcOrd="0" destOrd="0" presId="urn:microsoft.com/office/officeart/2005/8/layout/vList2"/>
    <dgm:cxn modelId="{25BDAEC5-14F9-4698-BA98-10C8F04A26F9}" type="presOf" srcId="{E8F39196-6217-4E2F-930E-4B89B25D6474}" destId="{17701B59-3AA6-4441-B622-426DCBF46327}" srcOrd="0" destOrd="0" presId="urn:microsoft.com/office/officeart/2005/8/layout/vList2"/>
    <dgm:cxn modelId="{E69AAB56-08B1-4E01-A4E8-15DE73C0ED53}" type="presParOf" srcId="{D79BBF46-BD65-4B46-95A2-EDE6E1AD8106}" destId="{D901FD62-E62F-4039-87C5-6FF5CEB9F2CF}" srcOrd="0" destOrd="0" presId="urn:microsoft.com/office/officeart/2005/8/layout/vList2"/>
    <dgm:cxn modelId="{7817D1EF-7447-41BE-9F06-60FEF35D9EC0}" type="presParOf" srcId="{D79BBF46-BD65-4B46-95A2-EDE6E1AD8106}" destId="{29EE4DE9-F309-494C-8EE7-A15172A7221E}" srcOrd="1" destOrd="0" presId="urn:microsoft.com/office/officeart/2005/8/layout/vList2"/>
    <dgm:cxn modelId="{F4E26B8B-08A7-42B3-A107-C7081BDCEA67}" type="presParOf" srcId="{D79BBF46-BD65-4B46-95A2-EDE6E1AD8106}" destId="{17701B59-3AA6-4441-B622-426DCBF46327}" srcOrd="2" destOrd="0" presId="urn:microsoft.com/office/officeart/2005/8/layout/vList2"/>
    <dgm:cxn modelId="{B13C6FDB-DCD9-4A26-9972-9E29B8D5D03E}" type="presParOf" srcId="{D79BBF46-BD65-4B46-95A2-EDE6E1AD8106}" destId="{0691B757-7946-455A-91C2-8B900E408FF6}" srcOrd="3" destOrd="0" presId="urn:microsoft.com/office/officeart/2005/8/layout/vList2"/>
    <dgm:cxn modelId="{A2DDC3B4-97AD-434E-9651-D00B423ECD19}" type="presParOf" srcId="{D79BBF46-BD65-4B46-95A2-EDE6E1AD8106}" destId="{13028B72-0C77-4CCD-9F2C-0AC8D17EA41F}"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D932AFA-8737-4574-A752-84BA98549BB9}" type="doc">
      <dgm:prSet loTypeId="urn:microsoft.com/office/officeart/2005/8/layout/vList2" loCatId="list" qsTypeId="urn:microsoft.com/office/officeart/2005/8/quickstyle/3d4" qsCatId="3D" csTypeId="urn:microsoft.com/office/officeart/2005/8/colors/accent0_2" csCatId="mainScheme"/>
      <dgm:spPr/>
      <dgm:t>
        <a:bodyPr/>
        <a:lstStyle/>
        <a:p>
          <a:endParaRPr lang="ru-RU"/>
        </a:p>
      </dgm:t>
    </dgm:pt>
    <dgm:pt modelId="{BBFDA63B-4175-4D36-84A5-33500F1C8A16}">
      <dgm:prSet custT="1"/>
      <dgm:spPr/>
      <dgm:t>
        <a:bodyPr/>
        <a:lstStyle/>
        <a:p>
          <a:pPr rtl="0"/>
          <a:r>
            <a:rPr lang="uz-Cyrl-UZ" sz="3200" b="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Bunda turtkichning harakat qonuni va profilining shakli topilishi lozim bo`lgan kulachokning eng kichik radiusi bilan turtkichning maksimal ko`tarilishi orali</a:t>
          </a:r>
          <a:r>
            <a:rPr lang="en-US" sz="3200" b="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g</a:t>
          </a:r>
          <a:r>
            <a:rPr lang="uz-Cyrl-UZ" sz="3200" b="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 beriladi.</a:t>
          </a:r>
          <a:endParaRPr lang="ru-RU" sz="32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8B2BD381-229F-47FE-9844-1E2107052B93}" type="parTrans" cxnId="{6A9470C6-803F-4A40-ACFB-A12EC8362345}">
      <dgm:prSet/>
      <dgm:spPr/>
      <dgm:t>
        <a:bodyPr/>
        <a:lstStyle/>
        <a:p>
          <a:endParaRPr lang="ru-RU" b="0" cap="none" spc="0">
            <a:ln w="0"/>
            <a:solidFill>
              <a:schemeClr val="tx1"/>
            </a:solidFill>
            <a:effectLst>
              <a:outerShdw blurRad="38100" dist="19050" dir="2700000" algn="tl" rotWithShape="0">
                <a:schemeClr val="dk1">
                  <a:alpha val="40000"/>
                </a:schemeClr>
              </a:outerShdw>
            </a:effectLst>
          </a:endParaRPr>
        </a:p>
      </dgm:t>
    </dgm:pt>
    <dgm:pt modelId="{3BC696C9-052C-433C-9A68-98D9977B1371}" type="sibTrans" cxnId="{6A9470C6-803F-4A40-ACFB-A12EC8362345}">
      <dgm:prSet/>
      <dgm:spPr/>
      <dgm:t>
        <a:bodyPr/>
        <a:lstStyle/>
        <a:p>
          <a:endParaRPr lang="ru-RU" b="0" cap="none" spc="0">
            <a:ln w="0"/>
            <a:solidFill>
              <a:schemeClr val="tx1"/>
            </a:solidFill>
            <a:effectLst>
              <a:outerShdw blurRad="38100" dist="19050" dir="2700000" algn="tl" rotWithShape="0">
                <a:schemeClr val="dk1">
                  <a:alpha val="40000"/>
                </a:schemeClr>
              </a:outerShdw>
            </a:effectLst>
          </a:endParaRPr>
        </a:p>
      </dgm:t>
    </dgm:pt>
    <dgm:pt modelId="{72A20346-C459-42FD-BF08-3BC5F4B92119}">
      <dgm:prSet custT="1"/>
      <dgm:spPr/>
      <dgm:t>
        <a:bodyPr/>
        <a:lstStyle/>
        <a:p>
          <a:pPr rtl="0"/>
          <a:r>
            <a:rPr lang="uz-Cyrl-UZ" sz="3200" b="0" cap="none" spc="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Kulachokli mexanizmni kinematik loyihalashda eng kichik  radiusi  (r</a:t>
          </a:r>
          <a:r>
            <a:rPr lang="uz-Cyrl-UZ" sz="3200" b="0" cap="none" spc="0" baseline="-2500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min</a:t>
          </a:r>
          <a:r>
            <a:rPr lang="uz-Cyrl-UZ" sz="3200" b="0" cap="none" spc="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va turtkichning harakat qonuni tezlik, tezlanish yoki ko`chish S – t grafigi shaklida berilgan bo’ladi.</a:t>
          </a:r>
          <a:endParaRPr lang="ru-RU" sz="32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96F07CF2-FB52-4508-B9C5-A90AC8A4D7C9}" type="parTrans" cxnId="{2724B80D-B7C2-48F8-AF6A-3C63A47A7DC0}">
      <dgm:prSet/>
      <dgm:spPr/>
      <dgm:t>
        <a:bodyPr/>
        <a:lstStyle/>
        <a:p>
          <a:endParaRPr lang="ru-RU" b="0" cap="none" spc="0">
            <a:ln w="0"/>
            <a:solidFill>
              <a:schemeClr val="tx1"/>
            </a:solidFill>
            <a:effectLst>
              <a:outerShdw blurRad="38100" dist="19050" dir="2700000" algn="tl" rotWithShape="0">
                <a:schemeClr val="dk1">
                  <a:alpha val="40000"/>
                </a:schemeClr>
              </a:outerShdw>
            </a:effectLst>
          </a:endParaRPr>
        </a:p>
      </dgm:t>
    </dgm:pt>
    <dgm:pt modelId="{F22AD0EA-B74F-4CB5-ADB7-74980BDD9198}" type="sibTrans" cxnId="{2724B80D-B7C2-48F8-AF6A-3C63A47A7DC0}">
      <dgm:prSet/>
      <dgm:spPr/>
      <dgm:t>
        <a:bodyPr/>
        <a:lstStyle/>
        <a:p>
          <a:endParaRPr lang="ru-RU" b="0" cap="none" spc="0">
            <a:ln w="0"/>
            <a:solidFill>
              <a:schemeClr val="tx1"/>
            </a:solidFill>
            <a:effectLst>
              <a:outerShdw blurRad="38100" dist="19050" dir="2700000" algn="tl" rotWithShape="0">
                <a:schemeClr val="dk1">
                  <a:alpha val="40000"/>
                </a:schemeClr>
              </a:outerShdw>
            </a:effectLst>
          </a:endParaRPr>
        </a:p>
      </dgm:t>
    </dgm:pt>
    <dgm:pt modelId="{DFB56F1D-1733-48A6-BC75-D4A11C40658C}">
      <dgm:prSet custT="1"/>
      <dgm:spPr/>
      <dgm:t>
        <a:bodyPr/>
        <a:lstStyle/>
        <a:p>
          <a:pPr rtl="0"/>
          <a:r>
            <a:rPr lang="uz-Cyrl-UZ" sz="3200" b="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Agar harakat qonuni   </a:t>
          </a:r>
          <a:r>
            <a:rPr lang="uz-Cyrl-UZ" sz="3200" b="0"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а</a:t>
          </a:r>
          <a:r>
            <a:rPr lang="uz-Cyrl-UZ" sz="3200" b="0" cap="none" spc="0" baseline="300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a:t>
          </a:r>
          <a:r>
            <a:rPr lang="uz-Cyrl-UZ" sz="3200" b="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 t   grafigi shaklida berilgan bo`lsa 2 – marta,   </a:t>
          </a:r>
          <a:r>
            <a:rPr lang="uz-Cyrl-UZ" sz="3200" b="0"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 </a:t>
          </a:r>
          <a:r>
            <a:rPr lang="uz-Cyrl-UZ" sz="3200" b="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   grafigi shaklida bo`lsa 1 – marta grafik integrallab   S – t   grafigi hosil qilinadi. </a:t>
          </a:r>
          <a:endParaRPr lang="ru-RU" sz="32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3313A520-2A30-4A43-B547-D8BF0213D9DE}" type="parTrans" cxnId="{EAFF9D46-0992-41AC-928E-A7BE63D43465}">
      <dgm:prSet/>
      <dgm:spPr/>
      <dgm:t>
        <a:bodyPr/>
        <a:lstStyle/>
        <a:p>
          <a:endParaRPr lang="ru-RU" b="0" cap="none" spc="0">
            <a:ln w="0"/>
            <a:solidFill>
              <a:schemeClr val="tx1"/>
            </a:solidFill>
            <a:effectLst>
              <a:outerShdw blurRad="38100" dist="19050" dir="2700000" algn="tl" rotWithShape="0">
                <a:schemeClr val="dk1">
                  <a:alpha val="40000"/>
                </a:schemeClr>
              </a:outerShdw>
            </a:effectLst>
          </a:endParaRPr>
        </a:p>
      </dgm:t>
    </dgm:pt>
    <dgm:pt modelId="{3187C064-9EF0-4CFE-86DE-09B2361EBE97}" type="sibTrans" cxnId="{EAFF9D46-0992-41AC-928E-A7BE63D43465}">
      <dgm:prSet/>
      <dgm:spPr/>
      <dgm:t>
        <a:bodyPr/>
        <a:lstStyle/>
        <a:p>
          <a:endParaRPr lang="ru-RU" b="0" cap="none" spc="0">
            <a:ln w="0"/>
            <a:solidFill>
              <a:schemeClr val="tx1"/>
            </a:solidFill>
            <a:effectLst>
              <a:outerShdw blurRad="38100" dist="19050" dir="2700000" algn="tl" rotWithShape="0">
                <a:schemeClr val="dk1">
                  <a:alpha val="40000"/>
                </a:schemeClr>
              </a:outerShdw>
            </a:effectLst>
          </a:endParaRPr>
        </a:p>
      </dgm:t>
    </dgm:pt>
    <dgm:pt modelId="{16716949-3CED-4007-BCF2-A78920CAA1C6}" type="pres">
      <dgm:prSet presAssocID="{CD932AFA-8737-4574-A752-84BA98549BB9}" presName="linear" presStyleCnt="0">
        <dgm:presLayoutVars>
          <dgm:animLvl val="lvl"/>
          <dgm:resizeHandles val="exact"/>
        </dgm:presLayoutVars>
      </dgm:prSet>
      <dgm:spPr/>
      <dgm:t>
        <a:bodyPr/>
        <a:lstStyle/>
        <a:p>
          <a:endParaRPr lang="ru-RU"/>
        </a:p>
      </dgm:t>
    </dgm:pt>
    <dgm:pt modelId="{82423E30-330E-481E-B96C-89B4F4DC1DA1}" type="pres">
      <dgm:prSet presAssocID="{BBFDA63B-4175-4D36-84A5-33500F1C8A16}" presName="parentText" presStyleLbl="node1" presStyleIdx="0" presStyleCnt="3">
        <dgm:presLayoutVars>
          <dgm:chMax val="0"/>
          <dgm:bulletEnabled val="1"/>
        </dgm:presLayoutVars>
      </dgm:prSet>
      <dgm:spPr/>
      <dgm:t>
        <a:bodyPr/>
        <a:lstStyle/>
        <a:p>
          <a:endParaRPr lang="ru-RU"/>
        </a:p>
      </dgm:t>
    </dgm:pt>
    <dgm:pt modelId="{0A2DA3E9-3754-4BE0-B6B2-3805F8E29FDB}" type="pres">
      <dgm:prSet presAssocID="{3BC696C9-052C-433C-9A68-98D9977B1371}" presName="spacer" presStyleCnt="0"/>
      <dgm:spPr/>
    </dgm:pt>
    <dgm:pt modelId="{9AC67739-4F6B-4B73-B08F-C070A6F58441}" type="pres">
      <dgm:prSet presAssocID="{72A20346-C459-42FD-BF08-3BC5F4B92119}" presName="parentText" presStyleLbl="node1" presStyleIdx="1" presStyleCnt="3">
        <dgm:presLayoutVars>
          <dgm:chMax val="0"/>
          <dgm:bulletEnabled val="1"/>
        </dgm:presLayoutVars>
      </dgm:prSet>
      <dgm:spPr/>
      <dgm:t>
        <a:bodyPr/>
        <a:lstStyle/>
        <a:p>
          <a:endParaRPr lang="ru-RU"/>
        </a:p>
      </dgm:t>
    </dgm:pt>
    <dgm:pt modelId="{61EADE3A-1C61-48D7-B372-983FEEE4305A}" type="pres">
      <dgm:prSet presAssocID="{F22AD0EA-B74F-4CB5-ADB7-74980BDD9198}" presName="spacer" presStyleCnt="0"/>
      <dgm:spPr/>
    </dgm:pt>
    <dgm:pt modelId="{B9AF6F47-DE66-4F21-8E1D-8178F61F65BE}" type="pres">
      <dgm:prSet presAssocID="{DFB56F1D-1733-48A6-BC75-D4A11C40658C}" presName="parentText" presStyleLbl="node1" presStyleIdx="2" presStyleCnt="3">
        <dgm:presLayoutVars>
          <dgm:chMax val="0"/>
          <dgm:bulletEnabled val="1"/>
        </dgm:presLayoutVars>
      </dgm:prSet>
      <dgm:spPr/>
      <dgm:t>
        <a:bodyPr/>
        <a:lstStyle/>
        <a:p>
          <a:endParaRPr lang="ru-RU"/>
        </a:p>
      </dgm:t>
    </dgm:pt>
  </dgm:ptLst>
  <dgm:cxnLst>
    <dgm:cxn modelId="{846E9096-C0BF-41D2-92A3-0A6E589AF001}" type="presOf" srcId="{BBFDA63B-4175-4D36-84A5-33500F1C8A16}" destId="{82423E30-330E-481E-B96C-89B4F4DC1DA1}" srcOrd="0" destOrd="0" presId="urn:microsoft.com/office/officeart/2005/8/layout/vList2"/>
    <dgm:cxn modelId="{6A9470C6-803F-4A40-ACFB-A12EC8362345}" srcId="{CD932AFA-8737-4574-A752-84BA98549BB9}" destId="{BBFDA63B-4175-4D36-84A5-33500F1C8A16}" srcOrd="0" destOrd="0" parTransId="{8B2BD381-229F-47FE-9844-1E2107052B93}" sibTransId="{3BC696C9-052C-433C-9A68-98D9977B1371}"/>
    <dgm:cxn modelId="{CB8F4D99-D686-41FE-94C7-8FDF8B8099FF}" type="presOf" srcId="{CD932AFA-8737-4574-A752-84BA98549BB9}" destId="{16716949-3CED-4007-BCF2-A78920CAA1C6}" srcOrd="0" destOrd="0" presId="urn:microsoft.com/office/officeart/2005/8/layout/vList2"/>
    <dgm:cxn modelId="{EAFF9D46-0992-41AC-928E-A7BE63D43465}" srcId="{CD932AFA-8737-4574-A752-84BA98549BB9}" destId="{DFB56F1D-1733-48A6-BC75-D4A11C40658C}" srcOrd="2" destOrd="0" parTransId="{3313A520-2A30-4A43-B547-D8BF0213D9DE}" sibTransId="{3187C064-9EF0-4CFE-86DE-09B2361EBE97}"/>
    <dgm:cxn modelId="{2724B80D-B7C2-48F8-AF6A-3C63A47A7DC0}" srcId="{CD932AFA-8737-4574-A752-84BA98549BB9}" destId="{72A20346-C459-42FD-BF08-3BC5F4B92119}" srcOrd="1" destOrd="0" parTransId="{96F07CF2-FB52-4508-B9C5-A90AC8A4D7C9}" sibTransId="{F22AD0EA-B74F-4CB5-ADB7-74980BDD9198}"/>
    <dgm:cxn modelId="{C46837D6-B2F6-4694-B203-BECF12BA44D1}" type="presOf" srcId="{DFB56F1D-1733-48A6-BC75-D4A11C40658C}" destId="{B9AF6F47-DE66-4F21-8E1D-8178F61F65BE}" srcOrd="0" destOrd="0" presId="urn:microsoft.com/office/officeart/2005/8/layout/vList2"/>
    <dgm:cxn modelId="{E23EB71F-8599-4379-B7A0-715BAFAB066E}" type="presOf" srcId="{72A20346-C459-42FD-BF08-3BC5F4B92119}" destId="{9AC67739-4F6B-4B73-B08F-C070A6F58441}" srcOrd="0" destOrd="0" presId="urn:microsoft.com/office/officeart/2005/8/layout/vList2"/>
    <dgm:cxn modelId="{AB4565AA-C960-425F-96A1-6E0E71EA7A44}" type="presParOf" srcId="{16716949-3CED-4007-BCF2-A78920CAA1C6}" destId="{82423E30-330E-481E-B96C-89B4F4DC1DA1}" srcOrd="0" destOrd="0" presId="urn:microsoft.com/office/officeart/2005/8/layout/vList2"/>
    <dgm:cxn modelId="{E5187E53-B05B-4D02-AF93-8D41C3DEAD28}" type="presParOf" srcId="{16716949-3CED-4007-BCF2-A78920CAA1C6}" destId="{0A2DA3E9-3754-4BE0-B6B2-3805F8E29FDB}" srcOrd="1" destOrd="0" presId="urn:microsoft.com/office/officeart/2005/8/layout/vList2"/>
    <dgm:cxn modelId="{41ACFCEE-F773-459A-A26A-A84E8BFCB101}" type="presParOf" srcId="{16716949-3CED-4007-BCF2-A78920CAA1C6}" destId="{9AC67739-4F6B-4B73-B08F-C070A6F58441}" srcOrd="2" destOrd="0" presId="urn:microsoft.com/office/officeart/2005/8/layout/vList2"/>
    <dgm:cxn modelId="{96323119-6A79-46DB-B005-0001ACE76329}" type="presParOf" srcId="{16716949-3CED-4007-BCF2-A78920CAA1C6}" destId="{61EADE3A-1C61-48D7-B372-983FEEE4305A}" srcOrd="3" destOrd="0" presId="urn:microsoft.com/office/officeart/2005/8/layout/vList2"/>
    <dgm:cxn modelId="{C51DF76A-93CA-4598-91D2-73E85433ADC7}" type="presParOf" srcId="{16716949-3CED-4007-BCF2-A78920CAA1C6}" destId="{B9AF6F47-DE66-4F21-8E1D-8178F61F65B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BDF8345-D67C-4DC9-BCEC-9B7AA886CE5E}" type="doc">
      <dgm:prSet loTypeId="urn:microsoft.com/office/officeart/2005/8/layout/hProcess9" loCatId="process" qsTypeId="urn:microsoft.com/office/officeart/2005/8/quickstyle/3d2" qsCatId="3D" csTypeId="urn:microsoft.com/office/officeart/2005/8/colors/accent0_1" csCatId="mainScheme"/>
      <dgm:spPr/>
      <dgm:t>
        <a:bodyPr/>
        <a:lstStyle/>
        <a:p>
          <a:endParaRPr lang="ru-RU"/>
        </a:p>
      </dgm:t>
    </dgm:pt>
    <dgm:pt modelId="{3826C846-011B-44ED-AA54-54BF0F0DF74A}">
      <dgm:prSet custT="1"/>
      <dgm:spPr/>
      <dgm:t>
        <a:bodyPr/>
        <a:lstStyle/>
        <a:p>
          <a:pPr rtl="0"/>
          <a:r>
            <a:rPr lang="uz-Cyrl-UZ" sz="2400" dirty="0" smtClean="0">
              <a:latin typeface="Times New Roman" panose="02020603050405020304" pitchFamily="18" charset="0"/>
              <a:cs typeface="Times New Roman" panose="02020603050405020304" pitchFamily="18" charset="0"/>
            </a:rPr>
            <a:t>Kulachok shaklini </a:t>
          </a:r>
          <a:r>
            <a:rPr lang="en-US" sz="2400" dirty="0" smtClean="0">
              <a:latin typeface="Times New Roman" panose="02020603050405020304" pitchFamily="18" charset="0"/>
              <a:cs typeface="Times New Roman" panose="02020603050405020304" pitchFamily="18" charset="0"/>
            </a:rPr>
            <a:t>chi</a:t>
          </a:r>
          <a:r>
            <a:rPr lang="uz-Cyrl-UZ" sz="2400" dirty="0" smtClean="0">
              <a:latin typeface="Times New Roman" panose="02020603050405020304" pitchFamily="18" charset="0"/>
              <a:cs typeface="Times New Roman" panose="02020603050405020304" pitchFamily="18" charset="0"/>
            </a:rPr>
            <a:t>zish uchun uning minimal radiusi (r min) bilan aylana chizib, uni teng (8,12,16,24) bo`lak</a:t>
          </a:r>
          <a:r>
            <a:rPr lang="en-US" sz="2400" dirty="0" err="1" smtClean="0">
              <a:latin typeface="Times New Roman" panose="02020603050405020304" pitchFamily="18" charset="0"/>
              <a:cs typeface="Times New Roman" panose="02020603050405020304" pitchFamily="18" charset="0"/>
            </a:rPr>
            <a:t>lar</a:t>
          </a:r>
          <a:r>
            <a:rPr lang="uz-Cyrl-UZ" sz="2400" dirty="0" smtClean="0">
              <a:latin typeface="Times New Roman" panose="02020603050405020304" pitchFamily="18" charset="0"/>
              <a:cs typeface="Times New Roman" panose="02020603050405020304" pitchFamily="18" charset="0"/>
            </a:rPr>
            <a:t>a bo`lamiz. S-t grafigidagi X oraliqni ham xuddi shunday bo`laklarga bo`lamiz. S-t  grafigidagi absissalar o`qini kulachokning minimal radiusi aylanasiga urinma qilib o`tkazib, shu grafik ordinatalarini kulachok turtkichiga proeksiyalaymiz va undagi tegishli nuqtalarni minimal radiusli aylana radiuslarining davomiga proeksiyalab, shu nuqtalarni o`zaro tutashtirsak kulachok profili hosil bo`ladi. </a:t>
          </a:r>
          <a:endParaRPr lang="ru-RU" sz="2400" dirty="0">
            <a:latin typeface="Times New Roman" panose="02020603050405020304" pitchFamily="18" charset="0"/>
            <a:cs typeface="Times New Roman" panose="02020603050405020304" pitchFamily="18" charset="0"/>
          </a:endParaRPr>
        </a:p>
      </dgm:t>
    </dgm:pt>
    <dgm:pt modelId="{CAB311BD-F31D-4BAC-B0DB-A1D89397C9A6}" type="parTrans" cxnId="{F57B0A9F-0AB1-4B72-82F8-4231EF835338}">
      <dgm:prSet/>
      <dgm:spPr/>
      <dgm:t>
        <a:bodyPr/>
        <a:lstStyle/>
        <a:p>
          <a:endParaRPr lang="ru-RU"/>
        </a:p>
      </dgm:t>
    </dgm:pt>
    <dgm:pt modelId="{92A052D0-E945-45EA-BEB5-1C65D89B8F2B}" type="sibTrans" cxnId="{F57B0A9F-0AB1-4B72-82F8-4231EF835338}">
      <dgm:prSet/>
      <dgm:spPr/>
      <dgm:t>
        <a:bodyPr/>
        <a:lstStyle/>
        <a:p>
          <a:endParaRPr lang="ru-RU"/>
        </a:p>
      </dgm:t>
    </dgm:pt>
    <dgm:pt modelId="{2E4BC4C3-356B-4DF5-BC68-6E87569CBDA9}" type="pres">
      <dgm:prSet presAssocID="{3BDF8345-D67C-4DC9-BCEC-9B7AA886CE5E}" presName="CompostProcess" presStyleCnt="0">
        <dgm:presLayoutVars>
          <dgm:dir/>
          <dgm:resizeHandles val="exact"/>
        </dgm:presLayoutVars>
      </dgm:prSet>
      <dgm:spPr/>
      <dgm:t>
        <a:bodyPr/>
        <a:lstStyle/>
        <a:p>
          <a:endParaRPr lang="ru-RU"/>
        </a:p>
      </dgm:t>
    </dgm:pt>
    <dgm:pt modelId="{FB2D3E54-A6F4-4760-8E70-C6CF3A83C7F2}" type="pres">
      <dgm:prSet presAssocID="{3BDF8345-D67C-4DC9-BCEC-9B7AA886CE5E}" presName="arrow" presStyleLbl="bgShp" presStyleIdx="0" presStyleCnt="1"/>
      <dgm:spPr/>
    </dgm:pt>
    <dgm:pt modelId="{1718DA88-F2FB-423C-B43A-1F6A6CFB3851}" type="pres">
      <dgm:prSet presAssocID="{3BDF8345-D67C-4DC9-BCEC-9B7AA886CE5E}" presName="linearProcess" presStyleCnt="0"/>
      <dgm:spPr/>
    </dgm:pt>
    <dgm:pt modelId="{D5DBF976-BA22-4C86-A226-BC0623D047A3}" type="pres">
      <dgm:prSet presAssocID="{3826C846-011B-44ED-AA54-54BF0F0DF74A}" presName="textNode" presStyleLbl="node1" presStyleIdx="0" presStyleCnt="1">
        <dgm:presLayoutVars>
          <dgm:bulletEnabled val="1"/>
        </dgm:presLayoutVars>
      </dgm:prSet>
      <dgm:spPr/>
      <dgm:t>
        <a:bodyPr/>
        <a:lstStyle/>
        <a:p>
          <a:endParaRPr lang="ru-RU"/>
        </a:p>
      </dgm:t>
    </dgm:pt>
  </dgm:ptLst>
  <dgm:cxnLst>
    <dgm:cxn modelId="{F57B0A9F-0AB1-4B72-82F8-4231EF835338}" srcId="{3BDF8345-D67C-4DC9-BCEC-9B7AA886CE5E}" destId="{3826C846-011B-44ED-AA54-54BF0F0DF74A}" srcOrd="0" destOrd="0" parTransId="{CAB311BD-F31D-4BAC-B0DB-A1D89397C9A6}" sibTransId="{92A052D0-E945-45EA-BEB5-1C65D89B8F2B}"/>
    <dgm:cxn modelId="{06FDA26F-5934-4E3E-B28E-3FF953C991EC}" type="presOf" srcId="{3BDF8345-D67C-4DC9-BCEC-9B7AA886CE5E}" destId="{2E4BC4C3-356B-4DF5-BC68-6E87569CBDA9}" srcOrd="0" destOrd="0" presId="urn:microsoft.com/office/officeart/2005/8/layout/hProcess9"/>
    <dgm:cxn modelId="{83420D6D-AEC7-4488-8CD8-78D7780AEEA9}" type="presOf" srcId="{3826C846-011B-44ED-AA54-54BF0F0DF74A}" destId="{D5DBF976-BA22-4C86-A226-BC0623D047A3}" srcOrd="0" destOrd="0" presId="urn:microsoft.com/office/officeart/2005/8/layout/hProcess9"/>
    <dgm:cxn modelId="{28BE4192-7995-4AF1-B0C6-D389570F62A3}" type="presParOf" srcId="{2E4BC4C3-356B-4DF5-BC68-6E87569CBDA9}" destId="{FB2D3E54-A6F4-4760-8E70-C6CF3A83C7F2}" srcOrd="0" destOrd="0" presId="urn:microsoft.com/office/officeart/2005/8/layout/hProcess9"/>
    <dgm:cxn modelId="{4A2480F2-120B-4BE1-8C31-6133089A524A}" type="presParOf" srcId="{2E4BC4C3-356B-4DF5-BC68-6E87569CBDA9}" destId="{1718DA88-F2FB-423C-B43A-1F6A6CFB3851}" srcOrd="1" destOrd="0" presId="urn:microsoft.com/office/officeart/2005/8/layout/hProcess9"/>
    <dgm:cxn modelId="{E5076BBB-18BB-4D57-9831-C8360C2BED8B}" type="presParOf" srcId="{1718DA88-F2FB-423C-B43A-1F6A6CFB3851}" destId="{D5DBF976-BA22-4C86-A226-BC0623D047A3}" srcOrd="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590CA0C-B49D-403D-B7CC-D469D961E18A}" type="doc">
      <dgm:prSet loTypeId="urn:microsoft.com/office/officeart/2005/8/layout/vList2" loCatId="list" qsTypeId="urn:microsoft.com/office/officeart/2005/8/quickstyle/3d2" qsCatId="3D" csTypeId="urn:microsoft.com/office/officeart/2005/8/colors/accent3_1" csCatId="accent3" phldr="1"/>
      <dgm:spPr/>
      <dgm:t>
        <a:bodyPr/>
        <a:lstStyle/>
        <a:p>
          <a:endParaRPr lang="ru-RU"/>
        </a:p>
      </dgm:t>
    </dgm:pt>
    <dgm:pt modelId="{8E74F36E-5FE8-4F81-9CF6-137DF4BF8F46}">
      <dgm:prSet custT="1"/>
      <dgm:spPr/>
      <dgm:t>
        <a:bodyPr/>
        <a:lstStyle/>
        <a:p>
          <a:pPr rtl="0"/>
          <a:r>
            <a:rPr lang="uz-Cyrl-UZ" sz="2800" b="0" i="0" baseline="0" dirty="0" smtClean="0">
              <a:latin typeface="Times New Roman" panose="02020603050405020304" pitchFamily="18" charset="0"/>
              <a:cs typeface="Times New Roman" panose="02020603050405020304" pitchFamily="18" charset="0"/>
            </a:rPr>
            <a:t>Yordamchi aylana sirtida turtkichning kulachok bilan oliy kinematik juft tashkil qilib birikkan nuqtasi </a:t>
          </a:r>
          <a:r>
            <a:rPr lang="en-US" sz="2800" b="0" i="0" baseline="0" dirty="0" smtClean="0">
              <a:latin typeface="Times New Roman" panose="02020603050405020304" pitchFamily="18" charset="0"/>
              <a:cs typeface="Times New Roman" panose="02020603050405020304" pitchFamily="18" charset="0"/>
            </a:rPr>
            <a:t>B</a:t>
          </a:r>
          <a:r>
            <a:rPr lang="uz-Cyrl-UZ" sz="2800" b="0" i="0" baseline="0" dirty="0" smtClean="0">
              <a:latin typeface="Times New Roman" panose="02020603050405020304" pitchFamily="18" charset="0"/>
              <a:cs typeface="Times New Roman" panose="02020603050405020304" pitchFamily="18" charset="0"/>
            </a:rPr>
            <a:t> ni belgilab olib, shu nuqtada aylanaga urinma </a:t>
          </a:r>
          <a:r>
            <a:rPr lang="en-US" sz="2800" b="0" i="0" baseline="0" dirty="0" smtClean="0">
              <a:latin typeface="Times New Roman" panose="02020603050405020304" pitchFamily="18" charset="0"/>
              <a:cs typeface="Times New Roman" panose="02020603050405020304" pitchFamily="18" charset="0"/>
            </a:rPr>
            <a:t>o’</a:t>
          </a:r>
          <a:r>
            <a:rPr lang="uz-Cyrl-UZ" sz="2800" b="0" i="0" baseline="0" dirty="0" smtClean="0">
              <a:latin typeface="Times New Roman" panose="02020603050405020304" pitchFamily="18" charset="0"/>
              <a:cs typeface="Times New Roman" panose="02020603050405020304" pitchFamily="18" charset="0"/>
            </a:rPr>
            <a:t>tkaziladi, berilgan yo`l diagrammasi shu urinma ustida chiziladi. Urinma yo`l diagrammasining absissalar o`qi bo`lib xisoblanadi.</a:t>
          </a:r>
          <a:r>
            <a:rPr lang="en-US" sz="2800" b="0" i="0" baseline="0" dirty="0" smtClean="0">
              <a:latin typeface="Times New Roman" panose="02020603050405020304" pitchFamily="18" charset="0"/>
              <a:cs typeface="Times New Roman" panose="02020603050405020304" pitchFamily="18" charset="0"/>
            </a:rPr>
            <a:t>        3. </a:t>
          </a:r>
          <a:r>
            <a:rPr lang="en-US" sz="2800" b="0" i="0" baseline="0" dirty="0" err="1" smtClean="0">
              <a:latin typeface="Times New Roman" panose="02020603050405020304" pitchFamily="18" charset="0"/>
              <a:cs typeface="Times New Roman" panose="02020603050405020304" pitchFamily="18" charset="0"/>
            </a:rPr>
            <a:t>Yul</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diagrammasining</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absissasi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harakat</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davri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va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yordamchi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aylanani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bir</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xil</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teng</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bo`laklarga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bo`linadi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masalan</a:t>
          </a:r>
          <a:r>
            <a:rPr lang="en-US" sz="2800" b="0" i="0" baseline="0" dirty="0" smtClean="0">
              <a:latin typeface="Times New Roman" panose="02020603050405020304" pitchFamily="18" charset="0"/>
              <a:cs typeface="Times New Roman" panose="02020603050405020304" pitchFamily="18" charset="0"/>
            </a:rPr>
            <a:t> 8 </a:t>
          </a:r>
          <a:r>
            <a:rPr lang="en-US" sz="2800" b="0" i="0" baseline="0" dirty="0" err="1" smtClean="0">
              <a:latin typeface="Times New Roman" panose="02020603050405020304" pitchFamily="18" charset="0"/>
              <a:cs typeface="Times New Roman" panose="02020603050405020304" pitchFamily="18" charset="0"/>
            </a:rPr>
            <a:t>bo`lakka</a:t>
          </a:r>
          <a:r>
            <a:rPr lang="en-US" sz="2800" b="0" i="0" baseline="0" dirty="0" smtClean="0">
              <a:latin typeface="Times New Roman" panose="02020603050405020304" pitchFamily="18" charset="0"/>
              <a:cs typeface="Times New Roman" panose="02020603050405020304" pitchFamily="18" charset="0"/>
            </a:rPr>
            <a:t>).                                                              1.4. </a:t>
          </a:r>
          <a:r>
            <a:rPr lang="en-US" sz="2800" b="0" i="0" baseline="0" dirty="0" err="1" smtClean="0">
              <a:latin typeface="Times New Roman" panose="02020603050405020304" pitchFamily="18" charset="0"/>
              <a:cs typeface="Times New Roman" panose="02020603050405020304" pitchFamily="18" charset="0"/>
            </a:rPr>
            <a:t>Diagrammaning</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absissalar</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o`qida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olingan</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nuqtalaridan</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ordinatalar</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o`qiga</a:t>
          </a:r>
          <a:r>
            <a:rPr lang="en-US" sz="2800" b="0" i="0" baseline="0" dirty="0" smtClean="0">
              <a:latin typeface="Times New Roman" panose="02020603050405020304" pitchFamily="18" charset="0"/>
              <a:cs typeface="Times New Roman" panose="02020603050405020304" pitchFamily="18" charset="0"/>
            </a:rPr>
            <a:t> parallel </a:t>
          </a:r>
          <a:r>
            <a:rPr lang="en-US" sz="2800" b="0" i="0" baseline="0" dirty="0" err="1" smtClean="0">
              <a:latin typeface="Times New Roman" panose="02020603050405020304" pitchFamily="18" charset="0"/>
              <a:cs typeface="Times New Roman" panose="02020603050405020304" pitchFamily="18" charset="0"/>
            </a:rPr>
            <a:t>chiziqlar</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o`tkazib</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xolatlarga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to’g`ri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keladigan</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diagramma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egri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chizig`ining</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nuqtalari</a:t>
          </a:r>
          <a:r>
            <a:rPr lang="en-US" sz="2800" b="0" i="0" baseline="0" dirty="0" smtClean="0">
              <a:latin typeface="Times New Roman" panose="02020603050405020304" pitchFamily="18" charset="0"/>
              <a:cs typeface="Times New Roman" panose="02020603050405020304" pitchFamily="18" charset="0"/>
            </a:rPr>
            <a:t> 1', 2’, 3', ... </a:t>
          </a:r>
          <a:r>
            <a:rPr lang="en-US" sz="2800" b="0" i="0" baseline="0" dirty="0" err="1" smtClean="0">
              <a:latin typeface="Times New Roman" panose="02020603050405020304" pitchFamily="18" charset="0"/>
              <a:cs typeface="Times New Roman" panose="02020603050405020304" pitchFamily="18" charset="0"/>
            </a:rPr>
            <a:t>ni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topib</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va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ularni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turtkich</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o`qi</a:t>
          </a:r>
          <a:r>
            <a:rPr lang="en-US" sz="2800" b="0" i="0" baseline="0" dirty="0" smtClean="0">
              <a:latin typeface="Times New Roman" panose="02020603050405020304" pitchFamily="18" charset="0"/>
              <a:cs typeface="Times New Roman" panose="02020603050405020304" pitchFamily="18" charset="0"/>
            </a:rPr>
            <a:t> (</a:t>
          </a:r>
          <a:r>
            <a:rPr lang="uz-Cyrl-UZ" sz="2800" b="0" i="0" baseline="0" dirty="0" smtClean="0">
              <a:latin typeface="Times New Roman" panose="02020603050405020304" pitchFamily="18" charset="0"/>
              <a:cs typeface="Times New Roman" panose="02020603050405020304" pitchFamily="18" charset="0"/>
            </a:rPr>
            <a:t>1”</a:t>
          </a:r>
          <a:r>
            <a:rPr lang="en-US" sz="2800" b="0" i="0" baseline="0" dirty="0" smtClean="0">
              <a:latin typeface="Times New Roman" panose="02020603050405020304" pitchFamily="18" charset="0"/>
              <a:cs typeface="Times New Roman" panose="02020603050405020304" pitchFamily="18" charset="0"/>
            </a:rPr>
            <a:t>, </a:t>
          </a:r>
          <a:r>
            <a:rPr lang="en-US" sz="2800" b="0" i="1" baseline="0" dirty="0" smtClean="0">
              <a:latin typeface="Times New Roman" panose="02020603050405020304" pitchFamily="18" charset="0"/>
              <a:cs typeface="Times New Roman" panose="02020603050405020304" pitchFamily="18" charset="0"/>
            </a:rPr>
            <a:t>2</a:t>
          </a:r>
          <a:r>
            <a:rPr lang="uz-Cyrl-UZ" sz="2800" b="0" i="1" baseline="0" dirty="0" smtClean="0">
              <a:latin typeface="Times New Roman" panose="02020603050405020304" pitchFamily="18" charset="0"/>
              <a:cs typeface="Times New Roman" panose="02020603050405020304" pitchFamily="18" charset="0"/>
            </a:rPr>
            <a:t>”</a:t>
          </a:r>
          <a:r>
            <a:rPr lang="en-US" sz="2800" b="0" i="1" baseline="0" dirty="0" smtClean="0">
              <a:latin typeface="Times New Roman" panose="02020603050405020304" pitchFamily="18" charset="0"/>
              <a:cs typeface="Times New Roman" panose="02020603050405020304" pitchFamily="18" charset="0"/>
            </a:rPr>
            <a:t>, </a:t>
          </a:r>
          <a:r>
            <a:rPr lang="en-US" sz="2800" b="0" i="0" baseline="0" dirty="0" smtClean="0">
              <a:latin typeface="Times New Roman" panose="02020603050405020304" pitchFamily="18" charset="0"/>
              <a:cs typeface="Times New Roman" panose="02020603050405020304" pitchFamily="18" charset="0"/>
            </a:rPr>
            <a:t>3</a:t>
          </a:r>
          <a:r>
            <a:rPr lang="uz-Cyrl-UZ" sz="2800" b="0" i="0" baseline="0" dirty="0" smtClean="0">
              <a:latin typeface="Times New Roman" panose="02020603050405020304" pitchFamily="18" charset="0"/>
              <a:cs typeface="Times New Roman" panose="02020603050405020304" pitchFamily="18" charset="0"/>
            </a:rPr>
            <a:t>”</a:t>
          </a:r>
          <a:r>
            <a:rPr lang="en-US" sz="2800" b="0" i="0" baseline="0" dirty="0" smtClean="0">
              <a:latin typeface="Times New Roman" panose="02020603050405020304" pitchFamily="18" charset="0"/>
              <a:cs typeface="Times New Roman" panose="02020603050405020304" pitchFamily="18" charset="0"/>
            </a:rPr>
            <a:t> . . . ) </a:t>
          </a:r>
          <a:r>
            <a:rPr lang="en-US" sz="2800" b="0" i="0" baseline="0" dirty="0" err="1" smtClean="0">
              <a:latin typeface="Times New Roman" panose="02020603050405020304" pitchFamily="18" charset="0"/>
              <a:cs typeface="Times New Roman" panose="02020603050405020304" pitchFamily="18" charset="0"/>
            </a:rPr>
            <a:t>ga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hamda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yordam­chi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aylananing</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tegishli</a:t>
          </a:r>
          <a:r>
            <a:rPr lang="en-US" sz="2800" b="0" i="0" baseline="0" dirty="0" smtClean="0">
              <a:latin typeface="Times New Roman" panose="02020603050405020304" pitchFamily="18" charset="0"/>
              <a:cs typeface="Times New Roman" panose="02020603050405020304" pitchFamily="18" charset="0"/>
            </a:rPr>
            <a:t> radius </a:t>
          </a:r>
          <a:r>
            <a:rPr lang="en-US" sz="2800" b="0" i="0" baseline="0" dirty="0" err="1" smtClean="0">
              <a:latin typeface="Times New Roman" panose="02020603050405020304" pitchFamily="18" charset="0"/>
              <a:cs typeface="Times New Roman" panose="02020603050405020304" pitchFamily="18" charset="0"/>
            </a:rPr>
            <a:t>vektorlarining</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davomiga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proeksiyalab</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so`ngra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o`zaro</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tutashtirilsa</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izlanayotgan</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kulachokning</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profi­li</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hosil</a:t>
          </a:r>
          <a:r>
            <a:rPr lang="en-US" sz="2800" b="0" i="0" baseline="0" dirty="0" smtClean="0">
              <a:latin typeface="Times New Roman" panose="02020603050405020304" pitchFamily="18" charset="0"/>
              <a:cs typeface="Times New Roman" panose="02020603050405020304" pitchFamily="18" charset="0"/>
            </a:rPr>
            <a:t> </a:t>
          </a:r>
          <a:r>
            <a:rPr lang="en-US" sz="2800" b="0" i="0" baseline="0" dirty="0" err="1" smtClean="0">
              <a:latin typeface="Times New Roman" panose="02020603050405020304" pitchFamily="18" charset="0"/>
              <a:cs typeface="Times New Roman" panose="02020603050405020304" pitchFamily="18" charset="0"/>
            </a:rPr>
            <a:t>bo`ladi</a:t>
          </a:r>
          <a:r>
            <a:rPr lang="en-US" sz="2800" b="0" i="0" baseline="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dgm:t>
    </dgm:pt>
    <dgm:pt modelId="{B1571462-274A-4A22-AE47-8DE906EF2642}" type="parTrans" cxnId="{AA89AF79-5CF7-4488-B1B5-5CC1554E2A4E}">
      <dgm:prSet/>
      <dgm:spPr/>
      <dgm:t>
        <a:bodyPr/>
        <a:lstStyle/>
        <a:p>
          <a:endParaRPr lang="ru-RU"/>
        </a:p>
      </dgm:t>
    </dgm:pt>
    <dgm:pt modelId="{28A468B7-08A0-4CA2-9686-22AD8F990355}" type="sibTrans" cxnId="{AA89AF79-5CF7-4488-B1B5-5CC1554E2A4E}">
      <dgm:prSet/>
      <dgm:spPr/>
      <dgm:t>
        <a:bodyPr/>
        <a:lstStyle/>
        <a:p>
          <a:endParaRPr lang="ru-RU"/>
        </a:p>
      </dgm:t>
    </dgm:pt>
    <dgm:pt modelId="{CFFA4B3A-0998-4546-AD82-CB4EE0BE241F}" type="pres">
      <dgm:prSet presAssocID="{0590CA0C-B49D-403D-B7CC-D469D961E18A}" presName="linear" presStyleCnt="0">
        <dgm:presLayoutVars>
          <dgm:animLvl val="lvl"/>
          <dgm:resizeHandles val="exact"/>
        </dgm:presLayoutVars>
      </dgm:prSet>
      <dgm:spPr/>
      <dgm:t>
        <a:bodyPr/>
        <a:lstStyle/>
        <a:p>
          <a:endParaRPr lang="ru-RU"/>
        </a:p>
      </dgm:t>
    </dgm:pt>
    <dgm:pt modelId="{CB077A89-A6B2-4B41-9070-E77C478BDE40}" type="pres">
      <dgm:prSet presAssocID="{8E74F36E-5FE8-4F81-9CF6-137DF4BF8F46}" presName="parentText" presStyleLbl="node1" presStyleIdx="0" presStyleCnt="1">
        <dgm:presLayoutVars>
          <dgm:chMax val="0"/>
          <dgm:bulletEnabled val="1"/>
        </dgm:presLayoutVars>
      </dgm:prSet>
      <dgm:spPr/>
      <dgm:t>
        <a:bodyPr/>
        <a:lstStyle/>
        <a:p>
          <a:endParaRPr lang="ru-RU"/>
        </a:p>
      </dgm:t>
    </dgm:pt>
  </dgm:ptLst>
  <dgm:cxnLst>
    <dgm:cxn modelId="{31624941-988E-4461-A40C-AD81A8808AA8}" type="presOf" srcId="{0590CA0C-B49D-403D-B7CC-D469D961E18A}" destId="{CFFA4B3A-0998-4546-AD82-CB4EE0BE241F}" srcOrd="0" destOrd="0" presId="urn:microsoft.com/office/officeart/2005/8/layout/vList2"/>
    <dgm:cxn modelId="{AA89AF79-5CF7-4488-B1B5-5CC1554E2A4E}" srcId="{0590CA0C-B49D-403D-B7CC-D469D961E18A}" destId="{8E74F36E-5FE8-4F81-9CF6-137DF4BF8F46}" srcOrd="0" destOrd="0" parTransId="{B1571462-274A-4A22-AE47-8DE906EF2642}" sibTransId="{28A468B7-08A0-4CA2-9686-22AD8F990355}"/>
    <dgm:cxn modelId="{5E062DB6-F746-493A-964C-7588720F7565}" type="presOf" srcId="{8E74F36E-5FE8-4F81-9CF6-137DF4BF8F46}" destId="{CB077A89-A6B2-4B41-9070-E77C478BDE40}" srcOrd="0" destOrd="0" presId="urn:microsoft.com/office/officeart/2005/8/layout/vList2"/>
    <dgm:cxn modelId="{BE1A30C3-801A-43FF-BBEA-D6EB741BB7F2}" type="presParOf" srcId="{CFFA4B3A-0998-4546-AD82-CB4EE0BE241F}" destId="{CB077A89-A6B2-4B41-9070-E77C478BDE40}"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DBFAC2D-6CAF-4408-83A5-8DA3829B59FF}" type="doc">
      <dgm:prSet loTypeId="urn:microsoft.com/office/officeart/2005/8/layout/vList2" loCatId="list" qsTypeId="urn:microsoft.com/office/officeart/2005/8/quickstyle/3d4" qsCatId="3D" csTypeId="urn:microsoft.com/office/officeart/2005/8/colors/accent3_1" csCatId="accent3" phldr="1"/>
      <dgm:spPr/>
      <dgm:t>
        <a:bodyPr/>
        <a:lstStyle/>
        <a:p>
          <a:endParaRPr lang="ru-RU"/>
        </a:p>
      </dgm:t>
    </dgm:pt>
    <dgm:pt modelId="{C9CA5B71-B5C7-4174-8E27-E02D7D75FB53}">
      <dgm:prSet custT="1"/>
      <dgm:spPr/>
      <dgm:t>
        <a:bodyPr/>
        <a:lstStyle/>
        <a:p>
          <a:pPr rtl="0"/>
          <a:r>
            <a:rPr lang="uz-Cyrl-UZ" sz="3200" b="1" dirty="0" smtClean="0">
              <a:latin typeface="Times New Roman" panose="02020603050405020304" pitchFamily="18" charset="0"/>
              <a:cs typeface="Times New Roman" panose="02020603050405020304" pitchFamily="18" charset="0"/>
            </a:rPr>
            <a:t>Kulachokli   mexanizmlarning   kamchiliklari</a:t>
          </a:r>
          <a:endParaRPr lang="ru-RU" sz="3200" dirty="0">
            <a:latin typeface="Times New Roman" panose="02020603050405020304" pitchFamily="18" charset="0"/>
            <a:cs typeface="Times New Roman" panose="02020603050405020304" pitchFamily="18" charset="0"/>
          </a:endParaRPr>
        </a:p>
      </dgm:t>
    </dgm:pt>
    <dgm:pt modelId="{0E07B0D1-1067-4FED-B823-D7ACA2B9AE26}" type="parTrans" cxnId="{9EC6B27F-E1A7-4567-BDD9-D1BC3D69054C}">
      <dgm:prSet/>
      <dgm:spPr/>
      <dgm:t>
        <a:bodyPr/>
        <a:lstStyle/>
        <a:p>
          <a:endParaRPr lang="ru-RU"/>
        </a:p>
      </dgm:t>
    </dgm:pt>
    <dgm:pt modelId="{A7D85E18-93E7-40F9-9132-C39112016611}" type="sibTrans" cxnId="{9EC6B27F-E1A7-4567-BDD9-D1BC3D69054C}">
      <dgm:prSet/>
      <dgm:spPr/>
      <dgm:t>
        <a:bodyPr/>
        <a:lstStyle/>
        <a:p>
          <a:endParaRPr lang="ru-RU"/>
        </a:p>
      </dgm:t>
    </dgm:pt>
    <dgm:pt modelId="{3BB275BF-38AA-4ECE-8D48-E57E575BF160}">
      <dgm:prSet custT="1"/>
      <dgm:spPr/>
      <dgm:t>
        <a:bodyPr/>
        <a:lstStyle/>
        <a:p>
          <a:pPr rtl="0"/>
          <a:r>
            <a:rPr lang="uz-Cyrl-UZ" sz="2600" dirty="0" smtClean="0">
              <a:latin typeface="Times New Roman" panose="02020603050405020304" pitchFamily="18" charset="0"/>
              <a:cs typeface="Times New Roman" panose="02020603050405020304" pitchFamily="18" charset="0"/>
            </a:rPr>
            <a:t>Yuqorida aytib o`tganimizdek kulachokli mexanizm yordamida yetaklanuvchi bo`g`inning oldindan belgilangan istalgan harakat konunini olish mumkinligi, uning xar qanday boshqa mexanizmlardan afzalligini ko`rsatuvchi belgidir. Shu bilan bir qatorda ushbu mexa­nizmlarning kamchiliklari ham bor.</a:t>
          </a:r>
          <a:r>
            <a:rPr lang="en-US" sz="2600" dirty="0" smtClean="0">
              <a:latin typeface="Times New Roman" panose="02020603050405020304" pitchFamily="18" charset="0"/>
              <a:cs typeface="Times New Roman" panose="02020603050405020304" pitchFamily="18" charset="0"/>
            </a:rPr>
            <a:t>                                                                                                                         </a:t>
          </a:r>
          <a:r>
            <a:rPr lang="uz-Cyrl-UZ" sz="2600" dirty="0" smtClean="0">
              <a:latin typeface="Times New Roman" panose="02020603050405020304" pitchFamily="18" charset="0"/>
              <a:cs typeface="Times New Roman" panose="02020603050405020304" pitchFamily="18" charset="0"/>
            </a:rPr>
            <a:t>Tarkibida oliy kinematik juft borligi va uni moylab turish kiyinligi bo`</a:t>
          </a:r>
          <a:r>
            <a:rPr lang="en-US" sz="2600" dirty="0" smtClean="0">
              <a:latin typeface="Times New Roman" panose="02020603050405020304" pitchFamily="18" charset="0"/>
              <a:cs typeface="Times New Roman" panose="02020603050405020304" pitchFamily="18" charset="0"/>
            </a:rPr>
            <a:t>g</a:t>
          </a:r>
          <a:r>
            <a:rPr lang="uz-Cyrl-UZ" sz="2600" dirty="0" smtClean="0">
              <a:latin typeface="Times New Roman" panose="02020603050405020304" pitchFamily="18" charset="0"/>
              <a:cs typeface="Times New Roman" panose="02020603050405020304" pitchFamily="18" charset="0"/>
            </a:rPr>
            <a:t>`in sirtlarining tez eyilishiga sabab bo`ladi.</a:t>
          </a:r>
          <a:r>
            <a:rPr lang="en-US" sz="2600" dirty="0" smtClean="0">
              <a:latin typeface="Times New Roman" panose="02020603050405020304" pitchFamily="18" charset="0"/>
              <a:cs typeface="Times New Roman" panose="02020603050405020304" pitchFamily="18" charset="0"/>
            </a:rPr>
            <a:t>                                                                                                                                                               </a:t>
          </a:r>
          <a:r>
            <a:rPr lang="uz-Cyrl-UZ" sz="2600" dirty="0" smtClean="0">
              <a:latin typeface="Times New Roman" panose="02020603050405020304" pitchFamily="18" charset="0"/>
              <a:cs typeface="Times New Roman" panose="02020603050405020304" pitchFamily="18" charset="0"/>
            </a:rPr>
            <a:t>Etakchi va etaklanuvchi bo`g`inlarning doimiy juft hosil qilib turishi uchun tashqaridan qo`shimcha kuch qo`yilishi talab etiladi. Bu kuch ta'sirida juftning sirtlarida qo`shimcha bosim vujudga keladi va harakatlantiruvchi kuchning ma'lum qismi uni yengishga sarflanadi. Natijada mexanizmning foydali ish koef­fitsienti (F I K) pasayadi.Murakkab profilli kulachoklar yasash va ularni ta'mirlash murakkab texnologik jarayon hisoblanadi.</a:t>
          </a:r>
          <a:endParaRPr lang="ru-RU" sz="2600" dirty="0">
            <a:latin typeface="Times New Roman" panose="02020603050405020304" pitchFamily="18" charset="0"/>
            <a:cs typeface="Times New Roman" panose="02020603050405020304" pitchFamily="18" charset="0"/>
          </a:endParaRPr>
        </a:p>
      </dgm:t>
    </dgm:pt>
    <dgm:pt modelId="{B7C6ACAB-F76D-4D12-B900-56681B7C06E7}" type="parTrans" cxnId="{820C6A5E-5E54-41EA-8A2A-BF71DC9238C5}">
      <dgm:prSet/>
      <dgm:spPr/>
      <dgm:t>
        <a:bodyPr/>
        <a:lstStyle/>
        <a:p>
          <a:endParaRPr lang="ru-RU"/>
        </a:p>
      </dgm:t>
    </dgm:pt>
    <dgm:pt modelId="{DB07F3DF-5407-44EE-B067-9A92D2BCB93B}" type="sibTrans" cxnId="{820C6A5E-5E54-41EA-8A2A-BF71DC9238C5}">
      <dgm:prSet/>
      <dgm:spPr/>
      <dgm:t>
        <a:bodyPr/>
        <a:lstStyle/>
        <a:p>
          <a:endParaRPr lang="ru-RU"/>
        </a:p>
      </dgm:t>
    </dgm:pt>
    <dgm:pt modelId="{47DB19F8-C06E-42F3-85A4-76DAC5640BD7}" type="pres">
      <dgm:prSet presAssocID="{4DBFAC2D-6CAF-4408-83A5-8DA3829B59FF}" presName="linear" presStyleCnt="0">
        <dgm:presLayoutVars>
          <dgm:animLvl val="lvl"/>
          <dgm:resizeHandles val="exact"/>
        </dgm:presLayoutVars>
      </dgm:prSet>
      <dgm:spPr/>
      <dgm:t>
        <a:bodyPr/>
        <a:lstStyle/>
        <a:p>
          <a:endParaRPr lang="ru-RU"/>
        </a:p>
      </dgm:t>
    </dgm:pt>
    <dgm:pt modelId="{06623EA0-11F2-41C4-B990-4493001C9716}" type="pres">
      <dgm:prSet presAssocID="{C9CA5B71-B5C7-4174-8E27-E02D7D75FB53}" presName="parentText" presStyleLbl="node1" presStyleIdx="0" presStyleCnt="2" custScaleY="18984" custLinFactY="-15400" custLinFactNeighborY="-100000">
        <dgm:presLayoutVars>
          <dgm:chMax val="0"/>
          <dgm:bulletEnabled val="1"/>
        </dgm:presLayoutVars>
      </dgm:prSet>
      <dgm:spPr/>
      <dgm:t>
        <a:bodyPr/>
        <a:lstStyle/>
        <a:p>
          <a:endParaRPr lang="ru-RU"/>
        </a:p>
      </dgm:t>
    </dgm:pt>
    <dgm:pt modelId="{6183E9C7-5067-4398-8CA3-24FD2D3C500E}" type="pres">
      <dgm:prSet presAssocID="{A7D85E18-93E7-40F9-9132-C39112016611}" presName="spacer" presStyleCnt="0"/>
      <dgm:spPr/>
    </dgm:pt>
    <dgm:pt modelId="{6D3A7206-63BB-4262-973A-218BC0B49E59}" type="pres">
      <dgm:prSet presAssocID="{3BB275BF-38AA-4ECE-8D48-E57E575BF160}" presName="parentText" presStyleLbl="node1" presStyleIdx="1" presStyleCnt="2" custScaleY="152484" custLinFactNeighborY="60979">
        <dgm:presLayoutVars>
          <dgm:chMax val="0"/>
          <dgm:bulletEnabled val="1"/>
        </dgm:presLayoutVars>
      </dgm:prSet>
      <dgm:spPr/>
      <dgm:t>
        <a:bodyPr/>
        <a:lstStyle/>
        <a:p>
          <a:endParaRPr lang="ru-RU"/>
        </a:p>
      </dgm:t>
    </dgm:pt>
  </dgm:ptLst>
  <dgm:cxnLst>
    <dgm:cxn modelId="{820C6A5E-5E54-41EA-8A2A-BF71DC9238C5}" srcId="{4DBFAC2D-6CAF-4408-83A5-8DA3829B59FF}" destId="{3BB275BF-38AA-4ECE-8D48-E57E575BF160}" srcOrd="1" destOrd="0" parTransId="{B7C6ACAB-F76D-4D12-B900-56681B7C06E7}" sibTransId="{DB07F3DF-5407-44EE-B067-9A92D2BCB93B}"/>
    <dgm:cxn modelId="{9EC6B27F-E1A7-4567-BDD9-D1BC3D69054C}" srcId="{4DBFAC2D-6CAF-4408-83A5-8DA3829B59FF}" destId="{C9CA5B71-B5C7-4174-8E27-E02D7D75FB53}" srcOrd="0" destOrd="0" parTransId="{0E07B0D1-1067-4FED-B823-D7ACA2B9AE26}" sibTransId="{A7D85E18-93E7-40F9-9132-C39112016611}"/>
    <dgm:cxn modelId="{82269E58-9560-497A-A3B2-0AA290705212}" type="presOf" srcId="{3BB275BF-38AA-4ECE-8D48-E57E575BF160}" destId="{6D3A7206-63BB-4262-973A-218BC0B49E59}" srcOrd="0" destOrd="0" presId="urn:microsoft.com/office/officeart/2005/8/layout/vList2"/>
    <dgm:cxn modelId="{D667B5A8-214C-49F2-ACC3-A9189A844722}" type="presOf" srcId="{4DBFAC2D-6CAF-4408-83A5-8DA3829B59FF}" destId="{47DB19F8-C06E-42F3-85A4-76DAC5640BD7}" srcOrd="0" destOrd="0" presId="urn:microsoft.com/office/officeart/2005/8/layout/vList2"/>
    <dgm:cxn modelId="{7AA4A51D-662F-4110-B569-6152CB35358D}" type="presOf" srcId="{C9CA5B71-B5C7-4174-8E27-E02D7D75FB53}" destId="{06623EA0-11F2-41C4-B990-4493001C9716}" srcOrd="0" destOrd="0" presId="urn:microsoft.com/office/officeart/2005/8/layout/vList2"/>
    <dgm:cxn modelId="{55CB03FF-ED04-42CD-B2A2-49E87355B085}" type="presParOf" srcId="{47DB19F8-C06E-42F3-85A4-76DAC5640BD7}" destId="{06623EA0-11F2-41C4-B990-4493001C9716}" srcOrd="0" destOrd="0" presId="urn:microsoft.com/office/officeart/2005/8/layout/vList2"/>
    <dgm:cxn modelId="{89FEE6BB-75D8-41A1-8A6C-F206908E7C93}" type="presParOf" srcId="{47DB19F8-C06E-42F3-85A4-76DAC5640BD7}" destId="{6183E9C7-5067-4398-8CA3-24FD2D3C500E}" srcOrd="1" destOrd="0" presId="urn:microsoft.com/office/officeart/2005/8/layout/vList2"/>
    <dgm:cxn modelId="{9B9B8709-93EF-4802-8D9F-13C92421F33B}" type="presParOf" srcId="{47DB19F8-C06E-42F3-85A4-76DAC5640BD7}" destId="{6D3A7206-63BB-4262-973A-218BC0B49E59}"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7A9B51-9F57-48EC-9C9E-BCEBF3A7D1AC}">
      <dsp:nvSpPr>
        <dsp:cNvPr id="0" name=""/>
        <dsp:cNvSpPr/>
      </dsp:nvSpPr>
      <dsp:spPr>
        <a:xfrm>
          <a:off x="0" y="4479032"/>
          <a:ext cx="10964216" cy="490138"/>
        </a:xfrm>
        <a:prstGeom prst="rec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rtl="0">
            <a:lnSpc>
              <a:spcPct val="90000"/>
            </a:lnSpc>
            <a:spcBef>
              <a:spcPct val="0"/>
            </a:spcBef>
            <a:spcAft>
              <a:spcPct val="35000"/>
            </a:spcAft>
          </a:pPr>
          <a:r>
            <a:rPr lang="en-US" sz="2300" b="1" kern="1200" dirty="0" smtClean="0">
              <a:latin typeface="Times New Roman" panose="02020603050405020304" pitchFamily="18" charset="0"/>
              <a:cs typeface="Times New Roman" panose="02020603050405020304" pitchFamily="18" charset="0"/>
            </a:rPr>
            <a:t>6.Kulachokli</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mexanizm-larning</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kamchiliklari</a:t>
          </a:r>
          <a:endParaRPr lang="ru-RU" sz="2300" kern="1200" dirty="0">
            <a:latin typeface="Times New Roman" panose="02020603050405020304" pitchFamily="18" charset="0"/>
            <a:cs typeface="Times New Roman" panose="02020603050405020304" pitchFamily="18" charset="0"/>
          </a:endParaRPr>
        </a:p>
      </dsp:txBody>
      <dsp:txXfrm>
        <a:off x="0" y="4479032"/>
        <a:ext cx="10964216" cy="490138"/>
      </dsp:txXfrm>
    </dsp:sp>
    <dsp:sp modelId="{D297BB53-55E6-4D4E-8E16-0B5CCE1F0639}">
      <dsp:nvSpPr>
        <dsp:cNvPr id="0" name=""/>
        <dsp:cNvSpPr/>
      </dsp:nvSpPr>
      <dsp:spPr>
        <a:xfrm rot="10800000">
          <a:off x="0" y="3732552"/>
          <a:ext cx="10964216" cy="753832"/>
        </a:xfrm>
        <a:prstGeom prst="upArrowCallou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rtl="0">
            <a:lnSpc>
              <a:spcPct val="90000"/>
            </a:lnSpc>
            <a:spcBef>
              <a:spcPct val="0"/>
            </a:spcBef>
            <a:spcAft>
              <a:spcPct val="35000"/>
            </a:spcAft>
          </a:pPr>
          <a:r>
            <a:rPr lang="en-US" sz="2300" b="1" kern="1200" smtClean="0">
              <a:latin typeface="Times New Roman" panose="02020603050405020304" pitchFamily="18" charset="0"/>
              <a:cs typeface="Times New Roman" panose="02020603050405020304" pitchFamily="18" charset="0"/>
            </a:rPr>
            <a:t>5.Turtkichi rolikli dezaksial  kulachokli mexanizmni loyihalash</a:t>
          </a:r>
          <a:endParaRPr lang="ru-RU" sz="2300" kern="1200">
            <a:latin typeface="Times New Roman" panose="02020603050405020304" pitchFamily="18" charset="0"/>
            <a:cs typeface="Times New Roman" panose="02020603050405020304" pitchFamily="18" charset="0"/>
          </a:endParaRPr>
        </a:p>
      </dsp:txBody>
      <dsp:txXfrm rot="10800000">
        <a:off x="0" y="3732552"/>
        <a:ext cx="10964216" cy="489817"/>
      </dsp:txXfrm>
    </dsp:sp>
    <dsp:sp modelId="{8331DD20-6CCD-4985-9DF7-05873A1FEEC1}">
      <dsp:nvSpPr>
        <dsp:cNvPr id="0" name=""/>
        <dsp:cNvSpPr/>
      </dsp:nvSpPr>
      <dsp:spPr>
        <a:xfrm rot="10800000">
          <a:off x="0" y="2986071"/>
          <a:ext cx="10964216" cy="753832"/>
        </a:xfrm>
        <a:prstGeom prst="upArrowCallou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rtl="0">
            <a:lnSpc>
              <a:spcPct val="90000"/>
            </a:lnSpc>
            <a:spcBef>
              <a:spcPct val="0"/>
            </a:spcBef>
            <a:spcAft>
              <a:spcPct val="35000"/>
            </a:spcAft>
          </a:pPr>
          <a:r>
            <a:rPr lang="en-US" sz="2300" b="1" kern="1200" smtClean="0">
              <a:latin typeface="Times New Roman" panose="02020603050405020304" pitchFamily="18" charset="0"/>
              <a:cs typeface="Times New Roman" panose="02020603050405020304" pitchFamily="18" charset="0"/>
            </a:rPr>
            <a:t>4.</a:t>
          </a:r>
          <a:r>
            <a:rPr lang="ru-RU" sz="2300" b="1" kern="1200" smtClean="0">
              <a:latin typeface="Times New Roman" panose="02020603050405020304" pitchFamily="18" charset="0"/>
              <a:cs typeface="Times New Roman" panose="02020603050405020304" pitchFamily="18" charset="0"/>
            </a:rPr>
            <a:t>Turtkichi o`tkir uchli aksial kulachokli mexanizmlarni loyihalash.</a:t>
          </a:r>
          <a:endParaRPr lang="ru-RU" sz="2300" kern="1200">
            <a:latin typeface="Times New Roman" panose="02020603050405020304" pitchFamily="18" charset="0"/>
            <a:cs typeface="Times New Roman" panose="02020603050405020304" pitchFamily="18" charset="0"/>
          </a:endParaRPr>
        </a:p>
      </dsp:txBody>
      <dsp:txXfrm rot="10800000">
        <a:off x="0" y="2986071"/>
        <a:ext cx="10964216" cy="489817"/>
      </dsp:txXfrm>
    </dsp:sp>
    <dsp:sp modelId="{A67D5F49-1364-4E45-8FFC-E210351467C3}">
      <dsp:nvSpPr>
        <dsp:cNvPr id="0" name=""/>
        <dsp:cNvSpPr/>
      </dsp:nvSpPr>
      <dsp:spPr>
        <a:xfrm rot="10800000">
          <a:off x="0" y="2239591"/>
          <a:ext cx="10964216" cy="753832"/>
        </a:xfrm>
        <a:prstGeom prst="upArrowCallou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rtl="0">
            <a:lnSpc>
              <a:spcPct val="90000"/>
            </a:lnSpc>
            <a:spcBef>
              <a:spcPct val="0"/>
            </a:spcBef>
            <a:spcAft>
              <a:spcPct val="35000"/>
            </a:spcAft>
          </a:pPr>
          <a:r>
            <a:rPr lang="en-US" sz="2300" b="1" kern="1200" smtClean="0">
              <a:latin typeface="Times New Roman" panose="02020603050405020304" pitchFamily="18" charset="0"/>
              <a:cs typeface="Times New Roman" panose="02020603050405020304" pitchFamily="18" charset="0"/>
            </a:rPr>
            <a:t>3.Kulachok</a:t>
          </a:r>
          <a:r>
            <a:rPr lang="ru-RU" sz="2300" b="1" kern="1200" smtClean="0">
              <a:latin typeface="Times New Roman" panose="02020603050405020304" pitchFamily="18" charset="0"/>
              <a:cs typeface="Times New Roman" panose="02020603050405020304" pitchFamily="18" charset="0"/>
            </a:rPr>
            <a:t> mexanizmni kinematik taxlili.</a:t>
          </a:r>
          <a:endParaRPr lang="ru-RU" sz="2300" kern="1200">
            <a:latin typeface="Times New Roman" panose="02020603050405020304" pitchFamily="18" charset="0"/>
            <a:cs typeface="Times New Roman" panose="02020603050405020304" pitchFamily="18" charset="0"/>
          </a:endParaRPr>
        </a:p>
      </dsp:txBody>
      <dsp:txXfrm rot="10800000">
        <a:off x="0" y="2239591"/>
        <a:ext cx="10964216" cy="489817"/>
      </dsp:txXfrm>
    </dsp:sp>
    <dsp:sp modelId="{B274A032-7904-4232-9FB8-4B12813342C0}">
      <dsp:nvSpPr>
        <dsp:cNvPr id="0" name=""/>
        <dsp:cNvSpPr/>
      </dsp:nvSpPr>
      <dsp:spPr>
        <a:xfrm rot="10800000">
          <a:off x="0" y="1493111"/>
          <a:ext cx="10964216" cy="753832"/>
        </a:xfrm>
        <a:prstGeom prst="upArrowCallou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rtl="0">
            <a:lnSpc>
              <a:spcPct val="90000"/>
            </a:lnSpc>
            <a:spcBef>
              <a:spcPct val="0"/>
            </a:spcBef>
            <a:spcAft>
              <a:spcPct val="35000"/>
            </a:spcAft>
          </a:pPr>
          <a:r>
            <a:rPr lang="ru-RU" sz="2300" b="1" kern="1200" dirty="0" smtClean="0">
              <a:latin typeface="Times New Roman" panose="02020603050405020304" pitchFamily="18" charset="0"/>
              <a:cs typeface="Times New Roman" panose="02020603050405020304" pitchFamily="18" charset="0"/>
            </a:rPr>
            <a:t>2. </a:t>
          </a:r>
          <a:r>
            <a:rPr lang="en-US" sz="2300" b="1" kern="1200" dirty="0" err="1" smtClean="0">
              <a:latin typeface="Times New Roman" panose="02020603050405020304" pitchFamily="18" charset="0"/>
              <a:cs typeface="Times New Roman" panose="02020603050405020304" pitchFamily="18" charset="0"/>
            </a:rPr>
            <a:t>Kulachokli</a:t>
          </a:r>
          <a:r>
            <a:rPr lang="en-US" sz="2300" b="1" kern="1200" dirty="0" smtClean="0">
              <a:latin typeface="Times New Roman" panose="02020603050405020304" pitchFamily="18" charset="0"/>
              <a:cs typeface="Times New Roman" panose="02020603050405020304" pitchFamily="18" charset="0"/>
            </a:rPr>
            <a:t> </a:t>
          </a:r>
          <a:r>
            <a:rPr lang="en-US" sz="2300" b="1" kern="1200" dirty="0" err="1" smtClean="0">
              <a:latin typeface="Times New Roman" panose="02020603050405020304" pitchFamily="18" charset="0"/>
              <a:cs typeface="Times New Roman" panose="02020603050405020304" pitchFamily="18" charset="0"/>
            </a:rPr>
            <a:t>mexanizmni</a:t>
          </a:r>
          <a:r>
            <a:rPr lang="en-US" sz="2300" b="1" kern="1200" dirty="0" smtClean="0">
              <a:latin typeface="Times New Roman" panose="02020603050405020304" pitchFamily="18" charset="0"/>
              <a:cs typeface="Times New Roman" panose="02020603050405020304" pitchFamily="18" charset="0"/>
            </a:rPr>
            <a:t> </a:t>
          </a:r>
          <a:r>
            <a:rPr lang="en-US" sz="2300" b="1" kern="1200" dirty="0" err="1" smtClean="0">
              <a:latin typeface="Times New Roman" panose="02020603050405020304" pitchFamily="18" charset="0"/>
              <a:cs typeface="Times New Roman" panose="02020603050405020304" pitchFamily="18" charset="0"/>
            </a:rPr>
            <a:t>tekislikka</a:t>
          </a:r>
          <a:r>
            <a:rPr lang="en-US" sz="2300" b="1" kern="1200" dirty="0" smtClean="0">
              <a:latin typeface="Times New Roman" panose="02020603050405020304" pitchFamily="18" charset="0"/>
              <a:cs typeface="Times New Roman" panose="02020603050405020304" pitchFamily="18" charset="0"/>
            </a:rPr>
            <a:t> </a:t>
          </a:r>
          <a:r>
            <a:rPr lang="en-US" sz="2300" b="1" kern="1200" dirty="0" err="1" smtClean="0">
              <a:latin typeface="Times New Roman" panose="02020603050405020304" pitchFamily="18" charset="0"/>
              <a:cs typeface="Times New Roman" panose="02020603050405020304" pitchFamily="18" charset="0"/>
            </a:rPr>
            <a:t>nisbatan</a:t>
          </a:r>
          <a:r>
            <a:rPr lang="en-US" sz="2300" b="1" kern="1200" dirty="0" smtClean="0">
              <a:latin typeface="Times New Roman" panose="02020603050405020304" pitchFamily="18" charset="0"/>
              <a:cs typeface="Times New Roman" panose="02020603050405020304" pitchFamily="18" charset="0"/>
            </a:rPr>
            <a:t> </a:t>
          </a:r>
          <a:r>
            <a:rPr lang="en-US" sz="2300" b="1" kern="1200" dirty="0" err="1" smtClean="0">
              <a:latin typeface="Times New Roman" panose="02020603050405020304" pitchFamily="18" charset="0"/>
              <a:cs typeface="Times New Roman" panose="02020603050405020304" pitchFamily="18" charset="0"/>
            </a:rPr>
            <a:t>harakatiga</a:t>
          </a:r>
          <a:r>
            <a:rPr lang="en-US" sz="2300" b="1" kern="1200" dirty="0" smtClean="0">
              <a:latin typeface="Times New Roman" panose="02020603050405020304" pitchFamily="18" charset="0"/>
              <a:cs typeface="Times New Roman" panose="02020603050405020304" pitchFamily="18" charset="0"/>
            </a:rPr>
            <a:t> </a:t>
          </a:r>
          <a:r>
            <a:rPr lang="en-US" sz="2300" b="1" kern="1200" dirty="0" err="1" smtClean="0">
              <a:latin typeface="Times New Roman" panose="02020603050405020304" pitchFamily="18" charset="0"/>
              <a:cs typeface="Times New Roman" panose="02020603050405020304" pitchFamily="18" charset="0"/>
            </a:rPr>
            <a:t>qarab</a:t>
          </a:r>
          <a:r>
            <a:rPr lang="en-US" sz="2300" b="1" kern="1200" dirty="0" smtClean="0">
              <a:latin typeface="Times New Roman" panose="02020603050405020304" pitchFamily="18" charset="0"/>
              <a:cs typeface="Times New Roman" panose="02020603050405020304" pitchFamily="18" charset="0"/>
            </a:rPr>
            <a:t> </a:t>
          </a:r>
          <a:r>
            <a:rPr lang="en-US" sz="2300" b="1" kern="1200" dirty="0" err="1" smtClean="0">
              <a:latin typeface="Times New Roman" panose="02020603050405020304" pitchFamily="18" charset="0"/>
              <a:cs typeface="Times New Roman" panose="02020603050405020304" pitchFamily="18" charset="0"/>
            </a:rPr>
            <a:t>turlarga</a:t>
          </a:r>
          <a:r>
            <a:rPr lang="en-US" sz="2300" b="1" kern="1200" dirty="0" smtClean="0">
              <a:latin typeface="Times New Roman" panose="02020603050405020304" pitchFamily="18" charset="0"/>
              <a:cs typeface="Times New Roman" panose="02020603050405020304" pitchFamily="18" charset="0"/>
            </a:rPr>
            <a:t> </a:t>
          </a:r>
          <a:r>
            <a:rPr lang="en-US" sz="2300" b="1" kern="1200" dirty="0" err="1" smtClean="0">
              <a:latin typeface="Times New Roman" panose="02020603050405020304" pitchFamily="18" charset="0"/>
              <a:cs typeface="Times New Roman" panose="02020603050405020304" pitchFamily="18" charset="0"/>
            </a:rPr>
            <a:t>ajratish</a:t>
          </a:r>
          <a:endParaRPr lang="ru-RU" sz="2300" kern="1200" dirty="0">
            <a:latin typeface="Times New Roman" panose="02020603050405020304" pitchFamily="18" charset="0"/>
            <a:cs typeface="Times New Roman" panose="02020603050405020304" pitchFamily="18" charset="0"/>
          </a:endParaRPr>
        </a:p>
      </dsp:txBody>
      <dsp:txXfrm rot="10800000">
        <a:off x="0" y="1493111"/>
        <a:ext cx="10964216" cy="489817"/>
      </dsp:txXfrm>
    </dsp:sp>
    <dsp:sp modelId="{40713FCA-4694-4763-8BC0-ACB1E0CDE366}">
      <dsp:nvSpPr>
        <dsp:cNvPr id="0" name=""/>
        <dsp:cNvSpPr/>
      </dsp:nvSpPr>
      <dsp:spPr>
        <a:xfrm rot="10800000">
          <a:off x="0" y="746630"/>
          <a:ext cx="10964216" cy="753832"/>
        </a:xfrm>
        <a:prstGeom prst="upArrowCallou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rtl="0">
            <a:lnSpc>
              <a:spcPct val="90000"/>
            </a:lnSpc>
            <a:spcBef>
              <a:spcPct val="0"/>
            </a:spcBef>
            <a:spcAft>
              <a:spcPct val="35000"/>
            </a:spcAft>
          </a:pPr>
          <a:r>
            <a:rPr lang="en-US" sz="2300" b="1" kern="1200" dirty="0" smtClean="0">
              <a:latin typeface="Times New Roman" panose="02020603050405020304" pitchFamily="18" charset="0"/>
              <a:cs typeface="Times New Roman" panose="02020603050405020304" pitchFamily="18" charset="0"/>
            </a:rPr>
            <a:t>1.Kulachok</a:t>
          </a:r>
          <a:r>
            <a:rPr lang="ru-RU" sz="2300" b="1" kern="1200" dirty="0" err="1" smtClean="0">
              <a:latin typeface="Times New Roman" panose="02020603050405020304" pitchFamily="18" charset="0"/>
              <a:cs typeface="Times New Roman" panose="02020603050405020304" pitchFamily="18" charset="0"/>
            </a:rPr>
            <a:t>li</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mexanizm</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turlari</a:t>
          </a:r>
          <a:r>
            <a:rPr lang="ru-RU" sz="2300" b="1" kern="120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dsp:txBody>
      <dsp:txXfrm rot="10800000">
        <a:off x="0" y="746630"/>
        <a:ext cx="10964216" cy="489817"/>
      </dsp:txXfrm>
    </dsp:sp>
    <dsp:sp modelId="{806F43D9-16A9-4013-8772-905C624B5798}">
      <dsp:nvSpPr>
        <dsp:cNvPr id="0" name=""/>
        <dsp:cNvSpPr/>
      </dsp:nvSpPr>
      <dsp:spPr>
        <a:xfrm rot="10800000">
          <a:off x="0" y="13025"/>
          <a:ext cx="10964216" cy="753832"/>
        </a:xfrm>
        <a:prstGeom prst="upArrowCallout">
          <a:avLst/>
        </a:prstGeom>
        <a:solidFill>
          <a:schemeClr val="accent1">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n-US" sz="2400" b="1" kern="1200" dirty="0" err="1" smtClean="0">
              <a:latin typeface="Times New Roman" panose="02020603050405020304" pitchFamily="18" charset="0"/>
              <a:cs typeface="Times New Roman" panose="02020603050405020304" pitchFamily="18" charset="0"/>
            </a:rPr>
            <a:t>Reja</a:t>
          </a:r>
          <a:r>
            <a:rPr lang="en-US" sz="2400" b="1"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rot="10800000">
        <a:off x="0" y="13025"/>
        <a:ext cx="10964216" cy="4898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518F2F-752F-4BEA-81D7-88C0E3FC0F36}">
      <dsp:nvSpPr>
        <dsp:cNvPr id="0" name=""/>
        <dsp:cNvSpPr/>
      </dsp:nvSpPr>
      <dsp:spPr>
        <a:xfrm>
          <a:off x="840" y="432245"/>
          <a:ext cx="1966000" cy="983000"/>
        </a:xfrm>
        <a:prstGeom prst="roundRect">
          <a:avLst>
            <a:gd name="adj" fmla="val 10000"/>
          </a:avLst>
        </a:prstGeom>
        <a:solidFill>
          <a:schemeClr val="dk2">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45720" rIns="68580" bIns="45720" numCol="1" spcCol="1270" anchor="ctr" anchorCtr="0">
          <a:noAutofit/>
        </a:bodyPr>
        <a:lstStyle/>
        <a:p>
          <a:pPr lvl="0" algn="ctr" defTabSz="1600200" rtl="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1- tayanch </a:t>
          </a:r>
          <a:endParaRPr lang="ru-RU" sz="3600" kern="1200" dirty="0">
            <a:latin typeface="Times New Roman" panose="02020603050405020304" pitchFamily="18" charset="0"/>
            <a:cs typeface="Times New Roman" panose="02020603050405020304" pitchFamily="18" charset="0"/>
          </a:endParaRPr>
        </a:p>
      </dsp:txBody>
      <dsp:txXfrm>
        <a:off x="29631" y="461036"/>
        <a:ext cx="1908418" cy="925418"/>
      </dsp:txXfrm>
    </dsp:sp>
    <dsp:sp modelId="{A7F89249-9AF6-41F7-B42C-24AF710C9864}">
      <dsp:nvSpPr>
        <dsp:cNvPr id="0" name=""/>
        <dsp:cNvSpPr/>
      </dsp:nvSpPr>
      <dsp:spPr>
        <a:xfrm>
          <a:off x="2458340" y="432245"/>
          <a:ext cx="1966000" cy="983000"/>
        </a:xfrm>
        <a:prstGeom prst="roundRect">
          <a:avLst>
            <a:gd name="adj" fmla="val 10000"/>
          </a:avLst>
        </a:prstGeom>
        <a:solidFill>
          <a:schemeClr val="dk2">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45720" rIns="68580" bIns="45720" numCol="1" spcCol="1270" anchor="ctr" anchorCtr="0">
          <a:noAutofit/>
        </a:bodyPr>
        <a:lstStyle/>
        <a:p>
          <a:pPr lvl="0" algn="ctr" defTabSz="1600200" rtl="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2 – kulachok </a:t>
          </a:r>
          <a:endParaRPr lang="ru-RU" sz="3600" kern="1200" dirty="0">
            <a:latin typeface="Times New Roman" panose="02020603050405020304" pitchFamily="18" charset="0"/>
            <a:cs typeface="Times New Roman" panose="02020603050405020304" pitchFamily="18" charset="0"/>
          </a:endParaRPr>
        </a:p>
      </dsp:txBody>
      <dsp:txXfrm>
        <a:off x="2487131" y="461036"/>
        <a:ext cx="1908418" cy="925418"/>
      </dsp:txXfrm>
    </dsp:sp>
    <dsp:sp modelId="{8C648F8E-C185-446F-B91E-9276C49E2BC8}">
      <dsp:nvSpPr>
        <dsp:cNvPr id="0" name=""/>
        <dsp:cNvSpPr/>
      </dsp:nvSpPr>
      <dsp:spPr>
        <a:xfrm>
          <a:off x="4915841" y="432245"/>
          <a:ext cx="1966000" cy="983000"/>
        </a:xfrm>
        <a:prstGeom prst="roundRect">
          <a:avLst>
            <a:gd name="adj" fmla="val 10000"/>
          </a:avLst>
        </a:prstGeom>
        <a:solidFill>
          <a:schemeClr val="dk2">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45720" rIns="68580" bIns="45720" numCol="1" spcCol="1270" anchor="ctr" anchorCtr="0">
          <a:noAutofit/>
        </a:bodyPr>
        <a:lstStyle/>
        <a:p>
          <a:pPr lvl="0" algn="ctr" defTabSz="1600200" rtl="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3 -  turtkich</a:t>
          </a:r>
          <a:endParaRPr lang="ru-RU" sz="3600" kern="1200" dirty="0">
            <a:latin typeface="Times New Roman" panose="02020603050405020304" pitchFamily="18" charset="0"/>
            <a:cs typeface="Times New Roman" panose="02020603050405020304" pitchFamily="18" charset="0"/>
          </a:endParaRPr>
        </a:p>
      </dsp:txBody>
      <dsp:txXfrm>
        <a:off x="4944632" y="461036"/>
        <a:ext cx="1908418" cy="9254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518F2F-752F-4BEA-81D7-88C0E3FC0F36}">
      <dsp:nvSpPr>
        <dsp:cNvPr id="0" name=""/>
        <dsp:cNvSpPr/>
      </dsp:nvSpPr>
      <dsp:spPr>
        <a:xfrm>
          <a:off x="840" y="432245"/>
          <a:ext cx="1966000" cy="983000"/>
        </a:xfrm>
        <a:prstGeom prst="roundRect">
          <a:avLst>
            <a:gd name="adj" fmla="val 10000"/>
          </a:avLst>
        </a:prstGeom>
        <a:solidFill>
          <a:schemeClr val="dk2">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45720" rIns="68580" bIns="45720" numCol="1" spcCol="1270" anchor="ctr" anchorCtr="0">
          <a:noAutofit/>
        </a:bodyPr>
        <a:lstStyle/>
        <a:p>
          <a:pPr lvl="0" algn="ctr" defTabSz="1600200" rtl="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1- tayanch </a:t>
          </a:r>
          <a:endParaRPr lang="ru-RU" sz="3600" kern="1200" dirty="0">
            <a:latin typeface="Times New Roman" panose="02020603050405020304" pitchFamily="18" charset="0"/>
            <a:cs typeface="Times New Roman" panose="02020603050405020304" pitchFamily="18" charset="0"/>
          </a:endParaRPr>
        </a:p>
      </dsp:txBody>
      <dsp:txXfrm>
        <a:off x="29631" y="461036"/>
        <a:ext cx="1908418" cy="925418"/>
      </dsp:txXfrm>
    </dsp:sp>
    <dsp:sp modelId="{A7F89249-9AF6-41F7-B42C-24AF710C9864}">
      <dsp:nvSpPr>
        <dsp:cNvPr id="0" name=""/>
        <dsp:cNvSpPr/>
      </dsp:nvSpPr>
      <dsp:spPr>
        <a:xfrm>
          <a:off x="2458340" y="432245"/>
          <a:ext cx="1966000" cy="983000"/>
        </a:xfrm>
        <a:prstGeom prst="roundRect">
          <a:avLst>
            <a:gd name="adj" fmla="val 10000"/>
          </a:avLst>
        </a:prstGeom>
        <a:solidFill>
          <a:schemeClr val="dk2">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45720" rIns="68580" bIns="45720" numCol="1" spcCol="1270" anchor="ctr" anchorCtr="0">
          <a:noAutofit/>
        </a:bodyPr>
        <a:lstStyle/>
        <a:p>
          <a:pPr lvl="0" algn="ctr" defTabSz="1600200" rtl="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2 – kulachok </a:t>
          </a:r>
          <a:endParaRPr lang="ru-RU" sz="3600" kern="1200" dirty="0">
            <a:latin typeface="Times New Roman" panose="02020603050405020304" pitchFamily="18" charset="0"/>
            <a:cs typeface="Times New Roman" panose="02020603050405020304" pitchFamily="18" charset="0"/>
          </a:endParaRPr>
        </a:p>
      </dsp:txBody>
      <dsp:txXfrm>
        <a:off x="2487131" y="461036"/>
        <a:ext cx="1908418" cy="925418"/>
      </dsp:txXfrm>
    </dsp:sp>
    <dsp:sp modelId="{8C648F8E-C185-446F-B91E-9276C49E2BC8}">
      <dsp:nvSpPr>
        <dsp:cNvPr id="0" name=""/>
        <dsp:cNvSpPr/>
      </dsp:nvSpPr>
      <dsp:spPr>
        <a:xfrm>
          <a:off x="4915841" y="432245"/>
          <a:ext cx="1966000" cy="983000"/>
        </a:xfrm>
        <a:prstGeom prst="roundRect">
          <a:avLst>
            <a:gd name="adj" fmla="val 10000"/>
          </a:avLst>
        </a:prstGeom>
        <a:solidFill>
          <a:schemeClr val="dk2">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45720" rIns="68580" bIns="45720" numCol="1" spcCol="1270" anchor="ctr" anchorCtr="0">
          <a:noAutofit/>
        </a:bodyPr>
        <a:lstStyle/>
        <a:p>
          <a:pPr lvl="0" algn="ctr" defTabSz="1600200" rtl="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3 -  turtkich</a:t>
          </a:r>
          <a:endParaRPr lang="ru-RU" sz="3600" kern="1200" dirty="0">
            <a:latin typeface="Times New Roman" panose="02020603050405020304" pitchFamily="18" charset="0"/>
            <a:cs typeface="Times New Roman" panose="02020603050405020304" pitchFamily="18" charset="0"/>
          </a:endParaRPr>
        </a:p>
      </dsp:txBody>
      <dsp:txXfrm>
        <a:off x="4944632" y="461036"/>
        <a:ext cx="1908418" cy="9254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11B46C-FF75-4843-8236-7D5EC995BCCB}">
      <dsp:nvSpPr>
        <dsp:cNvPr id="0" name=""/>
        <dsp:cNvSpPr/>
      </dsp:nvSpPr>
      <dsp:spPr>
        <a:xfrm>
          <a:off x="0" y="308246"/>
          <a:ext cx="10449058" cy="2061162"/>
        </a:xfrm>
        <a:prstGeom prst="roundRect">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rtl="0">
            <a:lnSpc>
              <a:spcPct val="90000"/>
            </a:lnSpc>
            <a:spcBef>
              <a:spcPct val="0"/>
            </a:spcBef>
            <a:spcAft>
              <a:spcPct val="35000"/>
            </a:spcAft>
          </a:pPr>
          <a:r>
            <a:rPr lang="uz-Cyrl-UZ" sz="4000" kern="1200" dirty="0" smtClean="0">
              <a:solidFill>
                <a:srgbClr val="FF0000"/>
              </a:solidFill>
              <a:latin typeface="Times New Roman" panose="02020603050405020304" pitchFamily="18" charset="0"/>
              <a:cs typeface="Times New Roman" panose="02020603050405020304" pitchFamily="18" charset="0"/>
            </a:rPr>
            <a:t>Sirtlar</a:t>
          </a:r>
          <a:r>
            <a:rPr lang="en-US" sz="4000" kern="1200" dirty="0" smtClean="0">
              <a:solidFill>
                <a:srgbClr val="FF0000"/>
              </a:solidFill>
              <a:latin typeface="Times New Roman" panose="02020603050405020304" pitchFamily="18" charset="0"/>
              <a:cs typeface="Times New Roman" panose="02020603050405020304" pitchFamily="18" charset="0"/>
            </a:rPr>
            <a:t> deb </a:t>
          </a:r>
          <a:r>
            <a:rPr lang="en-US" sz="4000" kern="1200" dirty="0" smtClean="0">
              <a:latin typeface="Times New Roman" panose="02020603050405020304" pitchFamily="18" charset="0"/>
              <a:cs typeface="Times New Roman" panose="02020603050405020304" pitchFamily="18" charset="0"/>
            </a:rPr>
            <a:t>-</a:t>
          </a:r>
          <a:r>
            <a:rPr lang="uz-Cyrl-UZ" sz="4000" kern="1200" dirty="0" smtClean="0">
              <a:latin typeface="Times New Roman" panose="02020603050405020304" pitchFamily="18" charset="0"/>
              <a:cs typeface="Times New Roman" panose="02020603050405020304" pitchFamily="18" charset="0"/>
            </a:rPr>
            <a:t>kulachok profili bilan uchli turtkichining kuch bilan bir-biriga ishqalanib birikishi natijasida harakat davri</a:t>
          </a:r>
          <a:r>
            <a:rPr lang="en-US" sz="4000" kern="1200" dirty="0" smtClean="0">
              <a:latin typeface="Times New Roman" panose="02020603050405020304" pitchFamily="18" charset="0"/>
              <a:cs typeface="Times New Roman" panose="02020603050405020304" pitchFamily="18" charset="0"/>
            </a:rPr>
            <a:t>g</a:t>
          </a:r>
          <a:r>
            <a:rPr lang="uz-Cyrl-UZ" sz="4000" kern="1200" dirty="0" smtClean="0">
              <a:latin typeface="Times New Roman" panose="02020603050405020304" pitchFamily="18" charset="0"/>
              <a:cs typeface="Times New Roman" panose="02020603050405020304" pitchFamily="18" charset="0"/>
            </a:rPr>
            <a:t>a</a:t>
          </a:r>
          <a:r>
            <a:rPr lang="en-US" sz="4000" kern="1200" dirty="0" smtClean="0">
              <a:latin typeface="Times New Roman" panose="02020603050405020304" pitchFamily="18" charset="0"/>
              <a:cs typeface="Times New Roman" panose="02020603050405020304" pitchFamily="18" charset="0"/>
            </a:rPr>
            <a:t> </a:t>
          </a:r>
          <a:r>
            <a:rPr lang="en-US" sz="4000" kern="1200" dirty="0" err="1" smtClean="0">
              <a:latin typeface="Times New Roman" panose="02020603050405020304" pitchFamily="18" charset="0"/>
              <a:cs typeface="Times New Roman" panose="02020603050405020304" pitchFamily="18" charset="0"/>
            </a:rPr>
            <a:t>aytiladi</a:t>
          </a:r>
          <a:r>
            <a:rPr lang="en-US" sz="4000" kern="1200" dirty="0" smtClean="0">
              <a:latin typeface="Times New Roman" panose="02020603050405020304" pitchFamily="18" charset="0"/>
              <a:cs typeface="Times New Roman" panose="02020603050405020304" pitchFamily="18" charset="0"/>
            </a:rPr>
            <a:t>.</a:t>
          </a:r>
          <a:r>
            <a:rPr lang="uz-Cyrl-UZ" sz="4000" kern="1200" dirty="0" smtClean="0">
              <a:latin typeface="Times New Roman" panose="02020603050405020304" pitchFamily="18" charset="0"/>
              <a:cs typeface="Times New Roman" panose="02020603050405020304" pitchFamily="18" charset="0"/>
            </a:rPr>
            <a:t> </a:t>
          </a:r>
          <a:r>
            <a:rPr lang="en-US"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Kulachok bilan turtkich oliy kinematik juft, tashkil qilib birikadi. Tarkibida kulachokli bo’g’ini bo`lgan mexanizm kulachokli mexanizm deyiladi. </a:t>
          </a:r>
          <a:r>
            <a:rPr lang="en-US"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Kulachokli mexanizmlar tekislikka nisbatan harakatlanishiga qarab ikkiga bo`linadi.</a:t>
          </a:r>
          <a:endParaRPr lang="ru-RU" sz="4000" kern="1200" dirty="0">
            <a:latin typeface="Times New Roman" panose="02020603050405020304" pitchFamily="18" charset="0"/>
            <a:cs typeface="Times New Roman" panose="02020603050405020304" pitchFamily="18" charset="0"/>
          </a:endParaRPr>
        </a:p>
      </dsp:txBody>
      <dsp:txXfrm>
        <a:off x="100618" y="408864"/>
        <a:ext cx="10247822" cy="18599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B920A1-E7A6-4DDB-B1F3-FAA26475A47A}">
      <dsp:nvSpPr>
        <dsp:cNvPr id="0" name=""/>
        <dsp:cNvSpPr/>
      </dsp:nvSpPr>
      <dsp:spPr>
        <a:xfrm>
          <a:off x="0" y="92760"/>
          <a:ext cx="3311931" cy="1347582"/>
        </a:xfrm>
        <a:prstGeom prst="roundRect">
          <a:avLst/>
        </a:prstGeom>
        <a:solidFill>
          <a:schemeClr val="accent3">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rtl="0">
            <a:lnSpc>
              <a:spcPct val="90000"/>
            </a:lnSpc>
            <a:spcBef>
              <a:spcPct val="0"/>
            </a:spcBef>
            <a:spcAft>
              <a:spcPct val="35000"/>
            </a:spcAft>
          </a:pPr>
          <a:r>
            <a:rPr lang="en-US" sz="2600" kern="1200" dirty="0" smtClean="0"/>
            <a:t>1.</a:t>
          </a:r>
          <a:r>
            <a:rPr lang="ru-RU" sz="2600" kern="1200" dirty="0" err="1" smtClean="0"/>
            <a:t>Tekis</a:t>
          </a:r>
          <a:r>
            <a:rPr lang="ru-RU" sz="2600" kern="1200" dirty="0" smtClean="0"/>
            <a:t> </a:t>
          </a:r>
          <a:r>
            <a:rPr lang="ru-RU" sz="2600" kern="1200" dirty="0" err="1" smtClean="0"/>
            <a:t>kulachokli</a:t>
          </a:r>
          <a:r>
            <a:rPr lang="ru-RU" sz="2600" kern="1200" dirty="0" smtClean="0"/>
            <a:t> </a:t>
          </a:r>
          <a:r>
            <a:rPr lang="ru-RU" sz="2600" kern="1200" dirty="0" err="1" smtClean="0"/>
            <a:t>mexanizmlar</a:t>
          </a:r>
          <a:r>
            <a:rPr lang="ru-RU" sz="2600" kern="1200" dirty="0" smtClean="0"/>
            <a:t>.</a:t>
          </a:r>
          <a:endParaRPr lang="ru-RU" sz="2600" kern="1200" dirty="0"/>
        </a:p>
      </dsp:txBody>
      <dsp:txXfrm>
        <a:off x="65784" y="158544"/>
        <a:ext cx="3180363" cy="1216014"/>
      </dsp:txXfrm>
    </dsp:sp>
    <dsp:sp modelId="{05792437-E306-40B6-BDA4-ADFFC2AC01E6}">
      <dsp:nvSpPr>
        <dsp:cNvPr id="0" name=""/>
        <dsp:cNvSpPr/>
      </dsp:nvSpPr>
      <dsp:spPr>
        <a:xfrm>
          <a:off x="5405697" y="92760"/>
          <a:ext cx="3311931" cy="1347582"/>
        </a:xfrm>
        <a:prstGeom prst="roundRect">
          <a:avLst/>
        </a:prstGeom>
        <a:solidFill>
          <a:schemeClr val="accent3">
            <a:hueOff val="0"/>
            <a:satOff val="0"/>
            <a:lumOff val="0"/>
            <a:alphaOff val="0"/>
          </a:schemeClr>
        </a:solidFill>
        <a:ln>
          <a:noFill/>
        </a:ln>
        <a:effectLst>
          <a:outerShdw blurRad="38100" dist="25400" dir="5400000" rotWithShape="0">
            <a:srgbClr val="000000">
              <a:alpha val="2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rtl="0">
            <a:lnSpc>
              <a:spcPct val="90000"/>
            </a:lnSpc>
            <a:spcBef>
              <a:spcPct val="0"/>
            </a:spcBef>
            <a:spcAft>
              <a:spcPct val="35000"/>
            </a:spcAft>
          </a:pPr>
          <a:r>
            <a:rPr lang="en-US" sz="2600" kern="1200" dirty="0" smtClean="0"/>
            <a:t>2.</a:t>
          </a:r>
          <a:r>
            <a:rPr lang="ru-RU" sz="2600" kern="1200" dirty="0" err="1" smtClean="0"/>
            <a:t>Fazoviy</a:t>
          </a:r>
          <a:r>
            <a:rPr lang="ru-RU" sz="2600" kern="1200" dirty="0" smtClean="0"/>
            <a:t> </a:t>
          </a:r>
          <a:r>
            <a:rPr lang="ru-RU" sz="2600" kern="1200" dirty="0" err="1" smtClean="0"/>
            <a:t>kulachokli</a:t>
          </a:r>
          <a:r>
            <a:rPr lang="ru-RU" sz="2600" kern="1200" dirty="0" smtClean="0"/>
            <a:t> </a:t>
          </a:r>
          <a:r>
            <a:rPr lang="ru-RU" sz="2600" kern="1200" dirty="0" err="1" smtClean="0"/>
            <a:t>mexanizmlar</a:t>
          </a:r>
          <a:r>
            <a:rPr lang="ru-RU" sz="2600" kern="1200" dirty="0" smtClean="0"/>
            <a:t>.</a:t>
          </a:r>
          <a:endParaRPr lang="ru-RU" sz="2600" kern="1200" dirty="0"/>
        </a:p>
      </dsp:txBody>
      <dsp:txXfrm>
        <a:off x="5471481" y="158544"/>
        <a:ext cx="3180363" cy="121601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01FD62-E62F-4039-87C5-6FF5CEB9F2CF}">
      <dsp:nvSpPr>
        <dsp:cNvPr id="0" name=""/>
        <dsp:cNvSpPr/>
      </dsp:nvSpPr>
      <dsp:spPr>
        <a:xfrm>
          <a:off x="0" y="551098"/>
          <a:ext cx="10161430" cy="1469747"/>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uz-Cyrl-UZ" sz="2800" kern="1200" smtClean="0">
              <a:latin typeface="Times New Roman" panose="02020603050405020304" pitchFamily="18" charset="0"/>
              <a:cs typeface="Times New Roman" panose="02020603050405020304" pitchFamily="18" charset="0"/>
            </a:rPr>
            <a:t>Buning uchun mexanizmning kinematmik sxemasini masshtabda chizib olamiz.</a:t>
          </a:r>
          <a:endParaRPr lang="ru-RU" sz="2800" kern="1200">
            <a:latin typeface="Times New Roman" panose="02020603050405020304" pitchFamily="18" charset="0"/>
            <a:cs typeface="Times New Roman" panose="02020603050405020304" pitchFamily="18" charset="0"/>
          </a:endParaRPr>
        </a:p>
      </dsp:txBody>
      <dsp:txXfrm>
        <a:off x="71747" y="622845"/>
        <a:ext cx="10017936" cy="1326253"/>
      </dsp:txXfrm>
    </dsp:sp>
    <dsp:sp modelId="{17701B59-3AA6-4441-B622-426DCBF46327}">
      <dsp:nvSpPr>
        <dsp:cNvPr id="0" name=""/>
        <dsp:cNvSpPr/>
      </dsp:nvSpPr>
      <dsp:spPr>
        <a:xfrm>
          <a:off x="0" y="2032053"/>
          <a:ext cx="10161430" cy="1469747"/>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Kulachokni </a:t>
          </a:r>
          <a:r>
            <a:rPr lang="ru-RU" sz="2400" kern="1200" dirty="0" smtClean="0">
              <a:latin typeface="Times New Roman" panose="02020603050405020304" pitchFamily="18" charset="0"/>
              <a:cs typeface="Times New Roman" panose="02020603050405020304" pitchFamily="18" charset="0"/>
            </a:rPr>
            <a:t>ω</a:t>
          </a:r>
          <a:r>
            <a:rPr lang="uz-Cyrl-UZ" sz="2400" kern="1200" dirty="0" smtClean="0">
              <a:latin typeface="Times New Roman" panose="02020603050405020304" pitchFamily="18" charset="0"/>
              <a:cs typeface="Times New Roman" panose="02020603050405020304" pitchFamily="18" charset="0"/>
            </a:rPr>
            <a:t>=cosnt burchak tezlikda aylantirilsa, turtkich ilgarilanma - qaytma  harakat qiladi. Shuni e'tiborga olib kulachok profili bir xil kattalikda bir necha bo`lak</a:t>
          </a:r>
          <a:r>
            <a:rPr lang="en-US" sz="2400" kern="1200" dirty="0" err="1" smtClean="0">
              <a:latin typeface="Times New Roman" panose="02020603050405020304" pitchFamily="18" charset="0"/>
              <a:cs typeface="Times New Roman" panose="02020603050405020304" pitchFamily="18" charset="0"/>
            </a:rPr>
            <a:t>lar</a:t>
          </a:r>
          <a:r>
            <a:rPr lang="uz-Cyrl-UZ" sz="2400" kern="1200" dirty="0" smtClean="0">
              <a:latin typeface="Times New Roman" panose="02020603050405020304" pitchFamily="18" charset="0"/>
              <a:cs typeface="Times New Roman" panose="02020603050405020304" pitchFamily="18" charset="0"/>
            </a:rPr>
            <a:t>a bo`linadi. (14.1 shakl)</a:t>
          </a:r>
          <a:endParaRPr lang="ru-RU" sz="2400" kern="1200" dirty="0">
            <a:latin typeface="Times New Roman" panose="02020603050405020304" pitchFamily="18" charset="0"/>
            <a:cs typeface="Times New Roman" panose="02020603050405020304" pitchFamily="18" charset="0"/>
          </a:endParaRPr>
        </a:p>
      </dsp:txBody>
      <dsp:txXfrm>
        <a:off x="71747" y="2103800"/>
        <a:ext cx="10017936" cy="1326253"/>
      </dsp:txXfrm>
    </dsp:sp>
    <dsp:sp modelId="{13028B72-0C77-4CCD-9F2C-0AC8D17EA41F}">
      <dsp:nvSpPr>
        <dsp:cNvPr id="0" name=""/>
        <dsp:cNvSpPr/>
      </dsp:nvSpPr>
      <dsp:spPr>
        <a:xfrm>
          <a:off x="0" y="3513008"/>
          <a:ext cx="10161430" cy="1810420"/>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B nuqtaning yo`l diagrammasini chizish uchun SO t koordinata o`qlarini olib Ot tomonni (abtsissalar o`qini) kulachok profili bo`lingan bo`laklar soniga teng bo`lakka bo`lamiz. So`ngra ordinatalar  o`qiga OS ga turtkich o`qidagi B nuqtaning </a:t>
          </a:r>
          <a:r>
            <a:rPr lang="en-US" sz="2400" kern="1200" dirty="0" smtClean="0">
              <a:latin typeface="Times New Roman" panose="02020603050405020304" pitchFamily="18" charset="0"/>
              <a:cs typeface="Times New Roman" panose="02020603050405020304" pitchFamily="18" charset="0"/>
            </a:rPr>
            <a:t>B</a:t>
          </a:r>
          <a:r>
            <a:rPr lang="uz-Cyrl-UZ" sz="2400" kern="1200" baseline="-25000" dirty="0" smtClean="0">
              <a:latin typeface="Times New Roman" panose="02020603050405020304" pitchFamily="18" charset="0"/>
              <a:cs typeface="Times New Roman" panose="02020603050405020304" pitchFamily="18" charset="0"/>
            </a:rPr>
            <a:t>o1</a:t>
          </a:r>
          <a:r>
            <a:rPr lang="uz-Cyrl-UZ" sz="2400" kern="1200" dirty="0" smtClean="0">
              <a:latin typeface="Times New Roman" panose="02020603050405020304" pitchFamily="18" charset="0"/>
              <a:cs typeface="Times New Roman" panose="02020603050405020304" pitchFamily="18" charset="0"/>
            </a:rPr>
            <a:t> </a:t>
          </a:r>
          <a:r>
            <a:rPr lang="en-US" sz="2400" kern="1200" dirty="0" smtClean="0">
              <a:latin typeface="Times New Roman" panose="02020603050405020304" pitchFamily="18" charset="0"/>
              <a:cs typeface="Times New Roman" panose="02020603050405020304" pitchFamily="18" charset="0"/>
            </a:rPr>
            <a:t>B</a:t>
          </a:r>
          <a:r>
            <a:rPr lang="uz-Cyrl-UZ" sz="2400" kern="1200" baseline="-25000" dirty="0" smtClean="0">
              <a:latin typeface="Times New Roman" panose="02020603050405020304" pitchFamily="18" charset="0"/>
              <a:cs typeface="Times New Roman" panose="02020603050405020304" pitchFamily="18" charset="0"/>
            </a:rPr>
            <a:t>1</a:t>
          </a:r>
          <a:r>
            <a:rPr lang="uz-Cyrl-UZ" sz="2400" kern="1200" dirty="0" smtClean="0">
              <a:latin typeface="Times New Roman" panose="02020603050405020304" pitchFamily="18" charset="0"/>
              <a:cs typeface="Times New Roman" panose="02020603050405020304" pitchFamily="18" charset="0"/>
            </a:rPr>
            <a:t> </a:t>
          </a:r>
          <a:r>
            <a:rPr lang="en-US" sz="2400" kern="1200" dirty="0" smtClean="0">
              <a:latin typeface="Times New Roman" panose="02020603050405020304" pitchFamily="18" charset="0"/>
              <a:cs typeface="Times New Roman" panose="02020603050405020304" pitchFamily="18" charset="0"/>
            </a:rPr>
            <a:t>B</a:t>
          </a:r>
          <a:r>
            <a:rPr lang="uz-Cyrl-UZ" sz="2400" kern="1200" baseline="-25000" dirty="0" smtClean="0">
              <a:latin typeface="Times New Roman" panose="02020603050405020304" pitchFamily="18" charset="0"/>
              <a:cs typeface="Times New Roman" panose="02020603050405020304" pitchFamily="18" charset="0"/>
            </a:rPr>
            <a:t>2</a:t>
          </a:r>
          <a:r>
            <a:rPr lang="uz-Cyrl-UZ" sz="2400" kern="1200" dirty="0" smtClean="0">
              <a:latin typeface="Times New Roman" panose="02020603050405020304" pitchFamily="18" charset="0"/>
              <a:cs typeface="Times New Roman" panose="02020603050405020304" pitchFamily="18" charset="0"/>
            </a:rPr>
            <a:t> ... koordinatalarini o`lchab qo`yamiz. Shu o`lchab qo`yilgan nuqtalar (B</a:t>
          </a:r>
          <a:r>
            <a:rPr lang="uz-Cyrl-UZ" sz="2400" kern="1200" baseline="-25000" dirty="0" smtClean="0">
              <a:latin typeface="Times New Roman" panose="02020603050405020304" pitchFamily="18" charset="0"/>
              <a:cs typeface="Times New Roman" panose="02020603050405020304" pitchFamily="18" charset="0"/>
            </a:rPr>
            <a:t>1</a:t>
          </a:r>
          <a:r>
            <a:rPr lang="uz-Cyrl-UZ" sz="2400" kern="1200" dirty="0" smtClean="0">
              <a:latin typeface="Times New Roman" panose="02020603050405020304" pitchFamily="18" charset="0"/>
              <a:cs typeface="Times New Roman" panose="02020603050405020304" pitchFamily="18" charset="0"/>
            </a:rPr>
            <a:t>, B</a:t>
          </a:r>
          <a:r>
            <a:rPr lang="uz-Cyrl-UZ" sz="2400" kern="1200" baseline="-25000" dirty="0" smtClean="0">
              <a:latin typeface="Times New Roman" panose="02020603050405020304" pitchFamily="18" charset="0"/>
              <a:cs typeface="Times New Roman" panose="02020603050405020304" pitchFamily="18" charset="0"/>
            </a:rPr>
            <a:t>2</a:t>
          </a:r>
          <a:r>
            <a:rPr lang="uz-Cyrl-UZ" sz="2400" kern="1200" dirty="0" smtClean="0">
              <a:latin typeface="Times New Roman" panose="02020603050405020304" pitchFamily="18" charset="0"/>
              <a:cs typeface="Times New Roman" panose="02020603050405020304" pitchFamily="18" charset="0"/>
            </a:rPr>
            <a:t>, B</a:t>
          </a:r>
          <a:r>
            <a:rPr lang="uz-Cyrl-UZ" sz="2400" kern="1200" baseline="-25000" dirty="0" smtClean="0">
              <a:latin typeface="Times New Roman" panose="02020603050405020304" pitchFamily="18" charset="0"/>
              <a:cs typeface="Times New Roman" panose="02020603050405020304" pitchFamily="18" charset="0"/>
            </a:rPr>
            <a:t>3</a:t>
          </a:r>
          <a:r>
            <a:rPr lang="uz-Cyrl-UZ" sz="2400" kern="1200" dirty="0" smtClean="0">
              <a:latin typeface="Times New Roman" panose="02020603050405020304" pitchFamily="18" charset="0"/>
              <a:cs typeface="Times New Roman" panose="02020603050405020304" pitchFamily="18" charset="0"/>
            </a:rPr>
            <a:t>…) ni ko`rsatuvchi (B</a:t>
          </a:r>
          <a:r>
            <a:rPr lang="uz-Cyrl-UZ" sz="2400" kern="1200" baseline="-25000" dirty="0" smtClean="0">
              <a:latin typeface="Times New Roman" panose="02020603050405020304" pitchFamily="18" charset="0"/>
              <a:cs typeface="Times New Roman" panose="02020603050405020304" pitchFamily="18" charset="0"/>
            </a:rPr>
            <a:t>o</a:t>
          </a:r>
          <a:r>
            <a:rPr lang="uz-Cyrl-UZ" sz="2400" kern="1200" dirty="0" smtClean="0">
              <a:latin typeface="Times New Roman" panose="02020603050405020304" pitchFamily="18" charset="0"/>
              <a:cs typeface="Times New Roman" panose="02020603050405020304" pitchFamily="18" charset="0"/>
            </a:rPr>
            <a:t> B</a:t>
          </a:r>
          <a:r>
            <a:rPr lang="uz-Cyrl-UZ" sz="2400" kern="1200" baseline="-25000" dirty="0" smtClean="0">
              <a:latin typeface="Times New Roman" panose="02020603050405020304" pitchFamily="18" charset="0"/>
              <a:cs typeface="Times New Roman" panose="02020603050405020304" pitchFamily="18" charset="0"/>
            </a:rPr>
            <a:t>g</a:t>
          </a:r>
          <a:r>
            <a:rPr lang="uz-Cyrl-UZ" sz="2400" kern="1200" dirty="0" smtClean="0">
              <a:latin typeface="Times New Roman" panose="02020603050405020304" pitchFamily="18" charset="0"/>
              <a:cs typeface="Times New Roman" panose="02020603050405020304" pitchFamily="18" charset="0"/>
            </a:rPr>
            <a:t>), (B</a:t>
          </a:r>
          <a:r>
            <a:rPr lang="uz-Cyrl-UZ" sz="2400" kern="1200" baseline="-25000" dirty="0" smtClean="0">
              <a:latin typeface="Times New Roman" panose="02020603050405020304" pitchFamily="18" charset="0"/>
              <a:cs typeface="Times New Roman" panose="02020603050405020304" pitchFamily="18" charset="0"/>
            </a:rPr>
            <a:t>o</a:t>
          </a:r>
          <a:r>
            <a:rPr lang="uz-Cyrl-UZ" sz="2400" kern="1200" dirty="0" smtClean="0">
              <a:latin typeface="Times New Roman" panose="02020603050405020304" pitchFamily="18" charset="0"/>
              <a:cs typeface="Times New Roman" panose="02020603050405020304" pitchFamily="18" charset="0"/>
            </a:rPr>
            <a:t>B</a:t>
          </a:r>
          <a:r>
            <a:rPr lang="uz-Cyrl-UZ" sz="2400" kern="1200" baseline="-25000" dirty="0" smtClean="0">
              <a:latin typeface="Times New Roman" panose="02020603050405020304" pitchFamily="18" charset="0"/>
              <a:cs typeface="Times New Roman" panose="02020603050405020304" pitchFamily="18" charset="0"/>
            </a:rPr>
            <a:t>2</a:t>
          </a:r>
          <a:r>
            <a:rPr lang="uz-Cyrl-UZ" sz="2400" kern="1200" dirty="0" smtClean="0">
              <a:latin typeface="Times New Roman" panose="02020603050405020304" pitchFamily="18" charset="0"/>
              <a:cs typeface="Times New Roman" panose="02020603050405020304" pitchFamily="18" charset="0"/>
            </a:rPr>
            <a:t>) ... kesmalar koordinatalar boshidan boshlab o`lchab qo`yiladi.</a:t>
          </a:r>
          <a:endParaRPr lang="ru-RU" sz="2400" kern="1200" dirty="0">
            <a:latin typeface="Times New Roman" panose="02020603050405020304" pitchFamily="18" charset="0"/>
            <a:cs typeface="Times New Roman" panose="02020603050405020304" pitchFamily="18" charset="0"/>
          </a:endParaRPr>
        </a:p>
      </dsp:txBody>
      <dsp:txXfrm>
        <a:off x="88377" y="3601385"/>
        <a:ext cx="9984676" cy="163366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423E30-330E-481E-B96C-89B4F4DC1DA1}">
      <dsp:nvSpPr>
        <dsp:cNvPr id="0" name=""/>
        <dsp:cNvSpPr/>
      </dsp:nvSpPr>
      <dsp:spPr>
        <a:xfrm>
          <a:off x="0" y="846"/>
          <a:ext cx="9569003" cy="2127571"/>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b="0" kern="120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Bunda turtkichning harakat qonuni va profilining shakli topilishi lozim bo`lgan kulachokning eng kichik radiusi bilan turtkichning maksimal ko`tarilishi orali</a:t>
          </a:r>
          <a:r>
            <a:rPr lang="en-US" sz="3200" b="0" kern="120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g</a:t>
          </a:r>
          <a:r>
            <a:rPr lang="uz-Cyrl-UZ" sz="3200" b="0" kern="120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 beriladi.</a:t>
          </a:r>
          <a:endParaRPr lang="ru-RU" sz="3200" b="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sp:txBody>
      <dsp:txXfrm>
        <a:off x="103859" y="104705"/>
        <a:ext cx="9361285" cy="1919853"/>
      </dsp:txXfrm>
    </dsp:sp>
    <dsp:sp modelId="{9AC67739-4F6B-4B73-B08F-C070A6F58441}">
      <dsp:nvSpPr>
        <dsp:cNvPr id="0" name=""/>
        <dsp:cNvSpPr/>
      </dsp:nvSpPr>
      <dsp:spPr>
        <a:xfrm>
          <a:off x="0" y="2142650"/>
          <a:ext cx="9569003" cy="2127571"/>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b="0" kern="1200" cap="none" spc="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Kulachokli mexanizmni kinematik loyihalashda eng kichik  radiusi  (r</a:t>
          </a:r>
          <a:r>
            <a:rPr lang="uz-Cyrl-UZ" sz="3200" b="0" kern="1200" cap="none" spc="0" baseline="-2500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min</a:t>
          </a:r>
          <a:r>
            <a:rPr lang="uz-Cyrl-UZ" sz="3200" b="0" kern="1200" cap="none" spc="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va turtkichning harakat qonuni tezlik, tezlanish yoki ko`chish S – t grafigi shaklida berilgan bo’ladi.</a:t>
          </a:r>
          <a:endParaRPr lang="ru-RU" sz="3200" b="0" kern="120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sp:txBody>
      <dsp:txXfrm>
        <a:off x="103859" y="2246509"/>
        <a:ext cx="9361285" cy="1919853"/>
      </dsp:txXfrm>
    </dsp:sp>
    <dsp:sp modelId="{B9AF6F47-DE66-4F21-8E1D-8178F61F65BE}">
      <dsp:nvSpPr>
        <dsp:cNvPr id="0" name=""/>
        <dsp:cNvSpPr/>
      </dsp:nvSpPr>
      <dsp:spPr>
        <a:xfrm>
          <a:off x="0" y="4284453"/>
          <a:ext cx="9569003" cy="2127571"/>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b="0" kern="120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Agar harakat qonuni   </a:t>
          </a:r>
          <a:r>
            <a:rPr lang="uz-Cyrl-UZ" sz="3200" b="0" i="1" kern="120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а</a:t>
          </a:r>
          <a:r>
            <a:rPr lang="uz-Cyrl-UZ" sz="3200" b="0" kern="1200" cap="none" spc="0" baseline="300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a:t>
          </a:r>
          <a:r>
            <a:rPr lang="uz-Cyrl-UZ" sz="3200" b="0" kern="120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 t   grafigi shaklida berilgan bo`lsa 2 – marta,   </a:t>
          </a:r>
          <a:r>
            <a:rPr lang="uz-Cyrl-UZ" sz="3200" b="0" i="1" kern="120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 </a:t>
          </a:r>
          <a:r>
            <a:rPr lang="uz-Cyrl-UZ" sz="3200" b="0" kern="120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   grafigi shaklida bo`lsa 1 – marta grafik integrallab   S – t   grafigi hosil qilinadi. </a:t>
          </a:r>
          <a:endParaRPr lang="ru-RU" sz="3200" b="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sp:txBody>
      <dsp:txXfrm>
        <a:off x="103859" y="4388312"/>
        <a:ext cx="9361285" cy="191985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D3E54-A6F4-4760-8E70-C6CF3A83C7F2}">
      <dsp:nvSpPr>
        <dsp:cNvPr id="0" name=""/>
        <dsp:cNvSpPr/>
      </dsp:nvSpPr>
      <dsp:spPr>
        <a:xfrm>
          <a:off x="813622" y="0"/>
          <a:ext cx="9221059" cy="6247807"/>
        </a:xfrm>
        <a:prstGeom prst="rightArrow">
          <a:avLst/>
        </a:prstGeom>
        <a:gradFill rotWithShape="0">
          <a:gsLst>
            <a:gs pos="0">
              <a:schemeClr val="dk1">
                <a:tint val="40000"/>
                <a:hueOff val="0"/>
                <a:satOff val="0"/>
                <a:lumOff val="0"/>
                <a:alphaOff val="0"/>
                <a:tint val="96000"/>
                <a:lumMod val="104000"/>
              </a:schemeClr>
            </a:gs>
            <a:gs pos="100000">
              <a:schemeClr val="dk1">
                <a:tint val="40000"/>
                <a:hueOff val="0"/>
                <a:satOff val="0"/>
                <a:lumOff val="0"/>
                <a:alphaOff val="0"/>
                <a:shade val="98000"/>
                <a:lumMod val="94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D5DBF976-BA22-4C86-A226-BC0623D047A3}">
      <dsp:nvSpPr>
        <dsp:cNvPr id="0" name=""/>
        <dsp:cNvSpPr/>
      </dsp:nvSpPr>
      <dsp:spPr>
        <a:xfrm>
          <a:off x="0" y="1874342"/>
          <a:ext cx="10848305" cy="2499122"/>
        </a:xfrm>
        <a:prstGeom prst="roundRect">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Kulachok shaklini </a:t>
          </a:r>
          <a:r>
            <a:rPr lang="en-US" sz="2400" kern="1200" dirty="0" smtClean="0">
              <a:latin typeface="Times New Roman" panose="02020603050405020304" pitchFamily="18" charset="0"/>
              <a:cs typeface="Times New Roman" panose="02020603050405020304" pitchFamily="18" charset="0"/>
            </a:rPr>
            <a:t>chi</a:t>
          </a:r>
          <a:r>
            <a:rPr lang="uz-Cyrl-UZ" sz="2400" kern="1200" dirty="0" smtClean="0">
              <a:latin typeface="Times New Roman" panose="02020603050405020304" pitchFamily="18" charset="0"/>
              <a:cs typeface="Times New Roman" panose="02020603050405020304" pitchFamily="18" charset="0"/>
            </a:rPr>
            <a:t>zish uchun uning minimal radiusi (r min) bilan aylana chizib, uni teng (8,12,16,24) bo`lak</a:t>
          </a:r>
          <a:r>
            <a:rPr lang="en-US" sz="2400" kern="1200" dirty="0" err="1" smtClean="0">
              <a:latin typeface="Times New Roman" panose="02020603050405020304" pitchFamily="18" charset="0"/>
              <a:cs typeface="Times New Roman" panose="02020603050405020304" pitchFamily="18" charset="0"/>
            </a:rPr>
            <a:t>lar</a:t>
          </a:r>
          <a:r>
            <a:rPr lang="uz-Cyrl-UZ" sz="2400" kern="1200" dirty="0" smtClean="0">
              <a:latin typeface="Times New Roman" panose="02020603050405020304" pitchFamily="18" charset="0"/>
              <a:cs typeface="Times New Roman" panose="02020603050405020304" pitchFamily="18" charset="0"/>
            </a:rPr>
            <a:t>a bo`lamiz. S-t grafigidagi X oraliqni ham xuddi shunday bo`laklarga bo`lamiz. S-t  grafigidagi absissalar o`qini kulachokning minimal radiusi aylanasiga urinma qilib o`tkazib, shu grafik ordinatalarini kulachok turtkichiga proeksiyalaymiz va undagi tegishli nuqtalarni minimal radiusli aylana radiuslarining davomiga proeksiyalab, shu nuqtalarni o`zaro tutashtirsak kulachok profili hosil bo`ladi. </a:t>
          </a:r>
          <a:endParaRPr lang="ru-RU" sz="2400" kern="1200" dirty="0">
            <a:latin typeface="Times New Roman" panose="02020603050405020304" pitchFamily="18" charset="0"/>
            <a:cs typeface="Times New Roman" panose="02020603050405020304" pitchFamily="18" charset="0"/>
          </a:endParaRPr>
        </a:p>
      </dsp:txBody>
      <dsp:txXfrm>
        <a:off x="121997" y="1996339"/>
        <a:ext cx="10604311" cy="225512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077A89-A6B2-4B41-9070-E77C478BDE40}">
      <dsp:nvSpPr>
        <dsp:cNvPr id="0" name=""/>
        <dsp:cNvSpPr/>
      </dsp:nvSpPr>
      <dsp:spPr>
        <a:xfrm>
          <a:off x="0" y="2621"/>
          <a:ext cx="9697792" cy="6091312"/>
        </a:xfrm>
        <a:prstGeom prst="roundRect">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uz-Cyrl-UZ" sz="2800" b="0" i="0" kern="1200" baseline="0" dirty="0" smtClean="0">
              <a:latin typeface="Times New Roman" panose="02020603050405020304" pitchFamily="18" charset="0"/>
              <a:cs typeface="Times New Roman" panose="02020603050405020304" pitchFamily="18" charset="0"/>
            </a:rPr>
            <a:t>Yordamchi aylana sirtida turtkichning kulachok bilan oliy kinematik juft tashkil qilib birikkan nuqtasi </a:t>
          </a:r>
          <a:r>
            <a:rPr lang="en-US" sz="2800" b="0" i="0" kern="1200" baseline="0" dirty="0" smtClean="0">
              <a:latin typeface="Times New Roman" panose="02020603050405020304" pitchFamily="18" charset="0"/>
              <a:cs typeface="Times New Roman" panose="02020603050405020304" pitchFamily="18" charset="0"/>
            </a:rPr>
            <a:t>B</a:t>
          </a:r>
          <a:r>
            <a:rPr lang="uz-Cyrl-UZ" sz="2800" b="0" i="0" kern="1200" baseline="0" dirty="0" smtClean="0">
              <a:latin typeface="Times New Roman" panose="02020603050405020304" pitchFamily="18" charset="0"/>
              <a:cs typeface="Times New Roman" panose="02020603050405020304" pitchFamily="18" charset="0"/>
            </a:rPr>
            <a:t> ni belgilab olib, shu nuqtada aylanaga urinma </a:t>
          </a:r>
          <a:r>
            <a:rPr lang="en-US" sz="2800" b="0" i="0" kern="1200" baseline="0" dirty="0" smtClean="0">
              <a:latin typeface="Times New Roman" panose="02020603050405020304" pitchFamily="18" charset="0"/>
              <a:cs typeface="Times New Roman" panose="02020603050405020304" pitchFamily="18" charset="0"/>
            </a:rPr>
            <a:t>o’</a:t>
          </a:r>
          <a:r>
            <a:rPr lang="uz-Cyrl-UZ" sz="2800" b="0" i="0" kern="1200" baseline="0" dirty="0" smtClean="0">
              <a:latin typeface="Times New Roman" panose="02020603050405020304" pitchFamily="18" charset="0"/>
              <a:cs typeface="Times New Roman" panose="02020603050405020304" pitchFamily="18" charset="0"/>
            </a:rPr>
            <a:t>tkaziladi, berilgan yo`l diagrammasi shu urinma ustida chiziladi. Urinma yo`l diagrammasining absissalar o`qi bo`lib xisoblanadi.</a:t>
          </a:r>
          <a:r>
            <a:rPr lang="en-US" sz="2800" b="0" i="0" kern="1200" baseline="0" dirty="0" smtClean="0">
              <a:latin typeface="Times New Roman" panose="02020603050405020304" pitchFamily="18" charset="0"/>
              <a:cs typeface="Times New Roman" panose="02020603050405020304" pitchFamily="18" charset="0"/>
            </a:rPr>
            <a:t>        3. </a:t>
          </a:r>
          <a:r>
            <a:rPr lang="en-US" sz="2800" b="0" i="0" kern="1200" baseline="0" dirty="0" err="1" smtClean="0">
              <a:latin typeface="Times New Roman" panose="02020603050405020304" pitchFamily="18" charset="0"/>
              <a:cs typeface="Times New Roman" panose="02020603050405020304" pitchFamily="18" charset="0"/>
            </a:rPr>
            <a:t>Yul</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diagrammasining</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absissasi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harakat</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davri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va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yordamchi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aylanani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bir</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xil</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teng</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bo`laklarga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bo`linadi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masalan</a:t>
          </a:r>
          <a:r>
            <a:rPr lang="en-US" sz="2800" b="0" i="0" kern="1200" baseline="0" dirty="0" smtClean="0">
              <a:latin typeface="Times New Roman" panose="02020603050405020304" pitchFamily="18" charset="0"/>
              <a:cs typeface="Times New Roman" panose="02020603050405020304" pitchFamily="18" charset="0"/>
            </a:rPr>
            <a:t> 8 </a:t>
          </a:r>
          <a:r>
            <a:rPr lang="en-US" sz="2800" b="0" i="0" kern="1200" baseline="0" dirty="0" err="1" smtClean="0">
              <a:latin typeface="Times New Roman" panose="02020603050405020304" pitchFamily="18" charset="0"/>
              <a:cs typeface="Times New Roman" panose="02020603050405020304" pitchFamily="18" charset="0"/>
            </a:rPr>
            <a:t>bo`lakka</a:t>
          </a:r>
          <a:r>
            <a:rPr lang="en-US" sz="2800" b="0" i="0" kern="1200" baseline="0" dirty="0" smtClean="0">
              <a:latin typeface="Times New Roman" panose="02020603050405020304" pitchFamily="18" charset="0"/>
              <a:cs typeface="Times New Roman" panose="02020603050405020304" pitchFamily="18" charset="0"/>
            </a:rPr>
            <a:t>).                                                              1.4. </a:t>
          </a:r>
          <a:r>
            <a:rPr lang="en-US" sz="2800" b="0" i="0" kern="1200" baseline="0" dirty="0" err="1" smtClean="0">
              <a:latin typeface="Times New Roman" panose="02020603050405020304" pitchFamily="18" charset="0"/>
              <a:cs typeface="Times New Roman" panose="02020603050405020304" pitchFamily="18" charset="0"/>
            </a:rPr>
            <a:t>Diagrammaning</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absissalar</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o`qida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olingan</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nuqtalaridan</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ordinatalar</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o`qiga</a:t>
          </a:r>
          <a:r>
            <a:rPr lang="en-US" sz="2800" b="0" i="0" kern="1200" baseline="0" dirty="0" smtClean="0">
              <a:latin typeface="Times New Roman" panose="02020603050405020304" pitchFamily="18" charset="0"/>
              <a:cs typeface="Times New Roman" panose="02020603050405020304" pitchFamily="18" charset="0"/>
            </a:rPr>
            <a:t> parallel </a:t>
          </a:r>
          <a:r>
            <a:rPr lang="en-US" sz="2800" b="0" i="0" kern="1200" baseline="0" dirty="0" err="1" smtClean="0">
              <a:latin typeface="Times New Roman" panose="02020603050405020304" pitchFamily="18" charset="0"/>
              <a:cs typeface="Times New Roman" panose="02020603050405020304" pitchFamily="18" charset="0"/>
            </a:rPr>
            <a:t>chiziqlar</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o`tkazib</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xolatlarga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to’g`ri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keladigan</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diagramma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egri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chizig`ining</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nuqtalari</a:t>
          </a:r>
          <a:r>
            <a:rPr lang="en-US" sz="2800" b="0" i="0" kern="1200" baseline="0" dirty="0" smtClean="0">
              <a:latin typeface="Times New Roman" panose="02020603050405020304" pitchFamily="18" charset="0"/>
              <a:cs typeface="Times New Roman" panose="02020603050405020304" pitchFamily="18" charset="0"/>
            </a:rPr>
            <a:t> 1', 2’, 3', ... </a:t>
          </a:r>
          <a:r>
            <a:rPr lang="en-US" sz="2800" b="0" i="0" kern="1200" baseline="0" dirty="0" err="1" smtClean="0">
              <a:latin typeface="Times New Roman" panose="02020603050405020304" pitchFamily="18" charset="0"/>
              <a:cs typeface="Times New Roman" panose="02020603050405020304" pitchFamily="18" charset="0"/>
            </a:rPr>
            <a:t>ni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topib</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va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ularni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turtkich</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o`qi</a:t>
          </a:r>
          <a:r>
            <a:rPr lang="en-US" sz="2800" b="0" i="0" kern="1200" baseline="0" dirty="0" smtClean="0">
              <a:latin typeface="Times New Roman" panose="02020603050405020304" pitchFamily="18" charset="0"/>
              <a:cs typeface="Times New Roman" panose="02020603050405020304" pitchFamily="18" charset="0"/>
            </a:rPr>
            <a:t> (</a:t>
          </a:r>
          <a:r>
            <a:rPr lang="uz-Cyrl-UZ" sz="2800" b="0" i="0" kern="1200" baseline="0" dirty="0" smtClean="0">
              <a:latin typeface="Times New Roman" panose="02020603050405020304" pitchFamily="18" charset="0"/>
              <a:cs typeface="Times New Roman" panose="02020603050405020304" pitchFamily="18" charset="0"/>
            </a:rPr>
            <a:t>1”</a:t>
          </a:r>
          <a:r>
            <a:rPr lang="en-US" sz="2800" b="0" i="0" kern="1200" baseline="0" dirty="0" smtClean="0">
              <a:latin typeface="Times New Roman" panose="02020603050405020304" pitchFamily="18" charset="0"/>
              <a:cs typeface="Times New Roman" panose="02020603050405020304" pitchFamily="18" charset="0"/>
            </a:rPr>
            <a:t>, </a:t>
          </a:r>
          <a:r>
            <a:rPr lang="en-US" sz="2800" b="0" i="1" kern="1200" baseline="0" dirty="0" smtClean="0">
              <a:latin typeface="Times New Roman" panose="02020603050405020304" pitchFamily="18" charset="0"/>
              <a:cs typeface="Times New Roman" panose="02020603050405020304" pitchFamily="18" charset="0"/>
            </a:rPr>
            <a:t>2</a:t>
          </a:r>
          <a:r>
            <a:rPr lang="uz-Cyrl-UZ" sz="2800" b="0" i="1" kern="1200" baseline="0" dirty="0" smtClean="0">
              <a:latin typeface="Times New Roman" panose="02020603050405020304" pitchFamily="18" charset="0"/>
              <a:cs typeface="Times New Roman" panose="02020603050405020304" pitchFamily="18" charset="0"/>
            </a:rPr>
            <a:t>”</a:t>
          </a:r>
          <a:r>
            <a:rPr lang="en-US" sz="2800" b="0" i="1" kern="1200" baseline="0" dirty="0" smtClean="0">
              <a:latin typeface="Times New Roman" panose="02020603050405020304" pitchFamily="18" charset="0"/>
              <a:cs typeface="Times New Roman" panose="02020603050405020304" pitchFamily="18" charset="0"/>
            </a:rPr>
            <a:t>, </a:t>
          </a:r>
          <a:r>
            <a:rPr lang="en-US" sz="2800" b="0" i="0" kern="1200" baseline="0" dirty="0" smtClean="0">
              <a:latin typeface="Times New Roman" panose="02020603050405020304" pitchFamily="18" charset="0"/>
              <a:cs typeface="Times New Roman" panose="02020603050405020304" pitchFamily="18" charset="0"/>
            </a:rPr>
            <a:t>3</a:t>
          </a:r>
          <a:r>
            <a:rPr lang="uz-Cyrl-UZ" sz="2800" b="0" i="0" kern="1200" baseline="0" dirty="0" smtClean="0">
              <a:latin typeface="Times New Roman" panose="02020603050405020304" pitchFamily="18" charset="0"/>
              <a:cs typeface="Times New Roman" panose="02020603050405020304" pitchFamily="18" charset="0"/>
            </a:rPr>
            <a:t>”</a:t>
          </a:r>
          <a:r>
            <a:rPr lang="en-US" sz="2800" b="0" i="0" kern="1200" baseline="0" dirty="0" smtClean="0">
              <a:latin typeface="Times New Roman" panose="02020603050405020304" pitchFamily="18" charset="0"/>
              <a:cs typeface="Times New Roman" panose="02020603050405020304" pitchFamily="18" charset="0"/>
            </a:rPr>
            <a:t> . . . ) </a:t>
          </a:r>
          <a:r>
            <a:rPr lang="en-US" sz="2800" b="0" i="0" kern="1200" baseline="0" dirty="0" err="1" smtClean="0">
              <a:latin typeface="Times New Roman" panose="02020603050405020304" pitchFamily="18" charset="0"/>
              <a:cs typeface="Times New Roman" panose="02020603050405020304" pitchFamily="18" charset="0"/>
            </a:rPr>
            <a:t>ga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hamda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yordam­chi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aylananing</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tegishli</a:t>
          </a:r>
          <a:r>
            <a:rPr lang="en-US" sz="2800" b="0" i="0" kern="1200" baseline="0" dirty="0" smtClean="0">
              <a:latin typeface="Times New Roman" panose="02020603050405020304" pitchFamily="18" charset="0"/>
              <a:cs typeface="Times New Roman" panose="02020603050405020304" pitchFamily="18" charset="0"/>
            </a:rPr>
            <a:t> radius </a:t>
          </a:r>
          <a:r>
            <a:rPr lang="en-US" sz="2800" b="0" i="0" kern="1200" baseline="0" dirty="0" err="1" smtClean="0">
              <a:latin typeface="Times New Roman" panose="02020603050405020304" pitchFamily="18" charset="0"/>
              <a:cs typeface="Times New Roman" panose="02020603050405020304" pitchFamily="18" charset="0"/>
            </a:rPr>
            <a:t>vektorlarining</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davomiga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proeksiyalab</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so`ngra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o`zaro</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tutashtirilsa</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izlanayotgan</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kulachokning</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profi­li</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hosil</a:t>
          </a:r>
          <a:r>
            <a:rPr lang="en-US" sz="2800" b="0" i="0" kern="1200" baseline="0" dirty="0" smtClean="0">
              <a:latin typeface="Times New Roman" panose="02020603050405020304" pitchFamily="18" charset="0"/>
              <a:cs typeface="Times New Roman" panose="02020603050405020304" pitchFamily="18" charset="0"/>
            </a:rPr>
            <a:t> </a:t>
          </a:r>
          <a:r>
            <a:rPr lang="en-US" sz="2800" b="0" i="0" kern="1200" baseline="0" dirty="0" err="1" smtClean="0">
              <a:latin typeface="Times New Roman" panose="02020603050405020304" pitchFamily="18" charset="0"/>
              <a:cs typeface="Times New Roman" panose="02020603050405020304" pitchFamily="18" charset="0"/>
            </a:rPr>
            <a:t>bo`ladi</a:t>
          </a:r>
          <a:r>
            <a:rPr lang="en-US" sz="2800" b="0" i="0" kern="1200" baseline="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297353" y="299974"/>
        <a:ext cx="9103086" cy="54966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B33C4-1C0D-403E-A1A8-EC369CD97C26}" type="datetimeFigureOut">
              <a:rPr lang="ru-RU" smtClean="0"/>
              <a:t>30.05.2018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FFAED-BAA8-4465-9240-5BD68C612C9A}" type="slidenum">
              <a:rPr lang="ru-RU" smtClean="0"/>
              <a:t>‹#›</a:t>
            </a:fld>
            <a:endParaRPr lang="ru-RU"/>
          </a:p>
        </p:txBody>
      </p:sp>
    </p:spTree>
    <p:extLst>
      <p:ext uri="{BB962C8B-B14F-4D97-AF65-F5344CB8AC3E}">
        <p14:creationId xmlns:p14="http://schemas.microsoft.com/office/powerpoint/2010/main" val="3585822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a:t>
            </a:fld>
            <a:endParaRPr lang="ru-RU"/>
          </a:p>
        </p:txBody>
      </p:sp>
    </p:spTree>
    <p:extLst>
      <p:ext uri="{BB962C8B-B14F-4D97-AF65-F5344CB8AC3E}">
        <p14:creationId xmlns:p14="http://schemas.microsoft.com/office/powerpoint/2010/main" val="16775963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2</a:t>
            </a:fld>
            <a:endParaRPr lang="ru-RU"/>
          </a:p>
        </p:txBody>
      </p:sp>
    </p:spTree>
    <p:extLst>
      <p:ext uri="{BB962C8B-B14F-4D97-AF65-F5344CB8AC3E}">
        <p14:creationId xmlns:p14="http://schemas.microsoft.com/office/powerpoint/2010/main" val="9305199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3</a:t>
            </a:fld>
            <a:endParaRPr lang="ru-RU"/>
          </a:p>
        </p:txBody>
      </p:sp>
    </p:spTree>
    <p:extLst>
      <p:ext uri="{BB962C8B-B14F-4D97-AF65-F5344CB8AC3E}">
        <p14:creationId xmlns:p14="http://schemas.microsoft.com/office/powerpoint/2010/main" val="1563942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4</a:t>
            </a:fld>
            <a:endParaRPr lang="ru-RU"/>
          </a:p>
        </p:txBody>
      </p:sp>
    </p:spTree>
    <p:extLst>
      <p:ext uri="{BB962C8B-B14F-4D97-AF65-F5344CB8AC3E}">
        <p14:creationId xmlns:p14="http://schemas.microsoft.com/office/powerpoint/2010/main" val="384223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5</a:t>
            </a:fld>
            <a:endParaRPr lang="ru-RU"/>
          </a:p>
        </p:txBody>
      </p:sp>
    </p:spTree>
    <p:extLst>
      <p:ext uri="{BB962C8B-B14F-4D97-AF65-F5344CB8AC3E}">
        <p14:creationId xmlns:p14="http://schemas.microsoft.com/office/powerpoint/2010/main" val="1179562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6</a:t>
            </a:fld>
            <a:endParaRPr lang="ru-RU"/>
          </a:p>
        </p:txBody>
      </p:sp>
    </p:spTree>
    <p:extLst>
      <p:ext uri="{BB962C8B-B14F-4D97-AF65-F5344CB8AC3E}">
        <p14:creationId xmlns:p14="http://schemas.microsoft.com/office/powerpoint/2010/main" val="2692728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7</a:t>
            </a:fld>
            <a:endParaRPr lang="ru-RU"/>
          </a:p>
        </p:txBody>
      </p:sp>
    </p:spTree>
    <p:extLst>
      <p:ext uri="{BB962C8B-B14F-4D97-AF65-F5344CB8AC3E}">
        <p14:creationId xmlns:p14="http://schemas.microsoft.com/office/powerpoint/2010/main" val="1667541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8</a:t>
            </a:fld>
            <a:endParaRPr lang="ru-RU"/>
          </a:p>
        </p:txBody>
      </p:sp>
    </p:spTree>
    <p:extLst>
      <p:ext uri="{BB962C8B-B14F-4D97-AF65-F5344CB8AC3E}">
        <p14:creationId xmlns:p14="http://schemas.microsoft.com/office/powerpoint/2010/main" val="2122717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9</a:t>
            </a:fld>
            <a:endParaRPr lang="ru-RU"/>
          </a:p>
        </p:txBody>
      </p:sp>
    </p:spTree>
    <p:extLst>
      <p:ext uri="{BB962C8B-B14F-4D97-AF65-F5344CB8AC3E}">
        <p14:creationId xmlns:p14="http://schemas.microsoft.com/office/powerpoint/2010/main" val="2270234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10</a:t>
            </a:fld>
            <a:endParaRPr lang="ru-RU"/>
          </a:p>
        </p:txBody>
      </p:sp>
    </p:spTree>
    <p:extLst>
      <p:ext uri="{BB962C8B-B14F-4D97-AF65-F5344CB8AC3E}">
        <p14:creationId xmlns:p14="http://schemas.microsoft.com/office/powerpoint/2010/main" val="31157420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11</a:t>
            </a:fld>
            <a:endParaRPr lang="ru-RU"/>
          </a:p>
        </p:txBody>
      </p:sp>
    </p:spTree>
    <p:extLst>
      <p:ext uri="{BB962C8B-B14F-4D97-AF65-F5344CB8AC3E}">
        <p14:creationId xmlns:p14="http://schemas.microsoft.com/office/powerpoint/2010/main" val="1917391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12</a:t>
            </a:fld>
            <a:endParaRPr lang="ru-RU"/>
          </a:p>
        </p:txBody>
      </p:sp>
    </p:spTree>
    <p:extLst>
      <p:ext uri="{BB962C8B-B14F-4D97-AF65-F5344CB8AC3E}">
        <p14:creationId xmlns:p14="http://schemas.microsoft.com/office/powerpoint/2010/main" val="994894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13</a:t>
            </a:fld>
            <a:endParaRPr lang="ru-RU"/>
          </a:p>
        </p:txBody>
      </p:sp>
    </p:spTree>
    <p:extLst>
      <p:ext uri="{BB962C8B-B14F-4D97-AF65-F5344CB8AC3E}">
        <p14:creationId xmlns:p14="http://schemas.microsoft.com/office/powerpoint/2010/main" val="33472502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14</a:t>
            </a:fld>
            <a:endParaRPr lang="ru-RU"/>
          </a:p>
        </p:txBody>
      </p:sp>
    </p:spTree>
    <p:extLst>
      <p:ext uri="{BB962C8B-B14F-4D97-AF65-F5344CB8AC3E}">
        <p14:creationId xmlns:p14="http://schemas.microsoft.com/office/powerpoint/2010/main" val="38565660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15</a:t>
            </a:fld>
            <a:endParaRPr lang="ru-RU"/>
          </a:p>
        </p:txBody>
      </p:sp>
    </p:spTree>
    <p:extLst>
      <p:ext uri="{BB962C8B-B14F-4D97-AF65-F5344CB8AC3E}">
        <p14:creationId xmlns:p14="http://schemas.microsoft.com/office/powerpoint/2010/main" val="1912836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16</a:t>
            </a:fld>
            <a:endParaRPr lang="ru-RU"/>
          </a:p>
        </p:txBody>
      </p:sp>
    </p:spTree>
    <p:extLst>
      <p:ext uri="{BB962C8B-B14F-4D97-AF65-F5344CB8AC3E}">
        <p14:creationId xmlns:p14="http://schemas.microsoft.com/office/powerpoint/2010/main" val="406263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17</a:t>
            </a:fld>
            <a:endParaRPr lang="ru-RU"/>
          </a:p>
        </p:txBody>
      </p:sp>
    </p:spTree>
    <p:extLst>
      <p:ext uri="{BB962C8B-B14F-4D97-AF65-F5344CB8AC3E}">
        <p14:creationId xmlns:p14="http://schemas.microsoft.com/office/powerpoint/2010/main" val="22889225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18</a:t>
            </a:fld>
            <a:endParaRPr lang="ru-RU"/>
          </a:p>
        </p:txBody>
      </p:sp>
    </p:spTree>
    <p:extLst>
      <p:ext uri="{BB962C8B-B14F-4D97-AF65-F5344CB8AC3E}">
        <p14:creationId xmlns:p14="http://schemas.microsoft.com/office/powerpoint/2010/main" val="12498594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59FFAED-BAA8-4465-9240-5BD68C612C9A}" type="slidenum">
              <a:rPr lang="ru-RU" smtClean="0"/>
              <a:t>19</a:t>
            </a:fld>
            <a:endParaRPr lang="ru-RU"/>
          </a:p>
        </p:txBody>
      </p:sp>
    </p:spTree>
    <p:extLst>
      <p:ext uri="{BB962C8B-B14F-4D97-AF65-F5344CB8AC3E}">
        <p14:creationId xmlns:p14="http://schemas.microsoft.com/office/powerpoint/2010/main" val="235574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5/30/2018</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pn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 Id="rId9" Type="http://schemas.openxmlformats.org/officeDocument/2006/relationships/image" Target="../media/image3.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32080" y="430197"/>
            <a:ext cx="10230118" cy="830997"/>
          </a:xfrm>
          <a:prstGeom prst="rect">
            <a:avLst/>
          </a:prstGeom>
        </p:spPr>
        <p:txBody>
          <a:bodyPr wrap="square">
            <a:spAutoFit/>
          </a:bodyPr>
          <a:lstStyle/>
          <a:p>
            <a:r>
              <a:rPr lang="en-US" sz="2400" dirty="0" err="1" smtClean="0">
                <a:latin typeface="Times New Roman" panose="02020603050405020304" pitchFamily="18" charset="0"/>
                <a:cs typeface="Times New Roman" panose="02020603050405020304" pitchFamily="18" charset="0"/>
              </a:rPr>
              <a:t>Mavzu</a:t>
            </a:r>
            <a:r>
              <a:rPr lang="en-US" sz="2400" dirty="0" smtClean="0">
                <a:latin typeface="Times New Roman" panose="02020603050405020304" pitchFamily="18" charset="0"/>
                <a:cs typeface="Times New Roman" panose="02020603050405020304" pitchFamily="18" charset="0"/>
              </a:rPr>
              <a:t>:</a:t>
            </a:r>
            <a:r>
              <a:rPr lang="ru-RU" sz="2400" dirty="0" err="1" smtClean="0">
                <a:latin typeface="Times New Roman" panose="02020603050405020304" pitchFamily="18" charset="0"/>
                <a:cs typeface="Times New Roman" panose="02020603050405020304" pitchFamily="18" charset="0"/>
              </a:rPr>
              <a:t>Kulаchоkli</a:t>
            </a:r>
            <a:r>
              <a:rPr lang="ru-RU" sz="2400" dirty="0" smtClean="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mехаnizmlаrni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turlаri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vа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tuzilishi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Turtkichning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хаrаkаt</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qоnuni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vа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uni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tаnlаsh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Mаsshtаb</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kоeffitsiеntlаr</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Grаfik</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intеgrаllаsh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vа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diffеrеntsiаllаsh</a:t>
            </a:r>
            <a:endParaRPr lang="ru-RU" sz="2400" dirty="0">
              <a:latin typeface="Times New Roman" panose="02020603050405020304" pitchFamily="18"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2431001773"/>
              </p:ext>
            </p:extLst>
          </p:nvPr>
        </p:nvGraphicFramePr>
        <p:xfrm>
          <a:off x="865031" y="1540947"/>
          <a:ext cx="10964216" cy="49693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431370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82840" y="162291"/>
            <a:ext cx="9663448" cy="6124754"/>
          </a:xfrm>
          <a:prstGeom prst="rect">
            <a:avLst/>
          </a:prstGeom>
        </p:spPr>
        <p:txBody>
          <a:bodyPr wrap="square">
            <a:spAutoFit/>
          </a:bodyPr>
          <a:lstStyle/>
          <a:p>
            <a:pPr algn="just">
              <a:spcAft>
                <a:spcPts val="0"/>
              </a:spcAft>
            </a:pPr>
            <a:r>
              <a:rPr lang="en-US" sz="2800" b="1" dirty="0" err="1">
                <a:latin typeface="Times New Roman" panose="02020603050405020304" pitchFamily="18" charset="0"/>
                <a:ea typeface="Times New Roman" panose="02020603050405020304" pitchFamily="18" charset="0"/>
              </a:rPr>
              <a:t>Kulachokli</a:t>
            </a:r>
            <a:r>
              <a:rPr lang="en-US" sz="2800" b="1" dirty="0">
                <a:latin typeface="Times New Roman" panose="02020603050405020304" pitchFamily="18" charset="0"/>
                <a:ea typeface="Times New Roman" panose="02020603050405020304" pitchFamily="18" charset="0"/>
              </a:rPr>
              <a:t> </a:t>
            </a:r>
            <a:r>
              <a:rPr lang="ru-RU" sz="2800" b="1" dirty="0" err="1">
                <a:latin typeface="Times New Roman" panose="02020603050405020304" pitchFamily="18" charset="0"/>
                <a:ea typeface="Times New Roman" panose="02020603050405020304" pitchFamily="18" charset="0"/>
              </a:rPr>
              <a:t>mexanizmlar</a:t>
            </a:r>
            <a:r>
              <a:rPr lang="ru-RU" sz="2800" b="1"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algn="just">
              <a:spcAft>
                <a:spcPts val="0"/>
              </a:spcAft>
            </a:pPr>
            <a:r>
              <a:rPr lang="ru-RU" sz="2800" dirty="0">
                <a:latin typeface="Times New Roman" panose="02020603050405020304" pitchFamily="18" charset="0"/>
                <a:ea typeface="Times New Roman" panose="02020603050405020304" pitchFamily="18" charset="0"/>
              </a:rPr>
              <a:t> </a:t>
            </a:r>
            <a:r>
              <a:rPr lang="uz-Cyrl-UZ" sz="2800" dirty="0" smtClean="0">
                <a:latin typeface="Times New Roman" panose="02020603050405020304" pitchFamily="18" charset="0"/>
                <a:ea typeface="Times New Roman" panose="02020603050405020304" pitchFamily="18" charset="0"/>
              </a:rPr>
              <a:t>Yetaklovchi </a:t>
            </a:r>
            <a:r>
              <a:rPr lang="uz-Cyrl-UZ" sz="2800" dirty="0">
                <a:latin typeface="Times New Roman" panose="02020603050405020304" pitchFamily="18" charset="0"/>
                <a:ea typeface="Times New Roman" panose="02020603050405020304" pitchFamily="18" charset="0"/>
              </a:rPr>
              <a:t>bo’g’inning o`zgarmas aylanma harakatini </a:t>
            </a:r>
            <a:r>
              <a:rPr lang="en-US" sz="2800" dirty="0">
                <a:latin typeface="Times New Roman" panose="02020603050405020304" pitchFamily="18" charset="0"/>
                <a:ea typeface="Times New Roman" panose="02020603050405020304" pitchFamily="18" charset="0"/>
              </a:rPr>
              <a:t>y</a:t>
            </a:r>
            <a:r>
              <a:rPr lang="uz-Cyrl-UZ" sz="2800" dirty="0">
                <a:latin typeface="Times New Roman" panose="02020603050405020304" pitchFamily="18" charset="0"/>
                <a:ea typeface="Times New Roman" panose="02020603050405020304" pitchFamily="18" charset="0"/>
              </a:rPr>
              <a:t>etaklanuvchi bo’g’inning ilgarilama – qaytar va tebranma harakatga aylantirish mumkin.</a:t>
            </a:r>
            <a:endParaRPr lang="ru-RU" sz="2800" dirty="0">
              <a:latin typeface="Times New Roman" panose="02020603050405020304" pitchFamily="18" charset="0"/>
              <a:ea typeface="Times New Roman" panose="02020603050405020304" pitchFamily="18" charset="0"/>
            </a:endParaRPr>
          </a:p>
          <a:p>
            <a:pPr indent="457200" algn="just">
              <a:spcAft>
                <a:spcPts val="0"/>
              </a:spcAft>
            </a:pPr>
            <a:r>
              <a:rPr lang="uz-Cyrl-UZ" sz="2800" dirty="0">
                <a:latin typeface="Times New Roman" panose="02020603050405020304" pitchFamily="18" charset="0"/>
                <a:ea typeface="Times New Roman" panose="02020603050405020304" pitchFamily="18" charset="0"/>
              </a:rPr>
              <a:t>Kulachokli mexanizmning eng oddiy 3 ta bo’g’indan tashkil topgan, </a:t>
            </a:r>
            <a:r>
              <a:rPr lang="uz-Cyrl-UZ" sz="2800" dirty="0" smtClean="0">
                <a:latin typeface="Times New Roman" panose="02020603050405020304" pitchFamily="18" charset="0"/>
                <a:ea typeface="Times New Roman" panose="02020603050405020304" pitchFamily="18" charset="0"/>
              </a:rPr>
              <a:t>ya'ni</a:t>
            </a:r>
            <a:endParaRPr lang="en-US" sz="2800" dirty="0" smtClean="0">
              <a:latin typeface="Times New Roman" panose="02020603050405020304" pitchFamily="18" charset="0"/>
              <a:ea typeface="Times New Roman" panose="02020603050405020304" pitchFamily="18" charset="0"/>
            </a:endParaRPr>
          </a:p>
          <a:p>
            <a:pPr indent="457200" algn="just">
              <a:spcAft>
                <a:spcPts val="0"/>
              </a:spcAft>
            </a:pPr>
            <a:endParaRPr lang="en-US" sz="2800" dirty="0" smtClean="0">
              <a:latin typeface="Times New Roman" panose="02020603050405020304" pitchFamily="18" charset="0"/>
              <a:ea typeface="Times New Roman" panose="02020603050405020304" pitchFamily="18" charset="0"/>
            </a:endParaRPr>
          </a:p>
          <a:p>
            <a:pPr indent="457200" algn="just">
              <a:spcAft>
                <a:spcPts val="0"/>
              </a:spcAft>
            </a:pPr>
            <a:endParaRPr lang="en-US" sz="2800" dirty="0">
              <a:latin typeface="Times New Roman" panose="02020603050405020304" pitchFamily="18" charset="0"/>
              <a:ea typeface="Times New Roman" panose="02020603050405020304" pitchFamily="18" charset="0"/>
            </a:endParaRPr>
          </a:p>
          <a:p>
            <a:pPr indent="457200" algn="just">
              <a:spcAft>
                <a:spcPts val="0"/>
              </a:spcAft>
            </a:pPr>
            <a:endParaRPr lang="en-US" sz="2800" dirty="0" smtClean="0">
              <a:latin typeface="Times New Roman" panose="02020603050405020304" pitchFamily="18" charset="0"/>
              <a:ea typeface="Times New Roman" panose="02020603050405020304" pitchFamily="18" charset="0"/>
            </a:endParaRPr>
          </a:p>
          <a:p>
            <a:pPr indent="457200" algn="just">
              <a:spcAft>
                <a:spcPts val="0"/>
              </a:spcAft>
            </a:pPr>
            <a:r>
              <a:rPr lang="uz-Cyrl-UZ" sz="2800" dirty="0" smtClean="0">
                <a:latin typeface="Times New Roman" panose="02020603050405020304" pitchFamily="18" charset="0"/>
                <a:ea typeface="Times New Roman" panose="02020603050405020304" pitchFamily="18" charset="0"/>
              </a:rPr>
              <a:t> </a:t>
            </a:r>
            <a:r>
              <a:rPr lang="uz-Cyrl-UZ" sz="2800" dirty="0">
                <a:latin typeface="Times New Roman" panose="02020603050405020304" pitchFamily="18" charset="0"/>
                <a:ea typeface="Times New Roman" panose="02020603050405020304" pitchFamily="18" charset="0"/>
              </a:rPr>
              <a:t>Bunda:1-bo’g’in qo`zg`almas, 2-3-bo’g’in qo`zg`aluvchandir. </a:t>
            </a:r>
            <a:endParaRPr lang="ru-RU" sz="2800" dirty="0">
              <a:latin typeface="Times New Roman" panose="02020603050405020304" pitchFamily="18" charset="0"/>
              <a:ea typeface="Times New Roman" panose="02020603050405020304" pitchFamily="18" charset="0"/>
            </a:endParaRPr>
          </a:p>
          <a:p>
            <a:pPr algn="just">
              <a:spcAft>
                <a:spcPts val="0"/>
              </a:spcAft>
            </a:pPr>
            <a:r>
              <a:rPr lang="uz-Cyrl-UZ" sz="2800" dirty="0">
                <a:latin typeface="Times New Roman" panose="02020603050405020304" pitchFamily="18" charset="0"/>
                <a:ea typeface="Times New Roman" panose="02020603050405020304" pitchFamily="18" charset="0"/>
              </a:rPr>
              <a:t>Kulachok sirtini yeyilishini kamaytirish maqsadida turtkichning o`tkir uchi erkin aylanadigan yoki  tarelkasimon qilinadi. Kulachokli mexanizmlar ham aksial va dezaksial bo`lishi mumkin</a:t>
            </a:r>
            <a:r>
              <a:rPr lang="uz-Cyrl-UZ" sz="2800" dirty="0" smtClean="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1648778919"/>
              </p:ext>
            </p:extLst>
          </p:nvPr>
        </p:nvGraphicFramePr>
        <p:xfrm>
          <a:off x="2931020" y="2537138"/>
          <a:ext cx="6882682" cy="18474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09178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3640" y="1493950"/>
            <a:ext cx="11256134" cy="5364050"/>
          </a:xfrm>
        </p:spPr>
      </p:pic>
      <p:graphicFrame>
        <p:nvGraphicFramePr>
          <p:cNvPr id="5" name="Схема 4"/>
          <p:cNvGraphicFramePr/>
          <p:nvPr>
            <p:extLst>
              <p:ext uri="{D42A27DB-BD31-4B8C-83A1-F6EECF244321}">
                <p14:modId xmlns:p14="http://schemas.microsoft.com/office/powerpoint/2010/main" val="982113280"/>
              </p:ext>
            </p:extLst>
          </p:nvPr>
        </p:nvGraphicFramePr>
        <p:xfrm>
          <a:off x="2428744" y="0"/>
          <a:ext cx="6882682" cy="18474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35630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638391421"/>
              </p:ext>
            </p:extLst>
          </p:nvPr>
        </p:nvGraphicFramePr>
        <p:xfrm>
          <a:off x="1541172" y="2294258"/>
          <a:ext cx="10449059" cy="26776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555016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48320100"/>
              </p:ext>
            </p:extLst>
          </p:nvPr>
        </p:nvGraphicFramePr>
        <p:xfrm>
          <a:off x="1863889" y="-92765"/>
          <a:ext cx="9199810" cy="27626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Рисунок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16765" y="1391479"/>
            <a:ext cx="3558455" cy="5466522"/>
          </a:xfrm>
          <a:prstGeom prst="rect">
            <a:avLst/>
          </a:prstGeom>
        </p:spPr>
      </p:pic>
      <p:pic>
        <p:nvPicPr>
          <p:cNvPr id="6" name="Рисунок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050156" y="1391479"/>
            <a:ext cx="4069246" cy="5466521"/>
          </a:xfrm>
          <a:prstGeom prst="rect">
            <a:avLst/>
          </a:prstGeom>
        </p:spPr>
      </p:pic>
    </p:spTree>
    <p:extLst>
      <p:ext uri="{BB962C8B-B14F-4D97-AF65-F5344CB8AC3E}">
        <p14:creationId xmlns:p14="http://schemas.microsoft.com/office/powerpoint/2010/main" val="3779198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20462" y="302359"/>
            <a:ext cx="10419008" cy="6555641"/>
          </a:xfrm>
          <a:prstGeom prst="rect">
            <a:avLst/>
          </a:prstGeom>
        </p:spPr>
        <p:txBody>
          <a:bodyPr wrap="square">
            <a:spAutoFit/>
          </a:bodyPr>
          <a:lstStyle/>
          <a:p>
            <a:pPr indent="457200" algn="just">
              <a:lnSpc>
                <a:spcPct val="150000"/>
              </a:lnSpc>
              <a:spcAft>
                <a:spcPts val="0"/>
              </a:spcAft>
            </a:pPr>
            <a:r>
              <a:rPr lang="en-US" sz="2800" dirty="0" err="1">
                <a:latin typeface="Times New Roman" panose="02020603050405020304" pitchFamily="18" charset="0"/>
                <a:ea typeface="Times New Roman" panose="02020603050405020304" pitchFamily="18" charset="0"/>
              </a:rPr>
              <a:t>Tekis</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kulachokli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mexanizmda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kulachok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turtkich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tekislikda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parallel </a:t>
            </a:r>
            <a:r>
              <a:rPr lang="en-US" sz="2800" dirty="0" err="1">
                <a:latin typeface="Times New Roman" panose="02020603050405020304" pitchFamily="18" charset="0"/>
                <a:ea typeface="Times New Roman" panose="02020603050405020304" pitchFamily="18" charset="0"/>
              </a:rPr>
              <a:t>tekisliklarda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harakatlanadi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Fazoviyda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esa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ular</a:t>
            </a:r>
            <a:r>
              <a:rPr lang="en-US" sz="2800" dirty="0">
                <a:latin typeface="Times New Roman" panose="02020603050405020304" pitchFamily="18" charset="0"/>
                <a:ea typeface="Times New Roman" panose="02020603050405020304" pitchFamily="18" charset="0"/>
              </a:rPr>
              <a:t> parallel </a:t>
            </a:r>
            <a:r>
              <a:rPr lang="en-US" sz="2800" dirty="0" err="1">
                <a:latin typeface="Times New Roman" panose="02020603050405020304" pitchFamily="18" charset="0"/>
                <a:ea typeface="Times New Roman" panose="02020603050405020304" pitchFamily="18" charset="0"/>
              </a:rPr>
              <a:t>bo`lmagan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tekisliklarda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harakatlanadi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tikuv</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mashinasidagi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ipni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ko`tarib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tushiruvchi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mexanizm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fazoviydir</a:t>
            </a:r>
            <a:r>
              <a:rPr lang="en-US" sz="2800"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algn="just">
              <a:lnSpc>
                <a:spcPct val="150000"/>
              </a:lnSpc>
              <a:spcAft>
                <a:spcPts val="0"/>
              </a:spcAft>
            </a:pP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Kulachok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mexanizmning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kinematik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taxlili</a:t>
            </a:r>
            <a:r>
              <a:rPr lang="en-US" sz="2800"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algn="just">
              <a:lnSpc>
                <a:spcPct val="150000"/>
              </a:lnSpc>
              <a:spcAft>
                <a:spcPts val="0"/>
              </a:spcAft>
            </a:pPr>
            <a:r>
              <a:rPr lang="en-US" sz="2800" dirty="0" err="1">
                <a:latin typeface="Times New Roman" panose="02020603050405020304" pitchFamily="18" charset="0"/>
                <a:ea typeface="Times New Roman" panose="02020603050405020304" pitchFamily="18" charset="0"/>
              </a:rPr>
              <a:t>Kulachokli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mexanizmning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kinematik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taxlilida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kulachokning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o`zgarmas</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aylanish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davrida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turtkich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nuqtasining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o`tgan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tezligi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tezlanishi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aniqlanadi</a:t>
            </a:r>
            <a:r>
              <a:rPr lang="en-US" sz="2800"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algn="just">
              <a:lnSpc>
                <a:spcPct val="150000"/>
              </a:lnSpc>
              <a:spcAft>
                <a:spcPts val="0"/>
              </a:spcAft>
            </a:pP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Xisoblar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grafik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usulda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o’tkaziladi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chunki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usul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analitik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usuldan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oson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xatolik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uncha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katta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bo`lmaydi</a:t>
            </a:r>
            <a:r>
              <a:rPr lang="en-US" sz="2800" dirty="0">
                <a:latin typeface="Times New Roman" panose="02020603050405020304" pitchFamily="18" charset="0"/>
                <a:ea typeface="Times New Roman" panose="02020603050405020304" pitchFamily="18" charset="0"/>
              </a:rPr>
              <a:t>.</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039116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708773261"/>
              </p:ext>
            </p:extLst>
          </p:nvPr>
        </p:nvGraphicFramePr>
        <p:xfrm>
          <a:off x="1287886" y="268695"/>
          <a:ext cx="10161431" cy="58745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55109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491803" y="207496"/>
            <a:ext cx="9957515"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 nuqtalarning (B</a:t>
            </a:r>
            <a:r>
              <a:rPr kumimoji="0" lang="uz-Cyrl-UZ" sz="28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a:t>
            </a:r>
            <a:r>
              <a:rPr kumimoji="0" lang="uz-Cyrl-UZ" sz="28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a:t>
            </a:r>
            <a:r>
              <a:rPr kumimoji="0" lang="uz-Cyrl-UZ" sz="2800"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ni absissalar o`qidan chiqqan o`z vaziyantlarini ko`rsatuvchi perpendikulyarga proeksiyalansa va topilgan nuqtalar egri chiziq bilan tutashtirilsa, yo`l diagrammasi hosil bo`ladi.</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Shundan</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so`ng</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tezlik</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tezlanish</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grafiklari</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yo`ldan</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hosila</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olish</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quriladi</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Dezaksial</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tekis</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kulachokli</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mexanizmlarni</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kinematik</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taxlil</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qilishda</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ham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avvalgi</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xolatga</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o`xshash</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ish</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bajariladi</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bunda</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faqat</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mexanizm</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turtkichining</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yo`l</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diagrammasini</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chizish</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kulachok</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aylanish</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markazidan</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dezaktsial</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sz="2800" b="0"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a:t>
            </a: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masofada yordamchi aylana chizib olinadi va  kulachokli o`zgarmas burchak tezlik(</a:t>
            </a:r>
            <a:r>
              <a:rPr kumimoji="0" lang="ru-RU"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ω</a:t>
            </a: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=cosnt) bilan aylantirilib aylanaga o`tkazilgan urinma bo`ylab sirpanma ilgarilanma harakat qilinadi. Bunda rolik markazi (</a:t>
            </a: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nuqta) kulachok profilidan rolikning radiusi (</a:t>
            </a:r>
            <a:endParaRPr kumimoji="0" lang="uz-Cyrl-UZ"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928077587"/>
              </p:ext>
            </p:extLst>
          </p:nvPr>
        </p:nvGraphicFramePr>
        <p:xfrm>
          <a:off x="8448541" y="5821250"/>
          <a:ext cx="746974" cy="510999"/>
        </p:xfrm>
        <a:graphic>
          <a:graphicData uri="http://schemas.openxmlformats.org/presentationml/2006/ole">
            <mc:AlternateContent xmlns:mc="http://schemas.openxmlformats.org/markup-compatibility/2006">
              <mc:Choice xmlns:v="urn:schemas-microsoft-com:vml" Requires="v">
                <p:oleObj spid="_x0000_s1032" name="Уравнение" r:id="rId4" imgW="114102" imgH="126780" progId="Equation.3">
                  <p:embed/>
                </p:oleObj>
              </mc:Choice>
              <mc:Fallback>
                <p:oleObj name="Уравнение" r:id="rId4" imgW="114102" imgH="12678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48541" y="5821250"/>
                        <a:ext cx="746974" cy="510999"/>
                      </a:xfrm>
                      <a:prstGeom prst="rect">
                        <a:avLst/>
                      </a:prstGeom>
                      <a:noFill/>
                    </p:spPr>
                  </p:pic>
                </p:oleObj>
              </mc:Fallback>
            </mc:AlternateContent>
          </a:graphicData>
        </a:graphic>
      </p:graphicFrame>
      <p:sp>
        <p:nvSpPr>
          <p:cNvPr id="4" name="Rectangle 3"/>
          <p:cNvSpPr>
            <a:spLocks noChangeArrowheads="1"/>
          </p:cNvSpPr>
          <p:nvPr/>
        </p:nvSpPr>
        <p:spPr bwMode="auto">
          <a:xfrm>
            <a:off x="1491803" y="5821250"/>
            <a:ext cx="1131838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rol) ga masofada </a:t>
            </a:r>
            <a:endParaRPr kumimoji="0" lang="en-US"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bo`ladi. </a:t>
            </a:r>
            <a:endParaRPr kumimoji="0" lang="uz-Cyrl-UZ"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94230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rot="151985">
            <a:off x="1056068" y="386367"/>
            <a:ext cx="10509160" cy="6317087"/>
            <a:chOff x="2301" y="9912"/>
            <a:chExt cx="8147" cy="5752"/>
          </a:xfrm>
        </p:grpSpPr>
        <p:pic>
          <p:nvPicPr>
            <p:cNvPr id="2051" name="Picture 3"/>
            <p:cNvPicPr>
              <a:picLocks noChangeAspect="1" noChangeArrowheads="1"/>
            </p:cNvPicPr>
            <p:nvPr/>
          </p:nvPicPr>
          <p:blipFill>
            <a:blip r:embed="rId3">
              <a:lum bright="-6000" contrast="16000"/>
              <a:grayscl/>
              <a:extLst>
                <a:ext uri="{28A0092B-C50C-407E-A947-70E740481C1C}">
                  <a14:useLocalDpi xmlns:a14="http://schemas.microsoft.com/office/drawing/2010/main" val="0"/>
                </a:ext>
              </a:extLst>
            </a:blip>
            <a:srcRect/>
            <a:stretch>
              <a:fillRect/>
            </a:stretch>
          </p:blipFill>
          <p:spPr bwMode="auto">
            <a:xfrm rot="-164939">
              <a:off x="2301" y="9912"/>
              <a:ext cx="8147" cy="5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4"/>
            <p:cNvSpPr>
              <a:spLocks noChangeArrowheads="1"/>
            </p:cNvSpPr>
            <p:nvPr/>
          </p:nvSpPr>
          <p:spPr bwMode="auto">
            <a:xfrm>
              <a:off x="4701" y="15064"/>
              <a:ext cx="2400" cy="6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ru-RU" sz="1400" b="1" i="0" u="none" strike="noStrike" cap="none" normalizeH="0" baseline="0" smtClean="0">
                  <a:ln>
                    <a:noFill/>
                  </a:ln>
                  <a:solidFill>
                    <a:schemeClr val="tx1"/>
                  </a:solidFill>
                  <a:effectLst/>
                  <a:latin typeface="Calibri" panose="020F0502020204030204" pitchFamily="34" charset="0"/>
                </a:rPr>
                <a:t>Shakl</a:t>
              </a:r>
              <a:r>
                <a:rPr kumimoji="0" lang="en-US" sz="1400" b="1" i="0" u="none" strike="noStrike" cap="none" normalizeH="0" baseline="0" smtClean="0">
                  <a:ln>
                    <a:noFill/>
                  </a:ln>
                  <a:solidFill>
                    <a:schemeClr val="tx1"/>
                  </a:solidFill>
                  <a:effectLst/>
                  <a:latin typeface="Calibri" panose="020F0502020204030204" pitchFamily="34" charset="0"/>
                </a:rPr>
                <a:t> </a:t>
              </a:r>
              <a:r>
                <a:rPr kumimoji="0" lang="ru-RU" sz="1400" b="1" i="0" u="none" strike="noStrike" cap="none" normalizeH="0" baseline="0" smtClean="0">
                  <a:ln>
                    <a:noFill/>
                  </a:ln>
                  <a:solidFill>
                    <a:schemeClr val="tx1"/>
                  </a:solidFill>
                  <a:effectLst/>
                  <a:latin typeface="Calibri" panose="020F0502020204030204" pitchFamily="34" charset="0"/>
                </a:rPr>
                <a:t>1</a:t>
              </a:r>
              <a:r>
                <a:rPr kumimoji="0" lang="en-US" sz="1400" b="1" i="0" u="none" strike="noStrike" cap="none" normalizeH="0" baseline="0" smtClean="0">
                  <a:ln>
                    <a:noFill/>
                  </a:ln>
                  <a:solidFill>
                    <a:schemeClr val="tx1"/>
                  </a:solidFill>
                  <a:effectLst/>
                  <a:latin typeface="Calibri" panose="020F0502020204030204" pitchFamily="34" charset="0"/>
                </a:rPr>
                <a:t>4</a:t>
              </a:r>
              <a:r>
                <a:rPr kumimoji="0" lang="uz-Cyrl-UZ" sz="1400" b="1" i="0" u="none" strike="noStrike" cap="none" normalizeH="0" baseline="0" smtClean="0">
                  <a:ln>
                    <a:noFill/>
                  </a:ln>
                  <a:solidFill>
                    <a:schemeClr val="tx1"/>
                  </a:solidFill>
                  <a:effectLst/>
                  <a:latin typeface="Times New Roman" panose="02020603050405020304" pitchFamily="18" charset="0"/>
                </a:rPr>
                <a:t>.</a:t>
              </a:r>
              <a:r>
                <a:rPr kumimoji="0" lang="en-US" sz="1400" b="1" i="0" u="none" strike="noStrike" cap="none" normalizeH="0" baseline="0" smtClean="0">
                  <a:ln>
                    <a:noFill/>
                  </a:ln>
                  <a:solidFill>
                    <a:schemeClr val="tx1"/>
                  </a:solidFill>
                  <a:effectLst/>
                  <a:latin typeface="Calibri" panose="020F0502020204030204" pitchFamily="34" charset="0"/>
                </a:rPr>
                <a:t>1</a:t>
              </a:r>
              <a:r>
                <a:rPr kumimoji="0" lang="ru-RU" sz="1400" b="1" i="0" u="none" strike="noStrike" cap="none" normalizeH="0" baseline="0" smtClean="0">
                  <a:ln>
                    <a:noFill/>
                  </a:ln>
                  <a:solidFill>
                    <a:schemeClr val="tx1"/>
                  </a:solidFill>
                  <a:effectLst/>
                  <a:latin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8312175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88454406"/>
              </p:ext>
            </p:extLst>
          </p:nvPr>
        </p:nvGraphicFramePr>
        <p:xfrm>
          <a:off x="1751526" y="283335"/>
          <a:ext cx="9569003" cy="6412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1837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lum bright="-72000" contrast="84000"/>
            <a:grayscl/>
            <a:extLst>
              <a:ext uri="{28A0092B-C50C-407E-A947-70E740481C1C}">
                <a14:useLocalDpi xmlns:a14="http://schemas.microsoft.com/office/drawing/2010/main" val="0"/>
              </a:ext>
            </a:extLst>
          </a:blip>
          <a:srcRect/>
          <a:stretch>
            <a:fillRect/>
          </a:stretch>
        </p:blipFill>
        <p:spPr bwMode="auto">
          <a:xfrm>
            <a:off x="1725769" y="425003"/>
            <a:ext cx="9929611" cy="6168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996538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83968137"/>
              </p:ext>
            </p:extLst>
          </p:nvPr>
        </p:nvGraphicFramePr>
        <p:xfrm>
          <a:off x="961622" y="610193"/>
          <a:ext cx="10848305" cy="62478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782734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7834" y="577996"/>
            <a:ext cx="9792239" cy="547842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52070" marR="36830" indent="405130" algn="just">
              <a:spcBef>
                <a:spcPts val="890"/>
              </a:spcBef>
              <a:spcAft>
                <a:spcPts val="0"/>
              </a:spcAft>
            </a:pPr>
            <a:r>
              <a:rPr lang="uz-Cyrl-UZ"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Kulachokli mexanizmlarning dinamik loyihalashda kulachokning eng kichik uzatish burchagi hisobga olinadi va eng kichik radiusi topiladi. Bu dinamik usulda loyihalash deyiladi Dinamik usulda loyihalashning afzalligi shundaki, kulachokli mexanizmlar kulachokning xar qanday tezlikdagi harakatda ham normal ishlay oladi. Loyihalashda uzatish burchagi hisobga olinmasa, kulachokning aylanishi jarayonida turtkich o`z yo`naltiruvchisi orasiga tiqilib qolishi mumkin, noto`g`ri ishlab sinishi ham mumkin</a:t>
            </a:r>
            <a:r>
              <a:rPr lang="uz-Cyrl-UZ" sz="25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5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Turtkichi o`tkir uchli aksial kulachokli mexanizmlarni loyihalash.</a:t>
            </a:r>
            <a:endParaRPr lang="ru-RU"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uz-Cyrl-UZ"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Buning uchun </a:t>
            </a:r>
            <a:r>
              <a:rPr lang="en-US"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y</a:t>
            </a:r>
            <a:r>
              <a:rPr lang="uz-Cyrl-UZ"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etaklanuvchi bo’g`inning yo’l  diagrammasi (S — t va kulachokning eng kichik radiusi </a:t>
            </a:r>
            <a:r>
              <a:rPr lang="uz-Cyrl-UZ" sz="2500" i="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a:t>
            </a:r>
            <a:r>
              <a:rPr lang="uz-Cyrl-UZ" sz="2500" i="1" baseline="-25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mi0</a:t>
            </a:r>
            <a:r>
              <a:rPr lang="uz-Cyrl-UZ" sz="2500" i="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uz-Cyrl-UZ"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berilgan.</a:t>
            </a:r>
            <a:endParaRPr lang="ru-RU"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uz-Cyrl-UZ"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Kulachokli mexanizm quyidagi tartibda loyihalanadi:</a:t>
            </a:r>
            <a:endParaRPr lang="ru-RU"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uz-Cyrl-UZ"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uz-Cyrl-UZ"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Tekislikda kulachokning ixtiyoriy aylanish o`qi tanlab olinadi va minimal radiusli yordamchi aylana </a:t>
            </a:r>
            <a:r>
              <a:rPr lang="uz-Cyrl-UZ" sz="250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chiziladi</a:t>
            </a:r>
            <a:r>
              <a:rPr lang="en-US"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endParaRPr lang="ru-RU" sz="25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87991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119664761"/>
              </p:ext>
            </p:extLst>
          </p:nvPr>
        </p:nvGraphicFramePr>
        <p:xfrm>
          <a:off x="1700011" y="270456"/>
          <a:ext cx="9697792" cy="60965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795120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09859" y="338808"/>
            <a:ext cx="9929611" cy="6093976"/>
          </a:xfrm>
          <a:prstGeom prst="rect">
            <a:avLst/>
          </a:prstGeom>
        </p:spPr>
        <p:txBody>
          <a:bodyPr wrap="square">
            <a:spAutoFit/>
          </a:bodyPr>
          <a:lstStyle/>
          <a:p>
            <a:pPr marL="15240" marR="161290" algn="ctr">
              <a:spcAft>
                <a:spcPts val="0"/>
              </a:spcAft>
              <a:tabLst>
                <a:tab pos="255905" algn="l"/>
              </a:tabLst>
            </a:pPr>
            <a:r>
              <a:rPr lang="en-US" sz="2600" b="1" dirty="0" err="1">
                <a:latin typeface="Times New Roman" panose="02020603050405020304" pitchFamily="18" charset="0"/>
                <a:ea typeface="Times New Roman" panose="02020603050405020304" pitchFamily="18" charset="0"/>
              </a:rPr>
              <a:t>Turtkichi</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rolikli</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dezaksial</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kulachokli</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mexanizmni</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loyihalash</a:t>
            </a:r>
            <a:endParaRPr lang="ru-RU" sz="2600" dirty="0">
              <a:latin typeface="Times New Roman" panose="02020603050405020304" pitchFamily="18" charset="0"/>
              <a:ea typeface="Times New Roman" panose="02020603050405020304" pitchFamily="18" charset="0"/>
            </a:endParaRPr>
          </a:p>
          <a:p>
            <a:pPr marL="15240" marR="161290" algn="just">
              <a:spcAft>
                <a:spcPts val="0"/>
              </a:spcAft>
              <a:tabLst>
                <a:tab pos="255905" algn="l"/>
              </a:tabLst>
            </a:pPr>
            <a:r>
              <a:rPr lang="en-US" sz="2600" dirty="0">
                <a:latin typeface="Times New Roman" panose="02020603050405020304" pitchFamily="18" charset="0"/>
                <a:ea typeface="Times New Roman" panose="02020603050405020304" pitchFamily="18" charset="0"/>
              </a:rPr>
              <a:t> </a:t>
            </a:r>
            <a:endParaRPr lang="ru-RU" sz="2600" dirty="0">
              <a:latin typeface="Times New Roman" panose="02020603050405020304" pitchFamily="18" charset="0"/>
              <a:ea typeface="Times New Roman" panose="02020603050405020304" pitchFamily="18" charset="0"/>
            </a:endParaRPr>
          </a:p>
          <a:p>
            <a:pPr marL="15240" marR="161290" algn="just">
              <a:spcAft>
                <a:spcPts val="0"/>
              </a:spcAft>
              <a:tabLst>
                <a:tab pos="255905" algn="l"/>
              </a:tabLst>
            </a:pPr>
            <a:r>
              <a:rPr lang="en-US" sz="2600" dirty="0">
                <a:latin typeface="Times New Roman" panose="02020603050405020304" pitchFamily="18" charset="0"/>
                <a:ea typeface="Times New Roman" panose="02020603050405020304" pitchFamily="18" charset="0"/>
              </a:rPr>
              <a:t>	1. </a:t>
            </a:r>
            <a:r>
              <a:rPr lang="en-US" sz="2600" dirty="0" err="1">
                <a:latin typeface="Times New Roman" panose="02020603050405020304" pitchFamily="18" charset="0"/>
                <a:ea typeface="Times New Roman" panose="02020603050405020304" pitchFamily="18" charset="0"/>
              </a:rPr>
              <a:t>Dezaksial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kulachokli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mexanizmlarni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loyihalashda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harakat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qonuni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kulachokning</a:t>
            </a:r>
            <a:r>
              <a:rPr lang="en-US" sz="2600" dirty="0">
                <a:latin typeface="Times New Roman" panose="02020603050405020304" pitchFamily="18" charset="0"/>
                <a:ea typeface="Times New Roman" panose="02020603050405020304" pitchFamily="18" charset="0"/>
              </a:rPr>
              <a:t> minimal </a:t>
            </a:r>
            <a:r>
              <a:rPr lang="en-US" sz="2600" dirty="0" err="1">
                <a:latin typeface="Times New Roman" panose="02020603050405020304" pitchFamily="18" charset="0"/>
                <a:ea typeface="Times New Roman" panose="02020603050405020304" pitchFamily="18" charset="0"/>
              </a:rPr>
              <a:t>radiusi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rolik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radiusi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dezaksial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oralik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berilgan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bulishi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kerak</a:t>
            </a:r>
            <a:r>
              <a:rPr lang="en-US" sz="2600" dirty="0">
                <a:latin typeface="Times New Roman" panose="02020603050405020304" pitchFamily="18" charset="0"/>
                <a:ea typeface="Times New Roman" panose="02020603050405020304" pitchFamily="18" charset="0"/>
              </a:rPr>
              <a:t>. Agar </a:t>
            </a:r>
            <a:r>
              <a:rPr lang="en-US" sz="2600" dirty="0" err="1">
                <a:latin typeface="Times New Roman" panose="02020603050405020304" pitchFamily="18" charset="0"/>
                <a:ea typeface="Times New Roman" panose="02020603050405020304" pitchFamily="18" charset="0"/>
              </a:rPr>
              <a:t>harakat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qonuni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tezlanish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tezlik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diagrammalari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kurinishida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berilgan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bulsa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integrallash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bilan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grafigi</a:t>
            </a:r>
            <a:r>
              <a:rPr lang="en-US" sz="2600" dirty="0">
                <a:latin typeface="Times New Roman" panose="02020603050405020304" pitchFamily="18" charset="0"/>
                <a:ea typeface="Times New Roman" panose="02020603050405020304" pitchFamily="18" charset="0"/>
              </a:rPr>
              <a:t> S — t </a:t>
            </a:r>
            <a:r>
              <a:rPr lang="en-US" sz="2600" dirty="0" err="1">
                <a:latin typeface="Times New Roman" panose="02020603050405020304" pitchFamily="18" charset="0"/>
                <a:ea typeface="Times New Roman" panose="02020603050405020304" pitchFamily="18" charset="0"/>
              </a:rPr>
              <a:t>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keltirib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chiqarish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lozim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bo`ladi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marL="342900" marR="161290" lvl="0" indent="-342900" algn="just">
              <a:spcAft>
                <a:spcPts val="0"/>
              </a:spcAft>
              <a:buFont typeface="Times New Roman" panose="02020603050405020304" pitchFamily="18" charset="0"/>
              <a:buAutoNum type="arabicPeriod"/>
              <a:tabLst>
                <a:tab pos="255905" algn="l"/>
              </a:tabLst>
            </a:pPr>
            <a:r>
              <a:rPr lang="en-US" sz="2600" dirty="0" err="1">
                <a:latin typeface="Times New Roman" panose="02020603050405020304" pitchFamily="18" charset="0"/>
                <a:ea typeface="Times New Roman" panose="02020603050405020304" pitchFamily="18" charset="0"/>
              </a:rPr>
              <a:t>Bunday</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mexanizm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quyidagi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tartibda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loyihalanadi</a:t>
            </a:r>
            <a:r>
              <a:rPr lang="en-US" sz="2600" dirty="0">
                <a:latin typeface="Times New Roman" panose="02020603050405020304" pitchFamily="18" charset="0"/>
                <a:ea typeface="Times New Roman" panose="02020603050405020304" pitchFamily="18" charset="0"/>
              </a:rPr>
              <a:t>  (15.1-shakl).</a:t>
            </a:r>
            <a:endParaRPr lang="ru-RU" sz="2600" dirty="0">
              <a:latin typeface="Times New Roman" panose="02020603050405020304" pitchFamily="18" charset="0"/>
              <a:ea typeface="Times New Roman" panose="02020603050405020304" pitchFamily="18" charset="0"/>
            </a:endParaRPr>
          </a:p>
          <a:p>
            <a:pPr marL="342900" marR="161290" lvl="0" indent="-342900" algn="just">
              <a:spcAft>
                <a:spcPts val="0"/>
              </a:spcAft>
              <a:buFont typeface="Times New Roman" panose="02020603050405020304" pitchFamily="18" charset="0"/>
              <a:buAutoNum type="arabicPeriod"/>
              <a:tabLst>
                <a:tab pos="255905" algn="l"/>
              </a:tabLst>
            </a:pPr>
            <a:r>
              <a:rPr lang="en-US" sz="2600" dirty="0" err="1">
                <a:latin typeface="Times New Roman" panose="02020603050405020304" pitchFamily="18" charset="0"/>
                <a:ea typeface="Times New Roman" panose="02020603050405020304" pitchFamily="18" charset="0"/>
              </a:rPr>
              <a:t>Yo`l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grafigining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abstsissalar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o`qi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davomida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turtkich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roligining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markazi</a:t>
            </a:r>
            <a:r>
              <a:rPr lang="en-US" sz="2600" dirty="0">
                <a:latin typeface="Times New Roman" panose="02020603050405020304" pitchFamily="18" charset="0"/>
                <a:ea typeface="Times New Roman" panose="02020603050405020304" pitchFamily="18" charset="0"/>
              </a:rPr>
              <a:t> B </a:t>
            </a:r>
            <a:r>
              <a:rPr lang="en-US" sz="2600" dirty="0" err="1">
                <a:latin typeface="Times New Roman" panose="02020603050405020304" pitchFamily="18" charset="0"/>
                <a:ea typeface="Times New Roman" panose="02020603050405020304" pitchFamily="18" charset="0"/>
              </a:rPr>
              <a:t>tanlab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olinadi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marL="342900" marR="161290" lvl="0" indent="-342900" algn="just">
              <a:spcAft>
                <a:spcPts val="0"/>
              </a:spcAft>
              <a:buFont typeface="Times New Roman" panose="02020603050405020304" pitchFamily="18" charset="0"/>
              <a:buAutoNum type="arabicPeriod"/>
              <a:tabLst>
                <a:tab pos="255905" algn="l"/>
              </a:tabLst>
            </a:pPr>
            <a:r>
              <a:rPr lang="en-US" sz="2600" dirty="0" err="1">
                <a:latin typeface="Times New Roman" panose="02020603050405020304" pitchFamily="18" charset="0"/>
                <a:ea typeface="Times New Roman" panose="02020603050405020304" pitchFamily="18" charset="0"/>
              </a:rPr>
              <a:t>Rolik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markazi</a:t>
            </a:r>
            <a:r>
              <a:rPr lang="en-US" sz="2600" dirty="0">
                <a:latin typeface="Times New Roman" panose="02020603050405020304" pitchFamily="18" charset="0"/>
                <a:ea typeface="Times New Roman" panose="02020603050405020304" pitchFamily="18" charset="0"/>
              </a:rPr>
              <a:t> B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dezaksial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oraliq</a:t>
            </a:r>
            <a:r>
              <a:rPr lang="en-US" sz="2600" dirty="0">
                <a:latin typeface="Times New Roman" panose="02020603050405020304" pitchFamily="18" charset="0"/>
                <a:ea typeface="Times New Roman" panose="02020603050405020304" pitchFamily="18" charset="0"/>
              </a:rPr>
              <a:t> e </a:t>
            </a:r>
            <a:r>
              <a:rPr lang="en-US" sz="2600" dirty="0" err="1">
                <a:latin typeface="Times New Roman" panose="02020603050405020304" pitchFamily="18" charset="0"/>
                <a:ea typeface="Times New Roman" panose="02020603050405020304" pitchFamily="18" charset="0"/>
              </a:rPr>
              <a:t>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turtkich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kulachok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o`qlari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diagramma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ordinatasnga</a:t>
            </a:r>
            <a:r>
              <a:rPr lang="en-US" sz="2600" dirty="0">
                <a:latin typeface="Times New Roman" panose="02020603050405020304" pitchFamily="18" charset="0"/>
                <a:ea typeface="Times New Roman" panose="02020603050405020304" pitchFamily="18" charset="0"/>
              </a:rPr>
              <a:t> parallel </a:t>
            </a:r>
            <a:r>
              <a:rPr lang="en-US" sz="2600" dirty="0" err="1">
                <a:latin typeface="Times New Roman" panose="02020603050405020304" pitchFamily="18" charset="0"/>
                <a:ea typeface="Times New Roman" panose="02020603050405020304" pitchFamily="18" charset="0"/>
              </a:rPr>
              <a:t>qilib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o`tkaziladi</a:t>
            </a:r>
            <a:r>
              <a:rPr lang="en-US" sz="2600"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a:p>
            <a:pPr marL="158750" algn="just">
              <a:spcAft>
                <a:spcPts val="0"/>
              </a:spcAft>
              <a:tabLst>
                <a:tab pos="280670" algn="l"/>
              </a:tabLst>
            </a:pP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Rolik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markazidan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rolik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kulachokning</a:t>
            </a:r>
            <a:r>
              <a:rPr lang="en-US" sz="2600" dirty="0">
                <a:latin typeface="Times New Roman" panose="02020603050405020304" pitchFamily="18" charset="0"/>
                <a:ea typeface="Times New Roman" panose="02020603050405020304" pitchFamily="18" charset="0"/>
              </a:rPr>
              <a:t> minimal </a:t>
            </a:r>
            <a:r>
              <a:rPr lang="en-US" sz="2600" dirty="0" err="1">
                <a:latin typeface="Times New Roman" panose="02020603050405020304" pitchFamily="18" charset="0"/>
                <a:ea typeface="Times New Roman" panose="02020603050405020304" pitchFamily="18" charset="0"/>
              </a:rPr>
              <a:t>radiuslari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yigindisiga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teng</a:t>
            </a:r>
            <a:r>
              <a:rPr lang="en-US" sz="2600" dirty="0">
                <a:latin typeface="Times New Roman" panose="02020603050405020304" pitchFamily="18" charset="0"/>
                <a:ea typeface="Times New Roman" panose="02020603050405020304" pitchFamily="18" charset="0"/>
              </a:rPr>
              <a:t> radius </a:t>
            </a:r>
            <a:r>
              <a:rPr lang="en-US" sz="2600" spc="-5" dirty="0">
                <a:latin typeface="Times New Roman" panose="02020603050405020304" pitchFamily="18" charset="0"/>
                <a:ea typeface="Times New Roman" panose="02020603050405020304" pitchFamily="18" charset="0"/>
              </a:rPr>
              <a:t>(</a:t>
            </a:r>
            <a:r>
              <a:rPr lang="en-US" sz="2600" spc="-5" dirty="0" err="1">
                <a:latin typeface="Times New Roman" panose="02020603050405020304" pitchFamily="18" charset="0"/>
                <a:ea typeface="Times New Roman" panose="02020603050405020304" pitchFamily="18" charset="0"/>
              </a:rPr>
              <a:t>r</a:t>
            </a:r>
            <a:r>
              <a:rPr lang="en-US" sz="2600" spc="-5" baseline="-25000" dirty="0" err="1">
                <a:latin typeface="Times New Roman" panose="02020603050405020304" pitchFamily="18" charset="0"/>
                <a:ea typeface="Times New Roman" panose="02020603050405020304" pitchFamily="18" charset="0"/>
              </a:rPr>
              <a:t>m</a:t>
            </a:r>
            <a:r>
              <a:rPr lang="en-US" sz="2600" spc="-5" baseline="-25000" dirty="0">
                <a:latin typeface="Times New Roman" panose="02020603050405020304" pitchFamily="18" charset="0"/>
                <a:ea typeface="Times New Roman" panose="02020603050405020304" pitchFamily="18" charset="0"/>
              </a:rPr>
              <a:t>)n</a:t>
            </a:r>
            <a:r>
              <a:rPr lang="en-US" sz="2600" spc="-5" dirty="0">
                <a:latin typeface="Times New Roman" panose="02020603050405020304" pitchFamily="18" charset="0"/>
                <a:ea typeface="Times New Roman" panose="02020603050405020304" pitchFamily="18" charset="0"/>
              </a:rPr>
              <a:t> + /-</a:t>
            </a:r>
            <a:r>
              <a:rPr lang="en-US" sz="2600" spc="-5" baseline="-25000" dirty="0" err="1">
                <a:latin typeface="Times New Roman" panose="02020603050405020304" pitchFamily="18" charset="0"/>
                <a:ea typeface="Times New Roman" panose="02020603050405020304" pitchFamily="18" charset="0"/>
              </a:rPr>
              <a:t>rol</a:t>
            </a:r>
            <a:r>
              <a:rPr lang="en-US" sz="2600" spc="-5" dirty="0">
                <a:latin typeface="Times New Roman" panose="02020603050405020304" pitchFamily="18" charset="0"/>
                <a:ea typeface="Times New Roman" panose="02020603050405020304" pitchFamily="18" charset="0"/>
              </a:rPr>
              <a:t> = </a:t>
            </a:r>
            <a:r>
              <a:rPr lang="en-US" sz="2600" i="1" spc="-5" dirty="0">
                <a:latin typeface="Times New Roman" panose="02020603050405020304" pitchFamily="18" charset="0"/>
                <a:ea typeface="Times New Roman" panose="02020603050405020304" pitchFamily="18" charset="0"/>
              </a:rPr>
              <a:t>R) </a:t>
            </a:r>
            <a:r>
              <a:rPr lang="en-US" sz="2600" spc="-5" dirty="0">
                <a:latin typeface="Times New Roman" panose="02020603050405020304" pitchFamily="18" charset="0"/>
                <a:ea typeface="Times New Roman" panose="02020603050405020304" pitchFamily="18" charset="0"/>
              </a:rPr>
              <a:t>li </a:t>
            </a:r>
            <a:r>
              <a:rPr lang="en-US" sz="2600" spc="-5" dirty="0" err="1">
                <a:latin typeface="Times New Roman" panose="02020603050405020304" pitchFamily="18" charset="0"/>
                <a:ea typeface="Times New Roman" panose="02020603050405020304" pitchFamily="18" charset="0"/>
              </a:rPr>
              <a:t>ey</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chiziladi</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Yoyning</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kulachok</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o`qi</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bilan</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kesishgan</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nuqtasi</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kulachokning</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aylanish</a:t>
            </a:r>
            <a:r>
              <a:rPr lang="en-US" sz="2600" spc="-5" dirty="0">
                <a:latin typeface="Times New Roman" panose="02020603050405020304" pitchFamily="18" charset="0"/>
                <a:ea typeface="Times New Roman" panose="02020603050405020304" pitchFamily="18" charset="0"/>
              </a:rPr>
              <a:t> </a:t>
            </a:r>
            <a:r>
              <a:rPr lang="en-US" sz="2600" spc="-5" dirty="0" err="1">
                <a:latin typeface="Times New Roman" panose="02020603050405020304" pitchFamily="18" charset="0"/>
                <a:ea typeface="Times New Roman" panose="02020603050405020304" pitchFamily="18" charset="0"/>
              </a:rPr>
              <a:t>o`qi</a:t>
            </a:r>
            <a:r>
              <a:rPr lang="en-US" sz="2600" spc="-5" dirty="0">
                <a:latin typeface="Times New Roman" panose="02020603050405020304" pitchFamily="18" charset="0"/>
                <a:ea typeface="Times New Roman" panose="02020603050405020304" pitchFamily="18" charset="0"/>
              </a:rPr>
              <a:t>  </a:t>
            </a:r>
            <a:r>
              <a:rPr lang="en-US" sz="2600" spc="-5" dirty="0" err="1" smtClean="0">
                <a:latin typeface="Times New Roman" panose="02020603050405020304" pitchFamily="18" charset="0"/>
                <a:ea typeface="Times New Roman" panose="02020603050405020304" pitchFamily="18" charset="0"/>
              </a:rPr>
              <a:t>bo`ladi</a:t>
            </a:r>
            <a:r>
              <a:rPr lang="en-US" sz="2600" spc="-5" dirty="0">
                <a:latin typeface="Times New Roman" panose="02020603050405020304" pitchFamily="18" charset="0"/>
                <a:ea typeface="Times New Roman" panose="02020603050405020304" pitchFamily="18" charset="0"/>
              </a:rPr>
              <a:t>.</a:t>
            </a:r>
            <a:endParaRPr lang="ru-RU" sz="2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059835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084442" y="386367"/>
            <a:ext cx="10416392" cy="6040191"/>
            <a:chOff x="1701" y="304"/>
            <a:chExt cx="9000" cy="5994"/>
          </a:xfrm>
        </p:grpSpPr>
        <p:pic>
          <p:nvPicPr>
            <p:cNvPr id="5123" name="Picture 3"/>
            <p:cNvPicPr>
              <a:picLocks noChangeAspect="1" noChangeArrowheads="1"/>
            </p:cNvPicPr>
            <p:nvPr/>
          </p:nvPicPr>
          <p:blipFill>
            <a:blip r:embed="rId3">
              <a:lum bright="-36000" contrast="54000"/>
              <a:grayscl/>
              <a:extLst>
                <a:ext uri="{28A0092B-C50C-407E-A947-70E740481C1C}">
                  <a14:useLocalDpi xmlns:a14="http://schemas.microsoft.com/office/drawing/2010/main" val="0"/>
                </a:ext>
              </a:extLst>
            </a:blip>
            <a:srcRect/>
            <a:stretch>
              <a:fillRect/>
            </a:stretch>
          </p:blipFill>
          <p:spPr bwMode="auto">
            <a:xfrm>
              <a:off x="1701" y="304"/>
              <a:ext cx="9000" cy="5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p:cNvSpPr txBox="1">
              <a:spLocks noChangeArrowheads="1"/>
            </p:cNvSpPr>
            <p:nvPr/>
          </p:nvSpPr>
          <p:spPr bwMode="auto">
            <a:xfrm>
              <a:off x="6501" y="5344"/>
              <a:ext cx="3796" cy="84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uz-Cyrl-UZ" sz="1400" b="1" i="0" u="none" strike="noStrike" cap="none" normalizeH="0" baseline="0" smtClean="0">
                  <a:ln>
                    <a:noFill/>
                  </a:ln>
                  <a:solidFill>
                    <a:schemeClr val="tx1"/>
                  </a:solidFill>
                  <a:effectLst/>
                  <a:latin typeface="Calibri" panose="020F0502020204030204" pitchFamily="34" charset="0"/>
                </a:rPr>
                <a:t>Shakl 1</a:t>
              </a:r>
              <a:r>
                <a:rPr kumimoji="0" lang="en-US" sz="1400" b="1" i="0" u="none" strike="noStrike" cap="none" normalizeH="0" baseline="0" smtClean="0">
                  <a:ln>
                    <a:noFill/>
                  </a:ln>
                  <a:solidFill>
                    <a:schemeClr val="tx1"/>
                  </a:solidFill>
                  <a:effectLst/>
                  <a:latin typeface="Calibri" panose="020F0502020204030204" pitchFamily="34" charset="0"/>
                </a:rPr>
                <a:t>5</a:t>
              </a:r>
              <a:r>
                <a:rPr kumimoji="0" lang="uz-Cyrl-UZ" sz="1400" b="1" i="0" u="none" strike="noStrike" cap="none" normalizeH="0" baseline="0" smtClean="0">
                  <a:ln>
                    <a:noFill/>
                  </a:ln>
                  <a:solidFill>
                    <a:schemeClr val="tx1"/>
                  </a:solidFill>
                  <a:effectLst/>
                  <a:latin typeface="Times New Roman" panose="02020603050405020304" pitchFamily="18" charset="0"/>
                </a:rPr>
                <a:t>.</a:t>
              </a:r>
              <a:r>
                <a:rPr kumimoji="0" lang="en-US" sz="1400" b="1" i="0" u="none" strike="noStrike" cap="none" normalizeH="0" baseline="0" smtClean="0">
                  <a:ln>
                    <a:noFill/>
                  </a:ln>
                  <a:solidFill>
                    <a:schemeClr val="tx1"/>
                  </a:solidFill>
                  <a:effectLst/>
                  <a:latin typeface="Calibri" panose="020F0502020204030204" pitchFamily="34" charset="0"/>
                </a:rPr>
                <a:t>1</a:t>
              </a:r>
              <a:endParaRPr kumimoji="0" lang="ru-RU"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51196574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5683316" y="2691685"/>
            <a:ext cx="474427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1661375" y="464841"/>
            <a:ext cx="10238704" cy="612475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158750" algn="just">
              <a:spcAft>
                <a:spcPts val="0"/>
              </a:spcAft>
              <a:tabLst>
                <a:tab pos="280670" algn="l"/>
              </a:tabLst>
            </a:pPr>
            <a:r>
              <a:rPr lang="en-US" sz="2800" spc="-5" dirty="0">
                <a:latin typeface="Times New Roman" panose="02020603050405020304" pitchFamily="18" charset="0"/>
                <a:ea typeface="Times New Roman" panose="02020603050405020304" pitchFamily="18" charset="0"/>
              </a:rPr>
              <a:t>	5. </a:t>
            </a:r>
            <a:r>
              <a:rPr lang="en-US" sz="2800" spc="-5" dirty="0" err="1">
                <a:latin typeface="Times New Roman" panose="02020603050405020304" pitchFamily="18" charset="0"/>
                <a:ea typeface="Times New Roman" panose="02020603050405020304" pitchFamily="18" charset="0"/>
              </a:rPr>
              <a:t>Kulachokning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aylanish</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o`qi</a:t>
            </a:r>
            <a:r>
              <a:rPr lang="en-US" sz="2800" spc="-5" dirty="0">
                <a:latin typeface="Times New Roman" panose="02020603050405020304" pitchFamily="18" charset="0"/>
                <a:ea typeface="Times New Roman" panose="02020603050405020304" pitchFamily="18" charset="0"/>
              </a:rPr>
              <a:t> O </a:t>
            </a:r>
            <a:r>
              <a:rPr lang="en-US" sz="2800" spc="-5" dirty="0" err="1">
                <a:latin typeface="Times New Roman" panose="02020603050405020304" pitchFamily="18" charset="0"/>
                <a:ea typeface="Times New Roman" panose="02020603050405020304" pitchFamily="18" charset="0"/>
              </a:rPr>
              <a:t>dan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dezaksial</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oraliq</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qiymatiga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teng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bo’lgan</a:t>
            </a:r>
            <a:r>
              <a:rPr lang="en-US" sz="2800" spc="-5" dirty="0">
                <a:latin typeface="Times New Roman" panose="02020603050405020304" pitchFamily="18" charset="0"/>
                <a:ea typeface="Times New Roman" panose="02020603050405020304" pitchFamily="18" charset="0"/>
              </a:rPr>
              <a:t> e radius </a:t>
            </a:r>
            <a:r>
              <a:rPr lang="en-US" sz="2800" spc="-5" dirty="0" err="1">
                <a:latin typeface="Times New Roman" panose="02020603050405020304" pitchFamily="18" charset="0"/>
                <a:ea typeface="Times New Roman" panose="02020603050405020304" pitchFamily="18" charset="0"/>
              </a:rPr>
              <a:t>bilan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yordamchi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chiziladi</a:t>
            </a:r>
            <a:r>
              <a:rPr lang="en-US" sz="2800" spc="-5" dirty="0">
                <a:latin typeface="Times New Roman" panose="02020603050405020304" pitchFamily="18" charset="0"/>
                <a:ea typeface="Times New Roman" panose="02020603050405020304" pitchFamily="18" charset="0"/>
              </a:rPr>
              <a:t>.</a:t>
            </a:r>
            <a:endParaRPr lang="ru-RU" sz="2800" dirty="0">
              <a:latin typeface="Times New Roman" panose="02020603050405020304" pitchFamily="18" charset="0"/>
              <a:ea typeface="Times New Roman" panose="02020603050405020304" pitchFamily="18" charset="0"/>
            </a:endParaRPr>
          </a:p>
          <a:p>
            <a:pPr marL="158750" algn="just">
              <a:spcAft>
                <a:spcPts val="0"/>
              </a:spcAft>
              <a:tabLst>
                <a:tab pos="280670" algn="l"/>
              </a:tabLst>
            </a:pP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Yordamchi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va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yo`l</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grafigining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abssissa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o`qlari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bir</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xil</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teng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masalan</a:t>
            </a:r>
            <a:r>
              <a:rPr lang="en-US" sz="2800" spc="-5" dirty="0">
                <a:latin typeface="Times New Roman" panose="02020603050405020304" pitchFamily="18" charset="0"/>
                <a:ea typeface="Times New Roman" panose="02020603050405020304" pitchFamily="18" charset="0"/>
              </a:rPr>
              <a:t>,  12) </a:t>
            </a:r>
            <a:r>
              <a:rPr lang="en-US" sz="2800" spc="-5" dirty="0" err="1">
                <a:latin typeface="Times New Roman" panose="02020603050405020304" pitchFamily="18" charset="0"/>
                <a:ea typeface="Times New Roman" panose="02020603050405020304" pitchFamily="18" charset="0"/>
              </a:rPr>
              <a:t>bo`laklarga</a:t>
            </a:r>
            <a:r>
              <a:rPr lang="en-US" sz="2800" spc="-5" dirty="0">
                <a:latin typeface="Times New Roman" panose="02020603050405020304" pitchFamily="18" charset="0"/>
                <a:ea typeface="Times New Roman" panose="02020603050405020304" pitchFamily="18" charset="0"/>
              </a:rPr>
              <a:t> </a:t>
            </a:r>
            <a:r>
              <a:rPr lang="en-US" sz="2800" spc="-5" dirty="0" err="1" smtClean="0">
                <a:latin typeface="Times New Roman" panose="02020603050405020304" pitchFamily="18" charset="0"/>
                <a:ea typeface="Times New Roman" panose="02020603050405020304" pitchFamily="18" charset="0"/>
              </a:rPr>
              <a:t>bo`linadi</a:t>
            </a:r>
            <a:r>
              <a:rPr lang="en-US" sz="2800" spc="-5" dirty="0" smtClean="0">
                <a:latin typeface="Times New Roman" panose="02020603050405020304" pitchFamily="18" charset="0"/>
                <a:ea typeface="Times New Roman" panose="02020603050405020304" pitchFamily="18" charset="0"/>
              </a:rPr>
              <a:t>.</a:t>
            </a:r>
            <a:endParaRPr lang="en-US" sz="2800" dirty="0" smtClean="0">
              <a:latin typeface="Times New Roman" panose="02020603050405020304" pitchFamily="18" charset="0"/>
              <a:ea typeface="Times New Roman" panose="02020603050405020304" pitchFamily="18" charset="0"/>
            </a:endParaRPr>
          </a:p>
          <a:p>
            <a:pPr marL="158750" algn="just">
              <a:spcAft>
                <a:spcPts val="0"/>
              </a:spcAft>
              <a:tabLst>
                <a:tab pos="280670" algn="l"/>
              </a:tabLst>
            </a:pPr>
            <a:r>
              <a:rPr lang="en-US" sz="2800" spc="-5" dirty="0" smtClean="0">
                <a:latin typeface="Times New Roman" panose="02020603050405020304" pitchFamily="18" charset="0"/>
                <a:ea typeface="Times New Roman" panose="02020603050405020304" pitchFamily="18" charset="0"/>
              </a:rPr>
              <a:t>6</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Aylananing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bo`linish</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nuqtalariga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urinmalar</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o`tkaziladi</a:t>
            </a:r>
            <a:r>
              <a:rPr lang="en-US" sz="2800" i="1" spc="-5" dirty="0" smtClean="0">
                <a:latin typeface="Times New Roman" panose="02020603050405020304" pitchFamily="18" charset="0"/>
                <a:ea typeface="Times New Roman" panose="02020603050405020304" pitchFamily="18" charset="0"/>
              </a:rPr>
              <a:t>.</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a:p>
            <a:pPr lvl="0" indent="158750" defTabSz="914400" eaLnBrk="0" fontAlgn="base" hangingPunct="0">
              <a:spcBef>
                <a:spcPct val="0"/>
              </a:spcBef>
              <a:spcAft>
                <a:spcPct val="0"/>
              </a:spcAft>
              <a:tabLst>
                <a:tab pos="250825" algn="l"/>
              </a:tabLst>
            </a:pPr>
            <a:r>
              <a:rPr lang="uz-Cyrl-UZ" sz="2800" dirty="0" smtClean="0">
                <a:latin typeface="Times New Roman" panose="02020603050405020304" pitchFamily="18" charset="0"/>
                <a:ea typeface="Times New Roman" panose="02020603050405020304" pitchFamily="18" charset="0"/>
                <a:cs typeface="Times New Roman" panose="02020603050405020304" pitchFamily="18" charset="0"/>
              </a:rPr>
              <a:t>7.Grafik </a:t>
            </a: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abssissadan chiqqan perpendikulyarlarning diagram­ma egri chizig`i  bilan tutashgan nuqtalarini turtkich o`qiga proeksiyalaymiz va topilgan nuqtalarni tegishli urinmalarga kulachokning o`qi atrofida aylantirib keltiramiz. Natijada urinmalarda kulachok profiliga tegishli nuqtalar hosil bo`ladi. Ularni o`zaro tutashtirib kulachokning nazariy profilini topamiz.</a:t>
            </a:r>
            <a:endParaRPr lang="ru-RU" sz="2800" dirty="0">
              <a:latin typeface="Times New Roman" panose="02020603050405020304" pitchFamily="18" charset="0"/>
              <a:cs typeface="Times New Roman" panose="02020603050405020304" pitchFamily="18" charset="0"/>
            </a:endParaRPr>
          </a:p>
          <a:p>
            <a:pPr lvl="0" indent="158750" defTabSz="914400" eaLnBrk="0" fontAlgn="base" hangingPunct="0">
              <a:spcBef>
                <a:spcPct val="0"/>
              </a:spcBef>
              <a:spcAft>
                <a:spcPct val="0"/>
              </a:spcAft>
              <a:tabLst>
                <a:tab pos="250825" algn="l"/>
              </a:tabLst>
            </a:pP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	8. Kulachokning nazariy profili ichiga rolikning radiusi uzunligida ekvidistant egri chiziq chizilsa, izlanayotgan kulachokning profili topilgan bo`ladi.</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698188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71552289"/>
              </p:ext>
            </p:extLst>
          </p:nvPr>
        </p:nvGraphicFramePr>
        <p:xfrm>
          <a:off x="1386625" y="193183"/>
          <a:ext cx="10320270" cy="6664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46395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00766" y="225415"/>
            <a:ext cx="9478850" cy="6247864"/>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lvl="0" algn="just">
              <a:spcAft>
                <a:spcPts val="0"/>
              </a:spcAft>
              <a:tabLst>
                <a:tab pos="457200" algn="l"/>
              </a:tabLst>
            </a:pPr>
            <a:r>
              <a:rPr lang="en-US" sz="2500" dirty="0" err="1" smtClean="0">
                <a:latin typeface="Times New Roman" panose="02020603050405020304" pitchFamily="18" charset="0"/>
                <a:ea typeface="Times New Roman" panose="02020603050405020304" pitchFamily="18" charset="0"/>
                <a:cs typeface="Times New Roman" panose="02020603050405020304" pitchFamily="18" charset="0"/>
              </a:rPr>
              <a:t>Savollar</a:t>
            </a:r>
            <a:r>
              <a:rPr lang="en-US" sz="25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lvl="0" indent="-342900" algn="just">
              <a:spcAft>
                <a:spcPts val="0"/>
              </a:spcAft>
              <a:buFont typeface="+mj-lt"/>
              <a:buAutoNum type="arabicPeriod"/>
              <a:tabLst>
                <a:tab pos="457200" algn="l"/>
              </a:tabLst>
            </a:pPr>
            <a:r>
              <a:rPr lang="uz-Cyrl-UZ" sz="2500" dirty="0" smtClean="0">
                <a:latin typeface="Times New Roman" panose="02020603050405020304" pitchFamily="18" charset="0"/>
                <a:ea typeface="Times New Roman" panose="02020603050405020304" pitchFamily="18" charset="0"/>
                <a:cs typeface="Times New Roman" panose="02020603050405020304" pitchFamily="18" charset="0"/>
              </a:rPr>
              <a:t>Kulachokli </a:t>
            </a: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mexanizmlarda nuqta y</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o’</a:t>
            </a: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l diagrammasi  qanday tuziladi?</a:t>
            </a:r>
            <a:endParaRPr lang="ru-RU" sz="25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Tekis kulachokli mexanizmlarga qanday mexanizmlar kiradi?</a:t>
            </a:r>
            <a:endParaRPr lang="ru-RU" sz="25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Dezaksial tekis kulachokli mexanizmlar qanday aniqlanadi?</a:t>
            </a:r>
            <a:endParaRPr lang="ru-RU" sz="25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Kulachokli mexanizmlarni  kinematik loyihalash qanday bo`ladi.</a:t>
            </a:r>
            <a:endParaRPr lang="ru-RU" sz="25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Kulachokli mexanizmlarni loyihalashda ko`chish diagrammasi qanday quriladi?</a:t>
            </a:r>
            <a:endParaRPr lang="ru-RU" sz="25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Kulachokli mexanizmning erkinlik darajasini </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q</a:t>
            </a: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aysi formula yordamida topish mumkin</a:t>
            </a:r>
            <a:r>
              <a:rPr lang="uz-Cyrl-UZ" sz="25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500" dirty="0">
                <a:latin typeface="Times New Roman" panose="02020603050405020304" pitchFamily="18" charset="0"/>
                <a:cs typeface="Times New Roman" panose="02020603050405020304" pitchFamily="18" charset="0"/>
              </a:rPr>
              <a:t>Kulachokli mexanizmlarni dinamik loyihalash deganda nimani tushunasiz.</a:t>
            </a:r>
            <a:endParaRPr lang="ru-RU" sz="25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US" sz="2500" dirty="0" err="1">
                <a:latin typeface="Times New Roman" panose="02020603050405020304" pitchFamily="18" charset="0"/>
                <a:cs typeface="Times New Roman" panose="02020603050405020304" pitchFamily="18" charset="0"/>
              </a:rPr>
              <a:t>Kulachokning</a:t>
            </a:r>
            <a:r>
              <a:rPr lang="en-US" sz="2500" dirty="0">
                <a:latin typeface="Times New Roman" panose="02020603050405020304" pitchFamily="18" charset="0"/>
                <a:cs typeface="Times New Roman" panose="02020603050405020304" pitchFamily="18" charset="0"/>
              </a:rPr>
              <a:t> minimal </a:t>
            </a:r>
            <a:r>
              <a:rPr lang="en-US" sz="2500" dirty="0" err="1">
                <a:latin typeface="Times New Roman" panose="02020603050405020304" pitchFamily="18" charset="0"/>
                <a:cs typeface="Times New Roman" panose="02020603050405020304" pitchFamily="18" charset="0"/>
              </a:rPr>
              <a:t>radiusi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qanday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topiladi</a:t>
            </a:r>
            <a:r>
              <a:rPr lang="en-US" sz="2500" dirty="0">
                <a:latin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en-US" sz="2500" dirty="0" err="1">
                <a:latin typeface="Times New Roman" panose="02020603050405020304" pitchFamily="18" charset="0"/>
                <a:cs typeface="Times New Roman" panose="02020603050405020304" pitchFamily="18" charset="0"/>
              </a:rPr>
              <a:t>Oliy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kinematik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juft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qanday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aniqlanadi</a:t>
            </a:r>
            <a:r>
              <a:rPr lang="en-US" sz="2500" dirty="0">
                <a:latin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500" dirty="0">
                <a:latin typeface="Times New Roman" panose="02020603050405020304" pitchFamily="18" charset="0"/>
                <a:cs typeface="Times New Roman" panose="02020603050405020304" pitchFamily="18" charset="0"/>
              </a:rPr>
              <a:t>Uzatish burchagi nima?</a:t>
            </a:r>
            <a:endParaRPr lang="ru-RU" sz="25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500" dirty="0">
                <a:latin typeface="Times New Roman" panose="02020603050405020304" pitchFamily="18" charset="0"/>
                <a:cs typeface="Times New Roman" panose="02020603050405020304" pitchFamily="18" charset="0"/>
              </a:rPr>
              <a:t>Bosim burchagi nima?</a:t>
            </a:r>
            <a:endParaRPr lang="ru-RU" sz="25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uz-Cyrl-UZ" sz="2500" dirty="0">
                <a:latin typeface="Times New Roman" panose="02020603050405020304" pitchFamily="18" charset="0"/>
                <a:cs typeface="Times New Roman" panose="02020603050405020304" pitchFamily="18" charset="0"/>
              </a:rPr>
              <a:t>Kulachokli mexanizmlarni kamchiliklari nimalardan iborat</a:t>
            </a:r>
            <a:r>
              <a:rPr lang="uz-Cyrl-UZ" sz="2500" dirty="0" smtClean="0">
                <a:latin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38444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theme/theme1.xml><?xml version="1.0" encoding="utf-8"?>
<a:theme xmlns:a="http://schemas.openxmlformats.org/drawingml/2006/main" name="Легкий дым">
  <a:themeElements>
    <a:clrScheme name="Другая 9">
      <a:dk1>
        <a:sysClr val="windowText" lastClr="000000"/>
      </a:dk1>
      <a:lt1>
        <a:sysClr val="window" lastClr="FFFFFF"/>
      </a:lt1>
      <a:dk2>
        <a:srgbClr val="766F54"/>
      </a:dk2>
      <a:lt2>
        <a:srgbClr val="E3EACF"/>
      </a:lt2>
      <a:accent1>
        <a:srgbClr val="7F7F7F"/>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104</TotalTime>
  <Words>952</Words>
  <Application>Microsoft Office PowerPoint</Application>
  <PresentationFormat>Широкоэкранный</PresentationFormat>
  <Paragraphs>95</Paragraphs>
  <Slides>19</Slides>
  <Notes>19</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19</vt:i4>
      </vt:variant>
    </vt:vector>
  </HeadingPairs>
  <TitlesOfParts>
    <vt:vector size="26" baseType="lpstr">
      <vt:lpstr>Arial</vt:lpstr>
      <vt:lpstr>Calibri</vt:lpstr>
      <vt:lpstr>Century Gothic</vt:lpstr>
      <vt:lpstr>Times New Roman</vt:lpstr>
      <vt:lpstr>Wingdings 3</vt:lpstr>
      <vt:lpstr>Легкий дым</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Bryansk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10</cp:revision>
  <dcterms:created xsi:type="dcterms:W3CDTF">2018-05-22T05:38:29Z</dcterms:created>
  <dcterms:modified xsi:type="dcterms:W3CDTF">2018-05-30T08:01:24Z</dcterms:modified>
</cp:coreProperties>
</file>