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26"/>
  </p:notesMasterIdLst>
  <p:sldIdLst>
    <p:sldId id="256" r:id="rId2"/>
    <p:sldId id="257" r:id="rId3"/>
    <p:sldId id="300" r:id="rId4"/>
    <p:sldId id="258" r:id="rId5"/>
    <p:sldId id="259" r:id="rId6"/>
    <p:sldId id="260" r:id="rId7"/>
    <p:sldId id="261" r:id="rId8"/>
    <p:sldId id="299" r:id="rId9"/>
    <p:sldId id="262" r:id="rId10"/>
    <p:sldId id="263" r:id="rId11"/>
    <p:sldId id="264" r:id="rId12"/>
    <p:sldId id="265" r:id="rId13"/>
    <p:sldId id="266" r:id="rId14"/>
    <p:sldId id="267" r:id="rId15"/>
    <p:sldId id="301" r:id="rId16"/>
    <p:sldId id="298" r:id="rId17"/>
    <p:sldId id="269" r:id="rId18"/>
    <p:sldId id="270" r:id="rId19"/>
    <p:sldId id="271" r:id="rId20"/>
    <p:sldId id="272" r:id="rId21"/>
    <p:sldId id="297" r:id="rId22"/>
    <p:sldId id="273" r:id="rId23"/>
    <p:sldId id="274" r:id="rId24"/>
    <p:sldId id="296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1467B3-ABDE-4014-9F97-75C541B8701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87B167C-CE94-4006-9FFC-7FAF267054D3}">
      <dgm:prSet/>
      <dgm:spPr/>
      <dgm:t>
        <a:bodyPr/>
        <a:lstStyle/>
        <a:p>
          <a:pPr rtl="0"/>
          <a:r>
            <a:rPr lang="en-US" b="1" smtClean="0">
              <a:latin typeface="Times New Roman" panose="02020603050405020304" pitchFamily="18" charset="0"/>
              <a:cs typeface="Times New Roman" panose="02020603050405020304" pitchFamily="18" charset="0"/>
            </a:rPr>
            <a:t>Reja: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CBC7A5-2C53-455E-9DDF-53D21810F4F0}" type="parTrans" cxnId="{7B3A15E0-0419-4674-AA0F-381BDC5027E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A96B5B-203B-40B6-8792-A26FE89943F7}" type="sibTrans" cxnId="{7B3A15E0-0419-4674-AA0F-381BDC5027E9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0D80FE-476F-4740-B37F-4AF8AB7C2B5F}">
      <dgm:prSet custT="1"/>
      <dgm:spPr/>
      <dgm:t>
        <a:bodyPr/>
        <a:lstStyle/>
        <a:p>
          <a:pPr rtl="0"/>
          <a:r>
            <a:rPr lang="ru-RU" sz="3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ru-RU" sz="3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endParaRPr lang="en-US" sz="32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rtl="0"/>
          <a:r>
            <a:rPr lang="ru-RU" sz="3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lar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667C9D-19E7-47B3-A4B4-2C47169DFE64}" type="parTrans" cxnId="{7087072F-BDD0-484C-9CFB-B0F3F779CD4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086BAC-E1B0-4537-9C7E-55C7DC6717B4}" type="sibTrans" cxnId="{7087072F-BDD0-484C-9CFB-B0F3F779CD4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B70F06-D4C8-4AEE-8E4B-D0C83FA5B765}">
      <dgm:prSet custT="1"/>
      <dgm:spPr/>
      <dgm:t>
        <a:bodyPr/>
        <a:lstStyle/>
        <a:p>
          <a:pPr algn="l" rtl="0"/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geometrik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elementlari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kinematikasi</a:t>
          </a:r>
          <a:endParaRPr lang="ru-RU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7F0A2A-5B23-45A5-95FA-A62077E72DA1}" type="parTrans" cxnId="{FACC26D0-792E-40E7-821A-7E7D299456E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FACFD6-FBE9-4308-94A4-17163D5A5E2F}" type="sibTrans" cxnId="{FACC26D0-792E-40E7-821A-7E7D299456E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C78219-206A-4C33-88BC-F3896783ECD3}">
      <dgm:prSet custT="1"/>
      <dgm:spPr/>
      <dgm:t>
        <a:bodyPr/>
        <a:lstStyle/>
        <a:p>
          <a:pPr rtl="0"/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Shesternyalari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pog`onali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qatorda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joylashgan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US" sz="26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endParaRPr lang="ru-RU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74173D-F1D1-4DC6-9929-A688E919D922}" type="parTrans" cxnId="{760119A9-1AD0-4C46-86EC-A1C9A723607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4FCD88-01BE-4F41-AF45-663AC59C23C4}" type="sibTrans" cxnId="{760119A9-1AD0-4C46-86EC-A1C9A723607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6C01D5-1B7D-4DF1-BAAD-666025010A33}">
      <dgm:prSet custT="1"/>
      <dgm:spPr/>
      <dgm:t>
        <a:bodyPr/>
        <a:lstStyle/>
        <a:p>
          <a:pPr rtl="0"/>
          <a:r>
            <a:rPr lang="en-US" sz="27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Episiklik</a:t>
          </a:r>
          <a:r>
            <a:rPr lang="en-US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</a:t>
          </a:r>
          <a:endParaRPr lang="ru-RU" sz="27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A58E88-5FA5-4EDE-A280-74139212CB87}" type="parTrans" cxnId="{32A83A43-FA14-406D-9A1D-7B85E889261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8CE440-92CA-45B6-A7C9-7179AC62C774}" type="sibTrans" cxnId="{32A83A43-FA14-406D-9A1D-7B85E889261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478DFE-4856-4A5A-BB7A-8A6646D64595}" type="pres">
      <dgm:prSet presAssocID="{871467B3-ABDE-4014-9F97-75C541B8701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D1FB911-54FF-48C0-849B-806F29088C01}" type="pres">
      <dgm:prSet presAssocID="{887B167C-CE94-4006-9FFC-7FAF267054D3}" presName="hierRoot1" presStyleCnt="0"/>
      <dgm:spPr/>
    </dgm:pt>
    <dgm:pt modelId="{E585E03A-FE6F-499E-995E-0D199F46B490}" type="pres">
      <dgm:prSet presAssocID="{887B167C-CE94-4006-9FFC-7FAF267054D3}" presName="composite" presStyleCnt="0"/>
      <dgm:spPr/>
    </dgm:pt>
    <dgm:pt modelId="{01CBA1D8-1D15-46CC-AC7B-2A1AFD877C98}" type="pres">
      <dgm:prSet presAssocID="{887B167C-CE94-4006-9FFC-7FAF267054D3}" presName="background" presStyleLbl="node0" presStyleIdx="0" presStyleCnt="1"/>
      <dgm:spPr/>
    </dgm:pt>
    <dgm:pt modelId="{6AEBDDDF-3622-429C-8EC0-24E46A8B2966}" type="pres">
      <dgm:prSet presAssocID="{887B167C-CE94-4006-9FFC-7FAF267054D3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D3B45A-8603-411A-9B26-2A1A8A5A5081}" type="pres">
      <dgm:prSet presAssocID="{887B167C-CE94-4006-9FFC-7FAF267054D3}" presName="hierChild2" presStyleCnt="0"/>
      <dgm:spPr/>
    </dgm:pt>
    <dgm:pt modelId="{2650DC32-8EFE-4DA8-B084-E7C640145FE9}" type="pres">
      <dgm:prSet presAssocID="{B9667C9D-19E7-47B3-A4B4-2C47169DFE64}" presName="Name10" presStyleLbl="parChTrans1D2" presStyleIdx="0" presStyleCnt="4"/>
      <dgm:spPr/>
      <dgm:t>
        <a:bodyPr/>
        <a:lstStyle/>
        <a:p>
          <a:endParaRPr lang="ru-RU"/>
        </a:p>
      </dgm:t>
    </dgm:pt>
    <dgm:pt modelId="{8B3FFECD-049B-4872-90CE-F81093AC4D95}" type="pres">
      <dgm:prSet presAssocID="{4E0D80FE-476F-4740-B37F-4AF8AB7C2B5F}" presName="hierRoot2" presStyleCnt="0"/>
      <dgm:spPr/>
    </dgm:pt>
    <dgm:pt modelId="{6DB4A74A-CBD4-4A6E-AA3E-E8F626190474}" type="pres">
      <dgm:prSet presAssocID="{4E0D80FE-476F-4740-B37F-4AF8AB7C2B5F}" presName="composite2" presStyleCnt="0"/>
      <dgm:spPr/>
    </dgm:pt>
    <dgm:pt modelId="{9B2DE7B3-C136-47A8-A0AD-D3D68DBE8C0F}" type="pres">
      <dgm:prSet presAssocID="{4E0D80FE-476F-4740-B37F-4AF8AB7C2B5F}" presName="background2" presStyleLbl="node2" presStyleIdx="0" presStyleCnt="4"/>
      <dgm:spPr/>
    </dgm:pt>
    <dgm:pt modelId="{1406A0FA-4B3B-4020-9F7B-AA30CAF3594F}" type="pres">
      <dgm:prSet presAssocID="{4E0D80FE-476F-4740-B37F-4AF8AB7C2B5F}" presName="text2" presStyleLbl="fgAcc2" presStyleIdx="0" presStyleCnt="4" custScaleY="1822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6F4B047-3047-4164-9BBB-9921197B458F}" type="pres">
      <dgm:prSet presAssocID="{4E0D80FE-476F-4740-B37F-4AF8AB7C2B5F}" presName="hierChild3" presStyleCnt="0"/>
      <dgm:spPr/>
    </dgm:pt>
    <dgm:pt modelId="{020E3C8D-A248-4B6D-9224-C784F0BD14A6}" type="pres">
      <dgm:prSet presAssocID="{A17F0A2A-5B23-45A5-95FA-A62077E72DA1}" presName="Name10" presStyleLbl="parChTrans1D2" presStyleIdx="1" presStyleCnt="4"/>
      <dgm:spPr/>
      <dgm:t>
        <a:bodyPr/>
        <a:lstStyle/>
        <a:p>
          <a:endParaRPr lang="ru-RU"/>
        </a:p>
      </dgm:t>
    </dgm:pt>
    <dgm:pt modelId="{AA4038F5-65D5-400D-BB48-3698B49640C3}" type="pres">
      <dgm:prSet presAssocID="{DEB70F06-D4C8-4AEE-8E4B-D0C83FA5B765}" presName="hierRoot2" presStyleCnt="0"/>
      <dgm:spPr/>
    </dgm:pt>
    <dgm:pt modelId="{40E95BCF-1071-4A13-9E2C-F739D2D7A27D}" type="pres">
      <dgm:prSet presAssocID="{DEB70F06-D4C8-4AEE-8E4B-D0C83FA5B765}" presName="composite2" presStyleCnt="0"/>
      <dgm:spPr/>
    </dgm:pt>
    <dgm:pt modelId="{3E7398A2-4901-40F2-98CC-7608C935AC06}" type="pres">
      <dgm:prSet presAssocID="{DEB70F06-D4C8-4AEE-8E4B-D0C83FA5B765}" presName="background2" presStyleLbl="node2" presStyleIdx="1" presStyleCnt="4"/>
      <dgm:spPr/>
    </dgm:pt>
    <dgm:pt modelId="{55E297EE-02BF-43CF-BB66-702A2A0D7CF1}" type="pres">
      <dgm:prSet presAssocID="{DEB70F06-D4C8-4AEE-8E4B-D0C83FA5B765}" presName="text2" presStyleLbl="fgAcc2" presStyleIdx="1" presStyleCnt="4" custScaleY="17808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336CFA2-BC5D-42FC-85D6-BCE22145986A}" type="pres">
      <dgm:prSet presAssocID="{DEB70F06-D4C8-4AEE-8E4B-D0C83FA5B765}" presName="hierChild3" presStyleCnt="0"/>
      <dgm:spPr/>
    </dgm:pt>
    <dgm:pt modelId="{10D291C2-D45E-440F-80E8-A403AC1F0FDB}" type="pres">
      <dgm:prSet presAssocID="{9874173D-F1D1-4DC6-9929-A688E919D922}" presName="Name10" presStyleLbl="parChTrans1D2" presStyleIdx="2" presStyleCnt="4"/>
      <dgm:spPr/>
      <dgm:t>
        <a:bodyPr/>
        <a:lstStyle/>
        <a:p>
          <a:endParaRPr lang="ru-RU"/>
        </a:p>
      </dgm:t>
    </dgm:pt>
    <dgm:pt modelId="{FD2FECCB-82B8-43F5-8CB3-82BA4D434674}" type="pres">
      <dgm:prSet presAssocID="{4BC78219-206A-4C33-88BC-F3896783ECD3}" presName="hierRoot2" presStyleCnt="0"/>
      <dgm:spPr/>
    </dgm:pt>
    <dgm:pt modelId="{979A3144-B3ED-49FE-9760-EAE45C59254B}" type="pres">
      <dgm:prSet presAssocID="{4BC78219-206A-4C33-88BC-F3896783ECD3}" presName="composite2" presStyleCnt="0"/>
      <dgm:spPr/>
    </dgm:pt>
    <dgm:pt modelId="{FC0AA71F-3477-4F05-A27A-12609446ED4D}" type="pres">
      <dgm:prSet presAssocID="{4BC78219-206A-4C33-88BC-F3896783ECD3}" presName="background2" presStyleLbl="node2" presStyleIdx="2" presStyleCnt="4"/>
      <dgm:spPr/>
    </dgm:pt>
    <dgm:pt modelId="{EB70A23C-1F5B-4DA3-8223-8688B9B171DA}" type="pres">
      <dgm:prSet presAssocID="{4BC78219-206A-4C33-88BC-F3896783ECD3}" presName="text2" presStyleLbl="fgAcc2" presStyleIdx="2" presStyleCnt="4" custScaleY="1822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B1A1E4A-A6DF-4461-923B-A5C1BA538F12}" type="pres">
      <dgm:prSet presAssocID="{4BC78219-206A-4C33-88BC-F3896783ECD3}" presName="hierChild3" presStyleCnt="0"/>
      <dgm:spPr/>
    </dgm:pt>
    <dgm:pt modelId="{7D98A8EE-3D1A-4827-8487-683AD9B71C15}" type="pres">
      <dgm:prSet presAssocID="{34A58E88-5FA5-4EDE-A280-74139212CB87}" presName="Name10" presStyleLbl="parChTrans1D2" presStyleIdx="3" presStyleCnt="4"/>
      <dgm:spPr/>
      <dgm:t>
        <a:bodyPr/>
        <a:lstStyle/>
        <a:p>
          <a:endParaRPr lang="ru-RU"/>
        </a:p>
      </dgm:t>
    </dgm:pt>
    <dgm:pt modelId="{341B65F5-C1DC-4241-83A1-6E3A3097D0F8}" type="pres">
      <dgm:prSet presAssocID="{9B6C01D5-1B7D-4DF1-BAAD-666025010A33}" presName="hierRoot2" presStyleCnt="0"/>
      <dgm:spPr/>
    </dgm:pt>
    <dgm:pt modelId="{A9984841-257E-4986-BA41-549FAA1353E6}" type="pres">
      <dgm:prSet presAssocID="{9B6C01D5-1B7D-4DF1-BAAD-666025010A33}" presName="composite2" presStyleCnt="0"/>
      <dgm:spPr/>
    </dgm:pt>
    <dgm:pt modelId="{B12ADAB7-6A9E-49C8-9E00-18C2BDBC1F89}" type="pres">
      <dgm:prSet presAssocID="{9B6C01D5-1B7D-4DF1-BAAD-666025010A33}" presName="background2" presStyleLbl="node2" presStyleIdx="3" presStyleCnt="4"/>
      <dgm:spPr/>
    </dgm:pt>
    <dgm:pt modelId="{36432265-CA67-4A76-B502-196C46988118}" type="pres">
      <dgm:prSet presAssocID="{9B6C01D5-1B7D-4DF1-BAAD-666025010A33}" presName="text2" presStyleLbl="fgAcc2" presStyleIdx="3" presStyleCnt="4" custScaleY="1761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ED7654-10C6-4BB6-AA6F-FD3711C343B0}" type="pres">
      <dgm:prSet presAssocID="{9B6C01D5-1B7D-4DF1-BAAD-666025010A33}" presName="hierChild3" presStyleCnt="0"/>
      <dgm:spPr/>
    </dgm:pt>
  </dgm:ptLst>
  <dgm:cxnLst>
    <dgm:cxn modelId="{32A83A43-FA14-406D-9A1D-7B85E8892618}" srcId="{887B167C-CE94-4006-9FFC-7FAF267054D3}" destId="{9B6C01D5-1B7D-4DF1-BAAD-666025010A33}" srcOrd="3" destOrd="0" parTransId="{34A58E88-5FA5-4EDE-A280-74139212CB87}" sibTransId="{8B8CE440-92CA-45B6-A7C9-7179AC62C774}"/>
    <dgm:cxn modelId="{F85E370E-5DE6-4262-82E6-0D596CD1255F}" type="presOf" srcId="{DEB70F06-D4C8-4AEE-8E4B-D0C83FA5B765}" destId="{55E297EE-02BF-43CF-BB66-702A2A0D7CF1}" srcOrd="0" destOrd="0" presId="urn:microsoft.com/office/officeart/2005/8/layout/hierarchy1"/>
    <dgm:cxn modelId="{7087072F-BDD0-484C-9CFB-B0F3F779CD48}" srcId="{887B167C-CE94-4006-9FFC-7FAF267054D3}" destId="{4E0D80FE-476F-4740-B37F-4AF8AB7C2B5F}" srcOrd="0" destOrd="0" parTransId="{B9667C9D-19E7-47B3-A4B4-2C47169DFE64}" sibTransId="{93086BAC-E1B0-4537-9C7E-55C7DC6717B4}"/>
    <dgm:cxn modelId="{647054C9-E2E1-4F23-A951-7D03408C12D3}" type="presOf" srcId="{871467B3-ABDE-4014-9F97-75C541B8701B}" destId="{97478DFE-4856-4A5A-BB7A-8A6646D64595}" srcOrd="0" destOrd="0" presId="urn:microsoft.com/office/officeart/2005/8/layout/hierarchy1"/>
    <dgm:cxn modelId="{39643FE5-AD71-4B27-BD8B-1919420537DD}" type="presOf" srcId="{9B6C01D5-1B7D-4DF1-BAAD-666025010A33}" destId="{36432265-CA67-4A76-B502-196C46988118}" srcOrd="0" destOrd="0" presId="urn:microsoft.com/office/officeart/2005/8/layout/hierarchy1"/>
    <dgm:cxn modelId="{A67D3F9C-1257-4655-9370-9F56877728D7}" type="presOf" srcId="{B9667C9D-19E7-47B3-A4B4-2C47169DFE64}" destId="{2650DC32-8EFE-4DA8-B084-E7C640145FE9}" srcOrd="0" destOrd="0" presId="urn:microsoft.com/office/officeart/2005/8/layout/hierarchy1"/>
    <dgm:cxn modelId="{2A4D7A88-E384-49B3-B14D-3951045900DA}" type="presOf" srcId="{4BC78219-206A-4C33-88BC-F3896783ECD3}" destId="{EB70A23C-1F5B-4DA3-8223-8688B9B171DA}" srcOrd="0" destOrd="0" presId="urn:microsoft.com/office/officeart/2005/8/layout/hierarchy1"/>
    <dgm:cxn modelId="{78719BC3-0CB9-41F8-BAA8-438EC0161E75}" type="presOf" srcId="{34A58E88-5FA5-4EDE-A280-74139212CB87}" destId="{7D98A8EE-3D1A-4827-8487-683AD9B71C15}" srcOrd="0" destOrd="0" presId="urn:microsoft.com/office/officeart/2005/8/layout/hierarchy1"/>
    <dgm:cxn modelId="{6856F408-14A7-462C-B58C-A3B7F5739E76}" type="presOf" srcId="{887B167C-CE94-4006-9FFC-7FAF267054D3}" destId="{6AEBDDDF-3622-429C-8EC0-24E46A8B2966}" srcOrd="0" destOrd="0" presId="urn:microsoft.com/office/officeart/2005/8/layout/hierarchy1"/>
    <dgm:cxn modelId="{083A278B-EB06-4863-9684-F6CAE083C17E}" type="presOf" srcId="{4E0D80FE-476F-4740-B37F-4AF8AB7C2B5F}" destId="{1406A0FA-4B3B-4020-9F7B-AA30CAF3594F}" srcOrd="0" destOrd="0" presId="urn:microsoft.com/office/officeart/2005/8/layout/hierarchy1"/>
    <dgm:cxn modelId="{11A31A06-731A-49F5-8B37-2CAD40EC0853}" type="presOf" srcId="{A17F0A2A-5B23-45A5-95FA-A62077E72DA1}" destId="{020E3C8D-A248-4B6D-9224-C784F0BD14A6}" srcOrd="0" destOrd="0" presId="urn:microsoft.com/office/officeart/2005/8/layout/hierarchy1"/>
    <dgm:cxn modelId="{FACC26D0-792E-40E7-821A-7E7D299456E8}" srcId="{887B167C-CE94-4006-9FFC-7FAF267054D3}" destId="{DEB70F06-D4C8-4AEE-8E4B-D0C83FA5B765}" srcOrd="1" destOrd="0" parTransId="{A17F0A2A-5B23-45A5-95FA-A62077E72DA1}" sibTransId="{B0FACFD6-FBE9-4308-94A4-17163D5A5E2F}"/>
    <dgm:cxn modelId="{7B3A15E0-0419-4674-AA0F-381BDC5027E9}" srcId="{871467B3-ABDE-4014-9F97-75C541B8701B}" destId="{887B167C-CE94-4006-9FFC-7FAF267054D3}" srcOrd="0" destOrd="0" parTransId="{FDCBC7A5-2C53-455E-9DDF-53D21810F4F0}" sibTransId="{06A96B5B-203B-40B6-8792-A26FE89943F7}"/>
    <dgm:cxn modelId="{FAD6A2B5-4D0F-48D8-BF21-14D441166AA4}" type="presOf" srcId="{9874173D-F1D1-4DC6-9929-A688E919D922}" destId="{10D291C2-D45E-440F-80E8-A403AC1F0FDB}" srcOrd="0" destOrd="0" presId="urn:microsoft.com/office/officeart/2005/8/layout/hierarchy1"/>
    <dgm:cxn modelId="{760119A9-1AD0-4C46-86EC-A1C9A7236076}" srcId="{887B167C-CE94-4006-9FFC-7FAF267054D3}" destId="{4BC78219-206A-4C33-88BC-F3896783ECD3}" srcOrd="2" destOrd="0" parTransId="{9874173D-F1D1-4DC6-9929-A688E919D922}" sibTransId="{AD4FCD88-01BE-4F41-AF45-663AC59C23C4}"/>
    <dgm:cxn modelId="{03212FF1-00A6-4AD2-9377-E1ABFA85808C}" type="presParOf" srcId="{97478DFE-4856-4A5A-BB7A-8A6646D64595}" destId="{7D1FB911-54FF-48C0-849B-806F29088C01}" srcOrd="0" destOrd="0" presId="urn:microsoft.com/office/officeart/2005/8/layout/hierarchy1"/>
    <dgm:cxn modelId="{D6824E3D-E073-4A4C-8A1F-681D986A9278}" type="presParOf" srcId="{7D1FB911-54FF-48C0-849B-806F29088C01}" destId="{E585E03A-FE6F-499E-995E-0D199F46B490}" srcOrd="0" destOrd="0" presId="urn:microsoft.com/office/officeart/2005/8/layout/hierarchy1"/>
    <dgm:cxn modelId="{A1908EB6-3694-4313-A276-44B2AB79C571}" type="presParOf" srcId="{E585E03A-FE6F-499E-995E-0D199F46B490}" destId="{01CBA1D8-1D15-46CC-AC7B-2A1AFD877C98}" srcOrd="0" destOrd="0" presId="urn:microsoft.com/office/officeart/2005/8/layout/hierarchy1"/>
    <dgm:cxn modelId="{96F386C0-F08A-422B-8234-2EAFDE27AAF6}" type="presParOf" srcId="{E585E03A-FE6F-499E-995E-0D199F46B490}" destId="{6AEBDDDF-3622-429C-8EC0-24E46A8B2966}" srcOrd="1" destOrd="0" presId="urn:microsoft.com/office/officeart/2005/8/layout/hierarchy1"/>
    <dgm:cxn modelId="{50104DF5-E75A-4188-9F42-95A21A19BFD2}" type="presParOf" srcId="{7D1FB911-54FF-48C0-849B-806F29088C01}" destId="{2FD3B45A-8603-411A-9B26-2A1A8A5A5081}" srcOrd="1" destOrd="0" presId="urn:microsoft.com/office/officeart/2005/8/layout/hierarchy1"/>
    <dgm:cxn modelId="{35890A3D-9ED5-4D05-AB39-69874AEBD882}" type="presParOf" srcId="{2FD3B45A-8603-411A-9B26-2A1A8A5A5081}" destId="{2650DC32-8EFE-4DA8-B084-E7C640145FE9}" srcOrd="0" destOrd="0" presId="urn:microsoft.com/office/officeart/2005/8/layout/hierarchy1"/>
    <dgm:cxn modelId="{0A8D905B-D2AE-4ACD-A5E0-A30271512AD0}" type="presParOf" srcId="{2FD3B45A-8603-411A-9B26-2A1A8A5A5081}" destId="{8B3FFECD-049B-4872-90CE-F81093AC4D95}" srcOrd="1" destOrd="0" presId="urn:microsoft.com/office/officeart/2005/8/layout/hierarchy1"/>
    <dgm:cxn modelId="{FA10D1CD-2080-4D65-9EAA-53A0E6538E6E}" type="presParOf" srcId="{8B3FFECD-049B-4872-90CE-F81093AC4D95}" destId="{6DB4A74A-CBD4-4A6E-AA3E-E8F626190474}" srcOrd="0" destOrd="0" presId="urn:microsoft.com/office/officeart/2005/8/layout/hierarchy1"/>
    <dgm:cxn modelId="{03E3E653-ED3D-4065-BAC2-9FD3636A1CF0}" type="presParOf" srcId="{6DB4A74A-CBD4-4A6E-AA3E-E8F626190474}" destId="{9B2DE7B3-C136-47A8-A0AD-D3D68DBE8C0F}" srcOrd="0" destOrd="0" presId="urn:microsoft.com/office/officeart/2005/8/layout/hierarchy1"/>
    <dgm:cxn modelId="{8564F71B-5DA7-4091-AD71-BC251FA6C12B}" type="presParOf" srcId="{6DB4A74A-CBD4-4A6E-AA3E-E8F626190474}" destId="{1406A0FA-4B3B-4020-9F7B-AA30CAF3594F}" srcOrd="1" destOrd="0" presId="urn:microsoft.com/office/officeart/2005/8/layout/hierarchy1"/>
    <dgm:cxn modelId="{50F13591-2278-4E81-9A7C-C9EBF4342C70}" type="presParOf" srcId="{8B3FFECD-049B-4872-90CE-F81093AC4D95}" destId="{26F4B047-3047-4164-9BBB-9921197B458F}" srcOrd="1" destOrd="0" presId="urn:microsoft.com/office/officeart/2005/8/layout/hierarchy1"/>
    <dgm:cxn modelId="{E4E467DE-27CB-4DAF-AAD4-A6E802C67A0D}" type="presParOf" srcId="{2FD3B45A-8603-411A-9B26-2A1A8A5A5081}" destId="{020E3C8D-A248-4B6D-9224-C784F0BD14A6}" srcOrd="2" destOrd="0" presId="urn:microsoft.com/office/officeart/2005/8/layout/hierarchy1"/>
    <dgm:cxn modelId="{87B01137-FF83-4EEA-8523-CBDFD89079FD}" type="presParOf" srcId="{2FD3B45A-8603-411A-9B26-2A1A8A5A5081}" destId="{AA4038F5-65D5-400D-BB48-3698B49640C3}" srcOrd="3" destOrd="0" presId="urn:microsoft.com/office/officeart/2005/8/layout/hierarchy1"/>
    <dgm:cxn modelId="{27276CA4-6387-4EC2-B4C1-178C8A87F755}" type="presParOf" srcId="{AA4038F5-65D5-400D-BB48-3698B49640C3}" destId="{40E95BCF-1071-4A13-9E2C-F739D2D7A27D}" srcOrd="0" destOrd="0" presId="urn:microsoft.com/office/officeart/2005/8/layout/hierarchy1"/>
    <dgm:cxn modelId="{F13A82F0-4E3F-445A-BE5D-CED28F3181DB}" type="presParOf" srcId="{40E95BCF-1071-4A13-9E2C-F739D2D7A27D}" destId="{3E7398A2-4901-40F2-98CC-7608C935AC06}" srcOrd="0" destOrd="0" presId="urn:microsoft.com/office/officeart/2005/8/layout/hierarchy1"/>
    <dgm:cxn modelId="{B592A508-32C9-4B73-A2EB-C6CBAC63910C}" type="presParOf" srcId="{40E95BCF-1071-4A13-9E2C-F739D2D7A27D}" destId="{55E297EE-02BF-43CF-BB66-702A2A0D7CF1}" srcOrd="1" destOrd="0" presId="urn:microsoft.com/office/officeart/2005/8/layout/hierarchy1"/>
    <dgm:cxn modelId="{BF926925-F1D8-4887-9A59-5195F3605675}" type="presParOf" srcId="{AA4038F5-65D5-400D-BB48-3698B49640C3}" destId="{F336CFA2-BC5D-42FC-85D6-BCE22145986A}" srcOrd="1" destOrd="0" presId="urn:microsoft.com/office/officeart/2005/8/layout/hierarchy1"/>
    <dgm:cxn modelId="{C25F1542-20A6-4343-87D1-33FED19D1AE8}" type="presParOf" srcId="{2FD3B45A-8603-411A-9B26-2A1A8A5A5081}" destId="{10D291C2-D45E-440F-80E8-A403AC1F0FDB}" srcOrd="4" destOrd="0" presId="urn:microsoft.com/office/officeart/2005/8/layout/hierarchy1"/>
    <dgm:cxn modelId="{709EA93B-7375-46FC-85A9-B683928307C7}" type="presParOf" srcId="{2FD3B45A-8603-411A-9B26-2A1A8A5A5081}" destId="{FD2FECCB-82B8-43F5-8CB3-82BA4D434674}" srcOrd="5" destOrd="0" presId="urn:microsoft.com/office/officeart/2005/8/layout/hierarchy1"/>
    <dgm:cxn modelId="{DEDB631C-CE61-47DC-8672-D14F7B25B7A5}" type="presParOf" srcId="{FD2FECCB-82B8-43F5-8CB3-82BA4D434674}" destId="{979A3144-B3ED-49FE-9760-EAE45C59254B}" srcOrd="0" destOrd="0" presId="urn:microsoft.com/office/officeart/2005/8/layout/hierarchy1"/>
    <dgm:cxn modelId="{BC9EAE0B-9F23-4C79-B02D-B9E2E56FB3B4}" type="presParOf" srcId="{979A3144-B3ED-49FE-9760-EAE45C59254B}" destId="{FC0AA71F-3477-4F05-A27A-12609446ED4D}" srcOrd="0" destOrd="0" presId="urn:microsoft.com/office/officeart/2005/8/layout/hierarchy1"/>
    <dgm:cxn modelId="{FB973D6E-8DFF-4EAB-8343-F8AC2701F7E8}" type="presParOf" srcId="{979A3144-B3ED-49FE-9760-EAE45C59254B}" destId="{EB70A23C-1F5B-4DA3-8223-8688B9B171DA}" srcOrd="1" destOrd="0" presId="urn:microsoft.com/office/officeart/2005/8/layout/hierarchy1"/>
    <dgm:cxn modelId="{2463891E-7384-4186-ABA5-C52EA8FD2BAC}" type="presParOf" srcId="{FD2FECCB-82B8-43F5-8CB3-82BA4D434674}" destId="{CB1A1E4A-A6DF-4461-923B-A5C1BA538F12}" srcOrd="1" destOrd="0" presId="urn:microsoft.com/office/officeart/2005/8/layout/hierarchy1"/>
    <dgm:cxn modelId="{3847C248-B54C-41C6-BA87-36665337A00F}" type="presParOf" srcId="{2FD3B45A-8603-411A-9B26-2A1A8A5A5081}" destId="{7D98A8EE-3D1A-4827-8487-683AD9B71C15}" srcOrd="6" destOrd="0" presId="urn:microsoft.com/office/officeart/2005/8/layout/hierarchy1"/>
    <dgm:cxn modelId="{544DF8F4-5878-4222-8E52-A73DFA59B4C4}" type="presParOf" srcId="{2FD3B45A-8603-411A-9B26-2A1A8A5A5081}" destId="{341B65F5-C1DC-4241-83A1-6E3A3097D0F8}" srcOrd="7" destOrd="0" presId="urn:microsoft.com/office/officeart/2005/8/layout/hierarchy1"/>
    <dgm:cxn modelId="{1C31AE90-2173-432E-B043-30BFF5CAD2C7}" type="presParOf" srcId="{341B65F5-C1DC-4241-83A1-6E3A3097D0F8}" destId="{A9984841-257E-4986-BA41-549FAA1353E6}" srcOrd="0" destOrd="0" presId="urn:microsoft.com/office/officeart/2005/8/layout/hierarchy1"/>
    <dgm:cxn modelId="{514DC636-7C2A-4599-9364-5413DF454FD7}" type="presParOf" srcId="{A9984841-257E-4986-BA41-549FAA1353E6}" destId="{B12ADAB7-6A9E-49C8-9E00-18C2BDBC1F89}" srcOrd="0" destOrd="0" presId="urn:microsoft.com/office/officeart/2005/8/layout/hierarchy1"/>
    <dgm:cxn modelId="{A6D5DB69-BA81-4BD0-8CF3-4ADB4DB26DF8}" type="presParOf" srcId="{A9984841-257E-4986-BA41-549FAA1353E6}" destId="{36432265-CA67-4A76-B502-196C46988118}" srcOrd="1" destOrd="0" presId="urn:microsoft.com/office/officeart/2005/8/layout/hierarchy1"/>
    <dgm:cxn modelId="{581CF03F-531D-472A-BE7C-F17EF8B9BAF1}" type="presParOf" srcId="{341B65F5-C1DC-4241-83A1-6E3A3097D0F8}" destId="{AFED7654-10C6-4BB6-AA6F-FD3711C343B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95B5A66-FC93-40E4-BA02-31A71CC976DF}" type="doc">
      <dgm:prSet loTypeId="urn:microsoft.com/office/officeart/2005/8/layout/vList2" loCatId="list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90924E42-AFC9-4076-A828-F1AA5EB58B66}">
      <dgm:prSet custT="1"/>
      <dgm:spPr/>
      <dgm:t>
        <a:bodyPr/>
        <a:lstStyle/>
        <a:p>
          <a:pPr rtl="0"/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Yuqoridagi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misollardan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ko`rinadiki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oraliq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uzatish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soniga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xalal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bermaydi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lekin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aylanish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yo`nalishini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o`zgartirishi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she­sternyalar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bo`lganida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aylanish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yo`nalishi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o`zgaradi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bo`lganida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o`zgarmaydi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                                      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rnyali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xa­nizm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qatorli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bo’lmay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pogonali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ora­liq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vallarga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ikkitadan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r­nya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biriktirilib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uzatish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n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cha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marotaba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mum­kin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bo`ladi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                                                                                 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Pog`onali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uzatmaga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misol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tarikasida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paxta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terish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apparati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barabani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shesternyasi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= 90)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dan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paxtani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chetki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barabani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shesternyasining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olishini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ko`raylik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(11.4-shakl).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GB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,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GB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,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GB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GB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pog`onali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tishlari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en-GB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GB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= 90,   </a:t>
          </a:r>
          <a:r>
            <a:rPr lang="uz-Cyrl-UZ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GB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39, 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US" sz="2800" i="1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19, </a:t>
          </a:r>
          <a:r>
            <a: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 </a:t>
          </a:r>
          <a:r>
            <a:rPr lang="en-US" sz="28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= 12.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C84140-B45F-45EB-A8C9-EBFC3028B2E1}" type="parTrans" cxnId="{0AE71F58-6949-4B85-A590-D113289FB61A}">
      <dgm:prSet/>
      <dgm:spPr/>
      <dgm:t>
        <a:bodyPr/>
        <a:lstStyle/>
        <a:p>
          <a:endParaRPr lang="ru-RU"/>
        </a:p>
      </dgm:t>
    </dgm:pt>
    <dgm:pt modelId="{0966790B-70F8-4B29-996F-4FB1CB97E2DE}" type="sibTrans" cxnId="{0AE71F58-6949-4B85-A590-D113289FB61A}">
      <dgm:prSet/>
      <dgm:spPr/>
      <dgm:t>
        <a:bodyPr/>
        <a:lstStyle/>
        <a:p>
          <a:endParaRPr lang="ru-RU"/>
        </a:p>
      </dgm:t>
    </dgm:pt>
    <dgm:pt modelId="{F849A783-9C65-4AAE-973D-549FDCE12A58}" type="pres">
      <dgm:prSet presAssocID="{595B5A66-FC93-40E4-BA02-31A71CC976D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993C1A-D246-4BD9-8DD4-E2BD87FBECF1}" type="pres">
      <dgm:prSet presAssocID="{90924E42-AFC9-4076-A828-F1AA5EB58B66}" presName="parentText" presStyleLbl="node1" presStyleIdx="0" presStyleCnt="1" custLinFactNeighborX="487" custLinFactNeighborY="31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3C620F-ED2A-480F-A4E4-B0342ECAAADE}" type="presOf" srcId="{595B5A66-FC93-40E4-BA02-31A71CC976DF}" destId="{F849A783-9C65-4AAE-973D-549FDCE12A58}" srcOrd="0" destOrd="0" presId="urn:microsoft.com/office/officeart/2005/8/layout/vList2"/>
    <dgm:cxn modelId="{E63E4A02-037F-416C-BA28-112D33559C38}" type="presOf" srcId="{90924E42-AFC9-4076-A828-F1AA5EB58B66}" destId="{D1993C1A-D246-4BD9-8DD4-E2BD87FBECF1}" srcOrd="0" destOrd="0" presId="urn:microsoft.com/office/officeart/2005/8/layout/vList2"/>
    <dgm:cxn modelId="{0AE71F58-6949-4B85-A590-D113289FB61A}" srcId="{595B5A66-FC93-40E4-BA02-31A71CC976DF}" destId="{90924E42-AFC9-4076-A828-F1AA5EB58B66}" srcOrd="0" destOrd="0" parTransId="{9BC84140-B45F-45EB-A8C9-EBFC3028B2E1}" sibTransId="{0966790B-70F8-4B29-996F-4FB1CB97E2DE}"/>
    <dgm:cxn modelId="{D3282B55-699F-4EEE-88C8-3F1DC23462DF}" type="presParOf" srcId="{F849A783-9C65-4AAE-973D-549FDCE12A58}" destId="{D1993C1A-D246-4BD9-8DD4-E2BD87FBECF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57F5192-5AB4-42BF-BB68-97C4F4862F4A}" type="doc">
      <dgm:prSet loTypeId="urn:microsoft.com/office/officeart/2005/8/layout/list1" loCatId="list" qsTypeId="urn:microsoft.com/office/officeart/2005/8/quickstyle/3d3" qsCatId="3D" csTypeId="urn:microsoft.com/office/officeart/2005/8/colors/accent0_3" csCatId="mainScheme"/>
      <dgm:spPr/>
      <dgm:t>
        <a:bodyPr/>
        <a:lstStyle/>
        <a:p>
          <a:endParaRPr lang="ru-RU"/>
        </a:p>
      </dgm:t>
    </dgm:pt>
    <dgm:pt modelId="{C07710C5-1C02-4B2D-94A7-10A20F8ED7EB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SAVOLLAR: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15A69B-B283-49F2-B815-0A27B86915C9}" type="parTrans" cxnId="{9F2D1853-90D3-494B-AD08-32F4EB1D24CE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081F14E-127A-4FD7-82A6-B240B0901E07}" type="sibTrans" cxnId="{9F2D1853-90D3-494B-AD08-32F4EB1D24CE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479514-FA8E-4A4E-AC6F-E5577BCFA18D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Tishli bo’g’inlarga misollar keltiring.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9C4F2C-21C6-4E30-9AAC-E4EE1D796D7F}" type="parTrans" cxnId="{EB29B320-9147-46BF-B912-275843FF9EEC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6AE10C-0F28-4152-B0F6-CBF481C29AA0}" type="sibTrans" cxnId="{EB29B320-9147-46BF-B912-275843FF9EEC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2367629-B554-4560-A582-EA63B84DF740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Bo`luvchi diametr nima?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70C34A-9B7B-49C7-9558-B86BDA8FAE56}" type="parTrans" cxnId="{8526E782-C3C1-429E-9A6C-591C3BB27D20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BD7E67-2182-48B0-AD79-30CD3DBD6D87}" type="sibTrans" cxnId="{8526E782-C3C1-429E-9A6C-591C3BB27D20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740AD6-25DB-4B09-B3AF-597D83DB60A2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Tish moduliga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844D2F-7BCC-4F5C-B99B-94F13D2F98DB}" type="parTrans" cxnId="{B9F80E57-89A7-4C14-8A4B-0DC85E5ABBB3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38064E-1D53-4314-BCB5-FEFDF00A188D}" type="sibTrans" cxnId="{B9F80E57-89A7-4C14-8A4B-0DC85E5ABBB3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9F4BCA-E7C1-4791-B2C5-2E41329FB976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Tish qadamiga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F42569-F6AD-4B7B-A8DC-1CF22141F9AA}" type="parTrans" cxnId="{B9DFF2AD-4169-4964-8AB5-AE08D7384CCF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CAD4AE-1EEC-4489-BDD6-AAAC6B1C9D77}" type="sibTrans" cxnId="{B9DFF2AD-4169-4964-8AB5-AE08D7384CCF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3CE807-DFCA-4355-8127-22744F38F6C6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Ichki ilashishga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8E2024-E731-4335-A128-E57F863B5714}" type="parTrans" cxnId="{30FA2D7B-B8EF-4BDA-9808-F77666C52197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FDBABF-BBC7-4CA8-9E47-2E09AAF0B820}" type="sibTrans" cxnId="{30FA2D7B-B8EF-4BDA-9808-F77666C52197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991BA6-05B3-4DDF-BDE9-0E78064576B5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Tashqi ilashishga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CA4A62-2CD4-474A-90A6-C0DA58A33FB8}" type="parTrans" cxnId="{809B708B-EFC3-4352-97BD-41B52FCCF645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BB9AB7-3651-49D1-9B39-1BD2260083F2}" type="sibTrans" cxnId="{809B708B-EFC3-4352-97BD-41B52FCCF645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7A7176-7923-4048-980A-673C8690062F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Friksion mexanizmga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11BB4B-8D4B-48F9-8104-C7FE383D5F47}" type="parTrans" cxnId="{D948101C-FAC6-4796-B82B-B3D074C86E64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1FDFAF-A82F-45D3-846D-86FB277AF69D}" type="sibTrans" cxnId="{D948101C-FAC6-4796-B82B-B3D074C86E64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53A940-D7BE-41EB-8471-9C9A56D7DC2C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Egiluvchan bo’g’inli mexanizmga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6EF3B9-0498-4AFB-BB4E-B5DA54AC8D71}" type="parTrans" cxnId="{15CF127D-A4A4-48BD-97BA-4C0FB29AAA18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E4DE64-F577-4BFD-A027-E879DC3ED428}" type="sibTrans" cxnId="{15CF127D-A4A4-48BD-97BA-4C0FB29AAA18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7F38CAD-C9F5-43E9-81C0-4C8B0F997420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Uzatish soni qanday topiladi.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40A1D9-E6EF-4E8A-B8E4-940589C7DBF6}" type="parTrans" cxnId="{B0B70F87-238E-4ECA-B920-7E9472C5BBB3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5F9FB1-495B-4950-9039-FDB1181D3E0B}" type="sibTrans" cxnId="{B0B70F87-238E-4ECA-B920-7E9472C5BBB3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B80797-B86D-4890-A4E9-1E4609005E68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 qanday o`rnatiladi?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C6D7F9-CE74-4C59-BFDE-D09F8A157E1C}" type="parTrans" cxnId="{BF4FC39F-5370-4155-AA9E-3A2CCD56CAFF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FEDD47-C41D-49DE-B1BB-88036ABB8015}" type="sibTrans" cxnId="{BF4FC39F-5370-4155-AA9E-3A2CCD56CAFF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4CAA6B-D967-4DFE-AE1C-DFFD3F13DF90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Epitsiklik mexanizmga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ECCCC0-9BA1-4300-966D-03168ED19619}" type="parTrans" cxnId="{582BFA36-644B-492F-B644-26C1595CCABA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F4F842-1811-46CF-A6F7-20347C5ACF13}" type="sibTrans" cxnId="{582BFA36-644B-492F-B644-26C1595CCABA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0361E0-7CC0-49BF-BA03-CCF01A6B027F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Planetar mexanizmga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5C03987-7E8F-46EF-8B13-2C4411738ADA}" type="parTrans" cxnId="{7B7F9A94-12A6-4B09-96E6-2F0581B52320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4EBDA2-12F9-4DF2-8792-CE9073BCEC76}" type="sibTrans" cxnId="{7B7F9A94-12A6-4B09-96E6-2F0581B52320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BED8F9-386C-4933-8D0E-DD068EFD9E3A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Differensial mexanizmga ta'rif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A23184-D06B-49BD-83BE-2FCC31CC267A}" type="parTrans" cxnId="{A4C7AF1F-8F7E-4DAC-B42E-D036F2EF3D9A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103B1B-BA34-43F6-9E70-306B25CD6AD8}" type="sibTrans" cxnId="{A4C7AF1F-8F7E-4DAC-B42E-D036F2EF3D9A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D2D9A4-22C0-4A1C-B4D4-B3AE3675DF55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 va grafoanalitik usullar deganda nimani tushinasiz? 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C2D8D8-E8FC-48D9-AF5E-EA324276D8E8}" type="parTrans" cxnId="{221504FB-8652-4DED-925A-A08BAEF968B0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D77ABC-B139-446A-A21A-7CC683BE2D8C}" type="sibTrans" cxnId="{221504FB-8652-4DED-925A-A08BAEF968B0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1C2CB6-3F23-4586-AACA-53714D25B9E5}">
      <dgm:prSet custT="1"/>
      <dgm:spPr/>
      <dgm:t>
        <a:bodyPr/>
        <a:lstStyle/>
        <a:p>
          <a:pPr rtl="0"/>
          <a:r>
            <a:rPr lang="uz-Cyrl-UZ" sz="2500" smtClean="0">
              <a:latin typeface="Times New Roman" panose="02020603050405020304" pitchFamily="18" charset="0"/>
              <a:cs typeface="Times New Roman" panose="02020603050405020304" pitchFamily="18" charset="0"/>
            </a:rPr>
            <a:t>Villis formulasini yozib bering.</a:t>
          </a:r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093564-C145-4510-97E0-AD6688975BC3}" type="parTrans" cxnId="{84B23DEF-E64B-4BAA-B46E-99DD6998FD9C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03E42F-49FE-41D1-AC16-8CCF5FCA29B6}" type="sibTrans" cxnId="{84B23DEF-E64B-4BAA-B46E-99DD6998FD9C}">
      <dgm:prSet/>
      <dgm:spPr/>
      <dgm:t>
        <a:bodyPr/>
        <a:lstStyle/>
        <a:p>
          <a:endParaRPr lang="ru-RU" sz="25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620840-7D6D-4580-9F72-3C9FE04B64A1}" type="pres">
      <dgm:prSet presAssocID="{C57F5192-5AB4-42BF-BB68-97C4F4862F4A}" presName="linear" presStyleCnt="0">
        <dgm:presLayoutVars>
          <dgm:dir/>
          <dgm:animLvl val="lvl"/>
          <dgm:resizeHandles val="exact"/>
        </dgm:presLayoutVars>
      </dgm:prSet>
      <dgm:spPr/>
    </dgm:pt>
    <dgm:pt modelId="{958B9DFB-D834-4D46-9451-24D618E6EB7D}" type="pres">
      <dgm:prSet presAssocID="{C07710C5-1C02-4B2D-94A7-10A20F8ED7EB}" presName="parentLin" presStyleCnt="0"/>
      <dgm:spPr/>
    </dgm:pt>
    <dgm:pt modelId="{7C72FF06-442C-4BE9-A67D-8FA353D40711}" type="pres">
      <dgm:prSet presAssocID="{C07710C5-1C02-4B2D-94A7-10A20F8ED7EB}" presName="parentLeftMargin" presStyleLbl="node1" presStyleIdx="0" presStyleCnt="1"/>
      <dgm:spPr/>
    </dgm:pt>
    <dgm:pt modelId="{78AE6722-0CD8-4700-8F7A-7FAD7516587A}" type="pres">
      <dgm:prSet presAssocID="{C07710C5-1C02-4B2D-94A7-10A20F8ED7EB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9AD326B3-3F11-45DD-97EF-5E6BEF138896}" type="pres">
      <dgm:prSet presAssocID="{C07710C5-1C02-4B2D-94A7-10A20F8ED7EB}" presName="negativeSpace" presStyleCnt="0"/>
      <dgm:spPr/>
    </dgm:pt>
    <dgm:pt modelId="{259E3B9F-9684-421F-8108-9F34D76DCBF7}" type="pres">
      <dgm:prSet presAssocID="{C07710C5-1C02-4B2D-94A7-10A20F8ED7EB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596ED887-C421-4C98-BCA6-E9A0727C81F6}" type="presOf" srcId="{E93CE807-DFCA-4355-8127-22744F38F6C6}" destId="{259E3B9F-9684-421F-8108-9F34D76DCBF7}" srcOrd="0" destOrd="4" presId="urn:microsoft.com/office/officeart/2005/8/layout/list1"/>
    <dgm:cxn modelId="{0F443EFE-A97C-4950-910B-164912AB4A5C}" type="presOf" srcId="{FC479514-FA8E-4A4E-AC6F-E5577BCFA18D}" destId="{259E3B9F-9684-421F-8108-9F34D76DCBF7}" srcOrd="0" destOrd="0" presId="urn:microsoft.com/office/officeart/2005/8/layout/list1"/>
    <dgm:cxn modelId="{CAF7DB0F-DEF8-4AB9-9B9C-3400748BD9D0}" type="presOf" srcId="{95D2D9A4-22C0-4A1C-B4D4-B3AE3675DF55}" destId="{259E3B9F-9684-421F-8108-9F34D76DCBF7}" srcOrd="0" destOrd="13" presId="urn:microsoft.com/office/officeart/2005/8/layout/list1"/>
    <dgm:cxn modelId="{8526E782-C3C1-429E-9A6C-591C3BB27D20}" srcId="{C07710C5-1C02-4B2D-94A7-10A20F8ED7EB}" destId="{B2367629-B554-4560-A582-EA63B84DF740}" srcOrd="1" destOrd="0" parTransId="{2870C34A-9B7B-49C7-9558-B86BDA8FAE56}" sibTransId="{E7BD7E67-2182-48B0-AD79-30CD3DBD6D87}"/>
    <dgm:cxn modelId="{EB29B320-9147-46BF-B912-275843FF9EEC}" srcId="{C07710C5-1C02-4B2D-94A7-10A20F8ED7EB}" destId="{FC479514-FA8E-4A4E-AC6F-E5577BCFA18D}" srcOrd="0" destOrd="0" parTransId="{EF9C4F2C-21C6-4E30-9AAC-E4EE1D796D7F}" sibTransId="{846AE10C-0F28-4152-B0F6-CBF481C29AA0}"/>
    <dgm:cxn modelId="{E00070DE-CB86-4EC9-9D25-96CD1F04479F}" type="presOf" srcId="{C3B80797-B86D-4890-A4E9-1E4609005E68}" destId="{259E3B9F-9684-421F-8108-9F34D76DCBF7}" srcOrd="0" destOrd="9" presId="urn:microsoft.com/office/officeart/2005/8/layout/list1"/>
    <dgm:cxn modelId="{20F33BE5-D957-41A2-9A61-3E800512030E}" type="presOf" srcId="{D453A940-D7BE-41EB-8471-9C9A56D7DC2C}" destId="{259E3B9F-9684-421F-8108-9F34D76DCBF7}" srcOrd="0" destOrd="7" presId="urn:microsoft.com/office/officeart/2005/8/layout/list1"/>
    <dgm:cxn modelId="{1C50FE82-222B-4C2F-B63F-C48B8F30CDEB}" type="presOf" srcId="{A5991BA6-05B3-4DDF-BDE9-0E78064576B5}" destId="{259E3B9F-9684-421F-8108-9F34D76DCBF7}" srcOrd="0" destOrd="5" presId="urn:microsoft.com/office/officeart/2005/8/layout/list1"/>
    <dgm:cxn modelId="{666F291D-6F92-4B90-98FD-010375353417}" type="presOf" srcId="{9B4CAA6B-D967-4DFE-AE1C-DFFD3F13DF90}" destId="{259E3B9F-9684-421F-8108-9F34D76DCBF7}" srcOrd="0" destOrd="10" presId="urn:microsoft.com/office/officeart/2005/8/layout/list1"/>
    <dgm:cxn modelId="{9958D528-2AB4-4CB2-B156-E034D606E0BD}" type="presOf" srcId="{C57F5192-5AB4-42BF-BB68-97C4F4862F4A}" destId="{6D620840-7D6D-4580-9F72-3C9FE04B64A1}" srcOrd="0" destOrd="0" presId="urn:microsoft.com/office/officeart/2005/8/layout/list1"/>
    <dgm:cxn modelId="{AAF53EAF-0BCC-49F7-A201-063C756EAB9F}" type="presOf" srcId="{C07710C5-1C02-4B2D-94A7-10A20F8ED7EB}" destId="{78AE6722-0CD8-4700-8F7A-7FAD7516587A}" srcOrd="1" destOrd="0" presId="urn:microsoft.com/office/officeart/2005/8/layout/list1"/>
    <dgm:cxn modelId="{B9DFF2AD-4169-4964-8AB5-AE08D7384CCF}" srcId="{C07710C5-1C02-4B2D-94A7-10A20F8ED7EB}" destId="{9A9F4BCA-E7C1-4791-B2C5-2E41329FB976}" srcOrd="3" destOrd="0" parTransId="{89F42569-F6AD-4B7B-A8DC-1CF22141F9AA}" sibTransId="{F2CAD4AE-1EEC-4489-BDD6-AAAC6B1C9D77}"/>
    <dgm:cxn modelId="{84B23DEF-E64B-4BAA-B46E-99DD6998FD9C}" srcId="{C07710C5-1C02-4B2D-94A7-10A20F8ED7EB}" destId="{E81C2CB6-3F23-4586-AACA-53714D25B9E5}" srcOrd="14" destOrd="0" parTransId="{06093564-C145-4510-97E0-AD6688975BC3}" sibTransId="{1403E42F-49FE-41D1-AC16-8CCF5FCA29B6}"/>
    <dgm:cxn modelId="{2EB6829D-B163-4C09-B3CB-AE8DD096B194}" type="presOf" srcId="{E37A7176-7923-4048-980A-673C8690062F}" destId="{259E3B9F-9684-421F-8108-9F34D76DCBF7}" srcOrd="0" destOrd="6" presId="urn:microsoft.com/office/officeart/2005/8/layout/list1"/>
    <dgm:cxn modelId="{D1843313-0523-43DD-8CCA-965F56CA1570}" type="presOf" srcId="{C07710C5-1C02-4B2D-94A7-10A20F8ED7EB}" destId="{7C72FF06-442C-4BE9-A67D-8FA353D40711}" srcOrd="0" destOrd="0" presId="urn:microsoft.com/office/officeart/2005/8/layout/list1"/>
    <dgm:cxn modelId="{38909A9B-4F27-429C-8F8F-7D2D9CB59CD2}" type="presOf" srcId="{9A9F4BCA-E7C1-4791-B2C5-2E41329FB976}" destId="{259E3B9F-9684-421F-8108-9F34D76DCBF7}" srcOrd="0" destOrd="3" presId="urn:microsoft.com/office/officeart/2005/8/layout/list1"/>
    <dgm:cxn modelId="{30FA2D7B-B8EF-4BDA-9808-F77666C52197}" srcId="{C07710C5-1C02-4B2D-94A7-10A20F8ED7EB}" destId="{E93CE807-DFCA-4355-8127-22744F38F6C6}" srcOrd="4" destOrd="0" parTransId="{9E8E2024-E731-4335-A128-E57F863B5714}" sibTransId="{9CFDBABF-BBC7-4CA8-9E47-2E09AAF0B820}"/>
    <dgm:cxn modelId="{6E40F026-E784-4D7B-BBF0-3DEFA0B2C4CC}" type="presOf" srcId="{17F38CAD-C9F5-43E9-81C0-4C8B0F997420}" destId="{259E3B9F-9684-421F-8108-9F34D76DCBF7}" srcOrd="0" destOrd="8" presId="urn:microsoft.com/office/officeart/2005/8/layout/list1"/>
    <dgm:cxn modelId="{00250649-789A-4FAA-8F1E-B21EB3169E8E}" type="presOf" srcId="{FE0361E0-7CC0-49BF-BA03-CCF01A6B027F}" destId="{259E3B9F-9684-421F-8108-9F34D76DCBF7}" srcOrd="0" destOrd="11" presId="urn:microsoft.com/office/officeart/2005/8/layout/list1"/>
    <dgm:cxn modelId="{582BFA36-644B-492F-B644-26C1595CCABA}" srcId="{C07710C5-1C02-4B2D-94A7-10A20F8ED7EB}" destId="{9B4CAA6B-D967-4DFE-AE1C-DFFD3F13DF90}" srcOrd="10" destOrd="0" parTransId="{84ECCCC0-9BA1-4300-966D-03168ED19619}" sibTransId="{7BF4F842-1811-46CF-A6F7-20347C5ACF13}"/>
    <dgm:cxn modelId="{15CF127D-A4A4-48BD-97BA-4C0FB29AAA18}" srcId="{C07710C5-1C02-4B2D-94A7-10A20F8ED7EB}" destId="{D453A940-D7BE-41EB-8471-9C9A56D7DC2C}" srcOrd="7" destOrd="0" parTransId="{4B6EF3B9-0498-4AFB-BB4E-B5DA54AC8D71}" sibTransId="{8DE4DE64-F577-4BFD-A027-E879DC3ED428}"/>
    <dgm:cxn modelId="{221504FB-8652-4DED-925A-A08BAEF968B0}" srcId="{C07710C5-1C02-4B2D-94A7-10A20F8ED7EB}" destId="{95D2D9A4-22C0-4A1C-B4D4-B3AE3675DF55}" srcOrd="13" destOrd="0" parTransId="{23C2D8D8-E8FC-48D9-AF5E-EA324276D8E8}" sibTransId="{76D77ABC-B139-446A-A21A-7CC683BE2D8C}"/>
    <dgm:cxn modelId="{B9F80E57-89A7-4C14-8A4B-0DC85E5ABBB3}" srcId="{C07710C5-1C02-4B2D-94A7-10A20F8ED7EB}" destId="{2F740AD6-25DB-4B09-B3AF-597D83DB60A2}" srcOrd="2" destOrd="0" parTransId="{D6844D2F-7BCC-4F5C-B99B-94F13D2F98DB}" sibTransId="{FC38064E-1D53-4314-BCB5-FEFDF00A188D}"/>
    <dgm:cxn modelId="{180964C9-98C1-4648-A8EA-6204828E776F}" type="presOf" srcId="{BCBED8F9-386C-4933-8D0E-DD068EFD9E3A}" destId="{259E3B9F-9684-421F-8108-9F34D76DCBF7}" srcOrd="0" destOrd="12" presId="urn:microsoft.com/office/officeart/2005/8/layout/list1"/>
    <dgm:cxn modelId="{BF4FC39F-5370-4155-AA9E-3A2CCD56CAFF}" srcId="{C07710C5-1C02-4B2D-94A7-10A20F8ED7EB}" destId="{C3B80797-B86D-4890-A4E9-1E4609005E68}" srcOrd="9" destOrd="0" parTransId="{03C6D7F9-CE74-4C59-BFDE-D09F8A157E1C}" sibTransId="{EAFEDD47-C41D-49DE-B1BB-88036ABB8015}"/>
    <dgm:cxn modelId="{71338D9B-49CB-40DB-AA7B-4E8E7DC3618A}" type="presOf" srcId="{E81C2CB6-3F23-4586-AACA-53714D25B9E5}" destId="{259E3B9F-9684-421F-8108-9F34D76DCBF7}" srcOrd="0" destOrd="14" presId="urn:microsoft.com/office/officeart/2005/8/layout/list1"/>
    <dgm:cxn modelId="{9F2D1853-90D3-494B-AD08-32F4EB1D24CE}" srcId="{C57F5192-5AB4-42BF-BB68-97C4F4862F4A}" destId="{C07710C5-1C02-4B2D-94A7-10A20F8ED7EB}" srcOrd="0" destOrd="0" parTransId="{BF15A69B-B283-49F2-B815-0A27B86915C9}" sibTransId="{7081F14E-127A-4FD7-82A6-B240B0901E07}"/>
    <dgm:cxn modelId="{809B708B-EFC3-4352-97BD-41B52FCCF645}" srcId="{C07710C5-1C02-4B2D-94A7-10A20F8ED7EB}" destId="{A5991BA6-05B3-4DDF-BDE9-0E78064576B5}" srcOrd="5" destOrd="0" parTransId="{0BCA4A62-2CD4-474A-90A6-C0DA58A33FB8}" sibTransId="{C1BB9AB7-3651-49D1-9B39-1BD2260083F2}"/>
    <dgm:cxn modelId="{A4C7AF1F-8F7E-4DAC-B42E-D036F2EF3D9A}" srcId="{C07710C5-1C02-4B2D-94A7-10A20F8ED7EB}" destId="{BCBED8F9-386C-4933-8D0E-DD068EFD9E3A}" srcOrd="12" destOrd="0" parTransId="{A2A23184-D06B-49BD-83BE-2FCC31CC267A}" sibTransId="{05103B1B-BA34-43F6-9E70-306B25CD6AD8}"/>
    <dgm:cxn modelId="{EE5B9CCA-16D1-4613-B798-5563DD9B8DDC}" type="presOf" srcId="{2F740AD6-25DB-4B09-B3AF-597D83DB60A2}" destId="{259E3B9F-9684-421F-8108-9F34D76DCBF7}" srcOrd="0" destOrd="2" presId="urn:microsoft.com/office/officeart/2005/8/layout/list1"/>
    <dgm:cxn modelId="{DD018E3E-8A5C-439E-88AC-215DD8F7E75C}" type="presOf" srcId="{B2367629-B554-4560-A582-EA63B84DF740}" destId="{259E3B9F-9684-421F-8108-9F34D76DCBF7}" srcOrd="0" destOrd="1" presId="urn:microsoft.com/office/officeart/2005/8/layout/list1"/>
    <dgm:cxn modelId="{D948101C-FAC6-4796-B82B-B3D074C86E64}" srcId="{C07710C5-1C02-4B2D-94A7-10A20F8ED7EB}" destId="{E37A7176-7923-4048-980A-673C8690062F}" srcOrd="6" destOrd="0" parTransId="{9511BB4B-8D4B-48F9-8104-C7FE383D5F47}" sibTransId="{F51FDFAF-A82F-45D3-846D-86FB277AF69D}"/>
    <dgm:cxn modelId="{7B7F9A94-12A6-4B09-96E6-2F0581B52320}" srcId="{C07710C5-1C02-4B2D-94A7-10A20F8ED7EB}" destId="{FE0361E0-7CC0-49BF-BA03-CCF01A6B027F}" srcOrd="11" destOrd="0" parTransId="{25C03987-7E8F-46EF-8B13-2C4411738ADA}" sibTransId="{DF4EBDA2-12F9-4DF2-8792-CE9073BCEC76}"/>
    <dgm:cxn modelId="{B0B70F87-238E-4ECA-B920-7E9472C5BBB3}" srcId="{C07710C5-1C02-4B2D-94A7-10A20F8ED7EB}" destId="{17F38CAD-C9F5-43E9-81C0-4C8B0F997420}" srcOrd="8" destOrd="0" parTransId="{8A40A1D9-E6EF-4E8A-B8E4-940589C7DBF6}" sibTransId="{D35F9FB1-495B-4950-9039-FDB1181D3E0B}"/>
    <dgm:cxn modelId="{507063A5-6EE5-4560-B7B1-F3AF5EC299A8}" type="presParOf" srcId="{6D620840-7D6D-4580-9F72-3C9FE04B64A1}" destId="{958B9DFB-D834-4D46-9451-24D618E6EB7D}" srcOrd="0" destOrd="0" presId="urn:microsoft.com/office/officeart/2005/8/layout/list1"/>
    <dgm:cxn modelId="{470557AE-6BFB-421D-815C-67536EA5F1C8}" type="presParOf" srcId="{958B9DFB-D834-4D46-9451-24D618E6EB7D}" destId="{7C72FF06-442C-4BE9-A67D-8FA353D40711}" srcOrd="0" destOrd="0" presId="urn:microsoft.com/office/officeart/2005/8/layout/list1"/>
    <dgm:cxn modelId="{C71ABAF2-3152-41DF-BB9B-48CD08BB7FBE}" type="presParOf" srcId="{958B9DFB-D834-4D46-9451-24D618E6EB7D}" destId="{78AE6722-0CD8-4700-8F7A-7FAD7516587A}" srcOrd="1" destOrd="0" presId="urn:microsoft.com/office/officeart/2005/8/layout/list1"/>
    <dgm:cxn modelId="{BF17F442-0121-41D4-AF6A-806FB1C1366E}" type="presParOf" srcId="{6D620840-7D6D-4580-9F72-3C9FE04B64A1}" destId="{9AD326B3-3F11-45DD-97EF-5E6BEF138896}" srcOrd="1" destOrd="0" presId="urn:microsoft.com/office/officeart/2005/8/layout/list1"/>
    <dgm:cxn modelId="{FCA20928-01F5-41E3-B756-DF34ABAF54FF}" type="presParOf" srcId="{6D620840-7D6D-4580-9F72-3C9FE04B64A1}" destId="{259E3B9F-9684-421F-8108-9F34D76DCBF7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98A8EE-3D1A-4827-8487-683AD9B71C15}">
      <dsp:nvSpPr>
        <dsp:cNvPr id="0" name=""/>
        <dsp:cNvSpPr/>
      </dsp:nvSpPr>
      <dsp:spPr>
        <a:xfrm>
          <a:off x="5559810" y="1446752"/>
          <a:ext cx="4173501" cy="6620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1180"/>
              </a:lnTo>
              <a:lnTo>
                <a:pt x="4173501" y="451180"/>
              </a:lnTo>
              <a:lnTo>
                <a:pt x="4173501" y="66206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D291C2-D45E-440F-80E8-A403AC1F0FDB}">
      <dsp:nvSpPr>
        <dsp:cNvPr id="0" name=""/>
        <dsp:cNvSpPr/>
      </dsp:nvSpPr>
      <dsp:spPr>
        <a:xfrm>
          <a:off x="5559810" y="1446752"/>
          <a:ext cx="1391167" cy="6620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1180"/>
              </a:lnTo>
              <a:lnTo>
                <a:pt x="1391167" y="451180"/>
              </a:lnTo>
              <a:lnTo>
                <a:pt x="1391167" y="66206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0E3C8D-A248-4B6D-9224-C784F0BD14A6}">
      <dsp:nvSpPr>
        <dsp:cNvPr id="0" name=""/>
        <dsp:cNvSpPr/>
      </dsp:nvSpPr>
      <dsp:spPr>
        <a:xfrm>
          <a:off x="4168642" y="1446752"/>
          <a:ext cx="1391167" cy="662069"/>
        </a:xfrm>
        <a:custGeom>
          <a:avLst/>
          <a:gdLst/>
          <a:ahLst/>
          <a:cxnLst/>
          <a:rect l="0" t="0" r="0" b="0"/>
          <a:pathLst>
            <a:path>
              <a:moveTo>
                <a:pt x="1391167" y="0"/>
              </a:moveTo>
              <a:lnTo>
                <a:pt x="1391167" y="451180"/>
              </a:lnTo>
              <a:lnTo>
                <a:pt x="0" y="451180"/>
              </a:lnTo>
              <a:lnTo>
                <a:pt x="0" y="66206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50DC32-8EFE-4DA8-B084-E7C640145FE9}">
      <dsp:nvSpPr>
        <dsp:cNvPr id="0" name=""/>
        <dsp:cNvSpPr/>
      </dsp:nvSpPr>
      <dsp:spPr>
        <a:xfrm>
          <a:off x="1386308" y="1446752"/>
          <a:ext cx="4173501" cy="662069"/>
        </a:xfrm>
        <a:custGeom>
          <a:avLst/>
          <a:gdLst/>
          <a:ahLst/>
          <a:cxnLst/>
          <a:rect l="0" t="0" r="0" b="0"/>
          <a:pathLst>
            <a:path>
              <a:moveTo>
                <a:pt x="4173501" y="0"/>
              </a:moveTo>
              <a:lnTo>
                <a:pt x="4173501" y="451180"/>
              </a:lnTo>
              <a:lnTo>
                <a:pt x="0" y="451180"/>
              </a:lnTo>
              <a:lnTo>
                <a:pt x="0" y="66206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CBA1D8-1D15-46CC-AC7B-2A1AFD877C98}">
      <dsp:nvSpPr>
        <dsp:cNvPr id="0" name=""/>
        <dsp:cNvSpPr/>
      </dsp:nvSpPr>
      <dsp:spPr>
        <a:xfrm>
          <a:off x="4421582" y="1203"/>
          <a:ext cx="2276455" cy="144554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EBDDDF-3622-429C-8EC0-24E46A8B2966}">
      <dsp:nvSpPr>
        <dsp:cNvPr id="0" name=""/>
        <dsp:cNvSpPr/>
      </dsp:nvSpPr>
      <dsp:spPr>
        <a:xfrm>
          <a:off x="4674521" y="241495"/>
          <a:ext cx="2276455" cy="144554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Reja:</a:t>
          </a:r>
          <a:endParaRPr lang="ru-RU" sz="58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16860" y="283834"/>
        <a:ext cx="2191777" cy="1360871"/>
      </dsp:txXfrm>
    </dsp:sp>
    <dsp:sp modelId="{9B2DE7B3-C136-47A8-A0AD-D3D68DBE8C0F}">
      <dsp:nvSpPr>
        <dsp:cNvPr id="0" name=""/>
        <dsp:cNvSpPr/>
      </dsp:nvSpPr>
      <dsp:spPr>
        <a:xfrm>
          <a:off x="248080" y="2108821"/>
          <a:ext cx="2276455" cy="26338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06A0FA-4B3B-4020-9F7B-AA30CAF3594F}">
      <dsp:nvSpPr>
        <dsp:cNvPr id="0" name=""/>
        <dsp:cNvSpPr/>
      </dsp:nvSpPr>
      <dsp:spPr>
        <a:xfrm>
          <a:off x="501020" y="2349114"/>
          <a:ext cx="2276455" cy="26338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ru-RU" sz="32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endParaRPr lang="en-US" sz="32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lar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67695" y="2415789"/>
        <a:ext cx="2143105" cy="2500455"/>
      </dsp:txXfrm>
    </dsp:sp>
    <dsp:sp modelId="{3E7398A2-4901-40F2-98CC-7608C935AC06}">
      <dsp:nvSpPr>
        <dsp:cNvPr id="0" name=""/>
        <dsp:cNvSpPr/>
      </dsp:nvSpPr>
      <dsp:spPr>
        <a:xfrm>
          <a:off x="3030415" y="2108821"/>
          <a:ext cx="2276455" cy="257432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E297EE-02BF-43CF-BB66-702A2A0D7CF1}">
      <dsp:nvSpPr>
        <dsp:cNvPr id="0" name=""/>
        <dsp:cNvSpPr/>
      </dsp:nvSpPr>
      <dsp:spPr>
        <a:xfrm>
          <a:off x="3283354" y="2349114"/>
          <a:ext cx="2276455" cy="257432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geometrik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elementlari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kinematikasi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50029" y="2415789"/>
        <a:ext cx="2143105" cy="2440970"/>
      </dsp:txXfrm>
    </dsp:sp>
    <dsp:sp modelId="{FC0AA71F-3477-4F05-A27A-12609446ED4D}">
      <dsp:nvSpPr>
        <dsp:cNvPr id="0" name=""/>
        <dsp:cNvSpPr/>
      </dsp:nvSpPr>
      <dsp:spPr>
        <a:xfrm>
          <a:off x="5812749" y="2108821"/>
          <a:ext cx="2276455" cy="263380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70A23C-1F5B-4DA3-8223-8688B9B171DA}">
      <dsp:nvSpPr>
        <dsp:cNvPr id="0" name=""/>
        <dsp:cNvSpPr/>
      </dsp:nvSpPr>
      <dsp:spPr>
        <a:xfrm>
          <a:off x="6065689" y="2349114"/>
          <a:ext cx="2276455" cy="263380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Shesternyalari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pog`onali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qatorda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joylashgan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US" sz="26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6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32364" y="2415789"/>
        <a:ext cx="2143105" cy="2500455"/>
      </dsp:txXfrm>
    </dsp:sp>
    <dsp:sp modelId="{B12ADAB7-6A9E-49C8-9E00-18C2BDBC1F89}">
      <dsp:nvSpPr>
        <dsp:cNvPr id="0" name=""/>
        <dsp:cNvSpPr/>
      </dsp:nvSpPr>
      <dsp:spPr>
        <a:xfrm>
          <a:off x="8595084" y="2108821"/>
          <a:ext cx="2276455" cy="2546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432265-CA67-4A76-B502-196C46988118}">
      <dsp:nvSpPr>
        <dsp:cNvPr id="0" name=""/>
        <dsp:cNvSpPr/>
      </dsp:nvSpPr>
      <dsp:spPr>
        <a:xfrm>
          <a:off x="8848023" y="2349114"/>
          <a:ext cx="2276455" cy="2546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Episiklik</a:t>
          </a:r>
          <a:r>
            <a:rPr lang="en-US" sz="27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7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</a:t>
          </a:r>
          <a:endParaRPr lang="ru-RU" sz="27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14698" y="2415789"/>
        <a:ext cx="2143105" cy="24130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93C1A-D246-4BD9-8DD4-E2BD87FBECF1}">
      <dsp:nvSpPr>
        <dsp:cNvPr id="0" name=""/>
        <dsp:cNvSpPr/>
      </dsp:nvSpPr>
      <dsp:spPr>
        <a:xfrm>
          <a:off x="0" y="460836"/>
          <a:ext cx="10588486" cy="562769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96000"/>
                <a:lumMod val="104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8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Yuqoridagi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misollardan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ko`rinadiki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oraliq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uzatish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soniga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xalal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bermaydi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lekin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ularning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aylanish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yo`nalishini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o`zgartirishi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she­sternyalar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juft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bo`lganida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aylanish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yo`nalishi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o`zgaradi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tok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bo`lganida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esa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o`zgarmaydi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                                      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rnyali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murakkab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xa­nizm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qatorli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bo’lmay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pogonali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ham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ora­liq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vallarga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ikkitadan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st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r­nya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biriktirilib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uzatish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sonini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n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cha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marotaba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mum­kin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bo`ladi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                                                                                  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Pog`onali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uzatmaga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misol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tarikasida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yuqorida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paxta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terish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apparati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barabani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shesternyasi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= 90)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dan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paxtani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chetki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barabani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shesternyasining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aylanma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harakat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olishini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ko`raylik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(11.4-shakl).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GB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,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GB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,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GB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GB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qator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pog`onali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tishlari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en-GB" sz="28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soni</a:t>
          </a:r>
          <a:r>
            <a:rPr lang="en-GB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= 90,   </a:t>
          </a:r>
          <a:r>
            <a:rPr lang="uz-Cyrl-UZ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   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GB" sz="2800" i="1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r>
            <a:rPr lang="en-GB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GB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39, 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</a:t>
          </a:r>
          <a:r>
            <a:rPr lang="en-US" sz="2800" i="1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19, </a:t>
          </a:r>
          <a:r>
            <a:rPr lang="en-US" sz="2800" i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z </a:t>
          </a:r>
          <a:r>
            <a:rPr lang="en-US" sz="2800" kern="1200" baseline="-30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= 12.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4722" y="735558"/>
        <a:ext cx="10039042" cy="507825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9E3B9F-9684-421F-8108-9F34D76DCBF7}">
      <dsp:nvSpPr>
        <dsp:cNvPr id="0" name=""/>
        <dsp:cNvSpPr/>
      </dsp:nvSpPr>
      <dsp:spPr>
        <a:xfrm>
          <a:off x="0" y="326788"/>
          <a:ext cx="9418750" cy="6300000"/>
        </a:xfrm>
        <a:prstGeom prst="rect">
          <a:avLst/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1000" tIns="416560" rIns="731000" bIns="177800" numCol="1" spcCol="1270" anchor="t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Tishli bo’g’inlarga misollar keltiring.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Bo`luvchi diametr nima?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Tish moduliga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Tish qadamiga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Ichki ilashishga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Tashqi ilashishga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Friksion mexanizmga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Egiluvchan bo’g’inli mexanizmga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Uzatish soni qanday topiladi.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Shesternyalar qanday o`rnatiladi?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Epitsiklik mexanizmga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Planetar mexanizmga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Differensial mexanizmga ta'rif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 va grafoanalitik usullar deganda nimani tushinasiz? 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Villis formulasini yozib bering.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326788"/>
        <a:ext cx="9418750" cy="6300000"/>
      </dsp:txXfrm>
    </dsp:sp>
    <dsp:sp modelId="{78AE6722-0CD8-4700-8F7A-7FAD7516587A}">
      <dsp:nvSpPr>
        <dsp:cNvPr id="0" name=""/>
        <dsp:cNvSpPr/>
      </dsp:nvSpPr>
      <dsp:spPr>
        <a:xfrm>
          <a:off x="470937" y="31588"/>
          <a:ext cx="6593125" cy="59040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2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9204" tIns="0" rIns="249204" bIns="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500" kern="1200" smtClean="0">
              <a:latin typeface="Times New Roman" panose="02020603050405020304" pitchFamily="18" charset="0"/>
              <a:cs typeface="Times New Roman" panose="02020603050405020304" pitchFamily="18" charset="0"/>
            </a:rPr>
            <a:t>SAVOLLAR:</a:t>
          </a:r>
          <a:endParaRPr lang="ru-RU" sz="25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9758" y="60409"/>
        <a:ext cx="6535483" cy="5327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3.wmf"/><Relationship Id="rId5" Type="http://schemas.openxmlformats.org/officeDocument/2006/relationships/image" Target="../media/image29.wmf"/><Relationship Id="rId4" Type="http://schemas.openxmlformats.org/officeDocument/2006/relationships/image" Target="../media/image2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E2B2A4-3B0A-42C4-BF96-68AE014760F5}" type="datetimeFigureOut">
              <a:rPr lang="ru-RU" smtClean="0"/>
              <a:t>28.05.2018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59B15D-359A-4E34-A202-08C24BA0F1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070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722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0473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6755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5068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0536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169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68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693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06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46164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46902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3361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2621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4352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2917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175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2971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90857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8782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45904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2337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02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6520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59B15D-359A-4E34-A202-08C24BA0F167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3800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0850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4157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70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4210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983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048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84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35247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6478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2144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1688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069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40242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22369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238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4036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032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9.xml"/><Relationship Id="rId7" Type="http://schemas.openxmlformats.org/officeDocument/2006/relationships/image" Target="../media/image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11.wmf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8.wmf"/><Relationship Id="rId12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10.wmf"/><Relationship Id="rId5" Type="http://schemas.openxmlformats.org/officeDocument/2006/relationships/image" Target="../media/image7.wmf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notesSlide" Target="../notesSlides/notesSlide11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11" Type="http://schemas.openxmlformats.org/officeDocument/2006/relationships/image" Target="../media/image15.wmf"/><Relationship Id="rId5" Type="http://schemas.openxmlformats.org/officeDocument/2006/relationships/image" Target="../media/image12.wmf"/><Relationship Id="rId10" Type="http://schemas.openxmlformats.org/officeDocument/2006/relationships/oleObject" Target="../embeddings/oleObject12.bin"/><Relationship Id="rId4" Type="http://schemas.openxmlformats.org/officeDocument/2006/relationships/oleObject" Target="../embeddings/oleObject9.bin"/><Relationship Id="rId9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7.png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notesSlide" Target="../notesSlides/notesSlide18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4.bin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6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8.bin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29.wmf"/><Relationship Id="rId3" Type="http://schemas.openxmlformats.org/officeDocument/2006/relationships/notesSlide" Target="../notesSlides/notesSlide22.xml"/><Relationship Id="rId7" Type="http://schemas.openxmlformats.org/officeDocument/2006/relationships/image" Target="../media/image26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28.wmf"/><Relationship Id="rId5" Type="http://schemas.openxmlformats.org/officeDocument/2006/relationships/image" Target="../media/image23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7.w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85851" y="270456"/>
            <a:ext cx="11552864" cy="1223493"/>
          </a:xfrm>
        </p:spPr>
        <p:txBody>
          <a:bodyPr>
            <a:noAutofit/>
          </a:bodyPr>
          <a:lstStyle/>
          <a:p>
            <a:r>
              <a:rPr lang="en-US" sz="28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еха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r.   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ru-RU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еха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nizml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r.  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Ul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rning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shm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siy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ео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si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Ev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lv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nt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 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shm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g</a:t>
            </a:r>
            <a:r>
              <a:rPr lang="ru-RU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ео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trik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trl</a:t>
            </a:r>
            <a:r>
              <a:rPr lang="ru-RU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b="1" dirty="0" err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  <a:reflection blurRad="6350" stA="60000" endA="900" endPos="58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  <a:reflection blurRad="6350" stA="60000" endA="900" endPos="58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181638823"/>
              </p:ext>
            </p:extLst>
          </p:nvPr>
        </p:nvGraphicFramePr>
        <p:xfrm>
          <a:off x="295699" y="1712890"/>
          <a:ext cx="11372560" cy="49841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889831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2530" y="180304"/>
            <a:ext cx="11539470" cy="625913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3200" cap="none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en-US" sz="3200" cap="none" dirty="0" smtClean="0">
                <a:ln w="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en-US" sz="3200" cap="none" dirty="0" smtClean="0">
                <a:ln w="0"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uz-Cyrl-UZ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Tishli </a:t>
            </a:r>
            <a:r>
              <a:rPr lang="uz-Cyrl-UZ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mexanizmlar.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Tarkibida tishli bo’g’ini bo`lgan mexanizmlar tishli mexanizmlar deyiladi. Tishli mexanizmlar etakchi va etaklanuvchi bo’g’inlarning  aylanish tezliklari o`zgarmas bo`lishi  talab qilinadigan xollarda ishlatiladi va  texnikada juda ko`p qo`llaniladi. Bu </a:t>
            </a:r>
            <a:r>
              <a:rPr lang="uz-Cyrl-UZ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mexanizmning</a:t>
            </a:r>
            <a:r>
              <a:rPr lang="uz-Cyrl-UZ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asosiy ko`rinishi 11.1-shakl, a da berilgan, u ikkita tishli g`ildirak va stoykalardan iborat. Bo’g’in 2 (etakchi) ning soat strel­kasi yo`nalishiga teskari aylanishi yetaklanuvchi bo’g’in 1 ni soat strelkasi aylanishida aylantiradi.</a:t>
            </a:r>
            <a: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11.1 а,b shakl</a:t>
            </a:r>
            <a:endParaRPr lang="ru-RU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9351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52" b="3053"/>
          <a:stretch>
            <a:fillRect/>
          </a:stretch>
        </p:blipFill>
        <p:spPr bwMode="auto">
          <a:xfrm>
            <a:off x="1751527" y="462567"/>
            <a:ext cx="9517487" cy="5796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407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37" b="7539"/>
          <a:stretch>
            <a:fillRect/>
          </a:stretch>
        </p:blipFill>
        <p:spPr bwMode="auto">
          <a:xfrm>
            <a:off x="2089552" y="2556456"/>
            <a:ext cx="7080206" cy="4301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87888" y="378715"/>
            <a:ext cx="102387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spc="-2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Demaak</a:t>
            </a:r>
            <a:r>
              <a:rPr lang="en-US" sz="32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200" spc="-2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32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3200" spc="-2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xoldagi </a:t>
            </a:r>
            <a:r>
              <a:rPr lang="uz-Cyrl-UZ" sz="3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tishli ilashishda yetakchi va yetaklanuvchi g`ildiraklar qarama- qarshi tomonga aylanadi. Bunday mexanizm </a:t>
            </a:r>
            <a:r>
              <a:rPr lang="uz-Cyrl-UZ" sz="3200" b="1" i="1" spc="-2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 ilashishli  mexanizm</a:t>
            </a:r>
            <a:r>
              <a:rPr lang="uz-Cyrl-UZ" sz="3200" spc="-2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3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238171" y="5845866"/>
            <a:ext cx="20096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890" indent="351155" algn="just">
              <a:spcBef>
                <a:spcPts val="455"/>
              </a:spcBef>
              <a:spcAft>
                <a:spcPts val="0"/>
              </a:spcAft>
            </a:pPr>
            <a:r>
              <a:rPr lang="uz-Cyrl-UZ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11.2 shakl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354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0310" y="1139264"/>
            <a:ext cx="10856890" cy="5106990"/>
          </a:xfrm>
        </p:spPr>
        <p:txBody>
          <a:bodyPr>
            <a:noAutofit/>
          </a:bodyPr>
          <a:lstStyle/>
          <a:p>
            <a:r>
              <a:rPr lang="en-US" sz="35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35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chki </a:t>
            </a:r>
            <a:r>
              <a:rPr lang="uz-Cyrl-UZ" sz="35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ilashishli mexanizm</a:t>
            </a:r>
            <a:r>
              <a:rPr lang="uz-Cyrl-UZ" sz="35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</a:t>
            </a:r>
            <a:r>
              <a: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uz-Cyrl-UZ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uz-Cyrl-UZ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bitta g`ildirakning tishlari silindr tashqi sirtida, ikkinchisiniki ichki sirtida ilashib harakatlansa (11.1-shakl, b), etakchi va etaklanuvchi g`ildiraklar bir tomonga aylanadi va bunday </a:t>
            </a:r>
            <a:r>
              <a:rPr lang="uz-Cyrl-UZ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tishli g`ildiraklardan birining o`lchamlari juda katta bo`lgani xolda g`ildirak aylanasi to`g`ri chiziqqa yaqin bo`lsa, bun­day birikma reykali mexanizm deyiladi (11.2- shakl).</a:t>
            </a:r>
            <a: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5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1474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6068" y="624110"/>
            <a:ext cx="10959921" cy="596987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z-Cyrl-UZ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Tishli mexanizmning  geometrik elementlari va  kinematikasi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Tishli mexanizmda g`ildiraklar tishlarining evolventa sirti bir- birining ustida sirpanmasdan, faqat dumalaydigan qilib joylashtirilishi kerak. Buning uchun tishlar 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`ildiraklarning boshlangich aylanalari bo`ylab ishlashishi kerak (1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.3 b- shakl). Uning diametri D bo`lsin. Shesternya tishining boshlanrich aylanadan chiqib turgan qismi (h') ga tish kallagi, botib turgan qismi (h”) ga tish oyoqchasi deyiladi.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Tish kallagidan o`tgan aylanaga tashqi, oyoqchasidan o`tgan ayla­naga ichki aylana deyilib, tashqi aylana diametri D</a:t>
            </a:r>
            <a:r>
              <a:rPr lang="uz-Cyrl-UZ" sz="3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va ichki ay­lana diametri D</a:t>
            </a:r>
            <a:r>
              <a:rPr lang="uz-Cyrl-UZ" sz="30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uz-Cyrl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bilan belgilanadi.</a:t>
            </a:r>
            <a: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3210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553790" y="463639"/>
            <a:ext cx="11526593" cy="6078829"/>
            <a:chOff x="2061" y="6478"/>
            <a:chExt cx="7062" cy="7800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3141" y="6478"/>
              <a:ext cx="5982" cy="7800"/>
              <a:chOff x="3141" y="6064"/>
              <a:chExt cx="5982" cy="7800"/>
            </a:xfrm>
          </p:grpSpPr>
          <p:pic>
            <p:nvPicPr>
              <p:cNvPr id="3076" name="Picture 4"/>
              <p:cNvPicPr>
                <a:picLocks noChangeAspect="1" noChangeArrowheads="1"/>
              </p:cNvPicPr>
              <p:nvPr/>
            </p:nvPicPr>
            <p:blipFill>
              <a:blip r:embed="rId3">
                <a:lum bright="-36000" contrast="54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985"/>
              <a:stretch>
                <a:fillRect/>
              </a:stretch>
            </p:blipFill>
            <p:spPr bwMode="auto">
              <a:xfrm>
                <a:off x="3141" y="6064"/>
                <a:ext cx="5982" cy="78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5541" y="10144"/>
                <a:ext cx="1200" cy="36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/>
              </a:p>
            </p:txBody>
          </p:sp>
        </p:grp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2061" y="10264"/>
              <a:ext cx="2880" cy="7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uz-Cyrl-U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1</a:t>
              </a:r>
              <a:r>
                <a: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1</a:t>
              </a:r>
              <a:r>
                <a:rPr kumimoji="0" lang="uz-Cyrl-UZ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.3. а,б шакл</a:t>
              </a:r>
              <a:endParaRPr kumimoji="0" lang="uz-Cyrl-U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02062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344" y="843051"/>
            <a:ext cx="10075057" cy="5802448"/>
          </a:xfrm>
        </p:spPr>
        <p:txBody>
          <a:bodyPr>
            <a:normAutofit fontScale="90000"/>
          </a:bodyPr>
          <a:lstStyle/>
          <a:p>
            <a:pPr marL="6350" marR="24130" indent="450850">
              <a:spcAft>
                <a:spcPts val="0"/>
              </a:spcAft>
            </a:pPr>
            <a:r>
              <a:rPr lang="uz-Cyrl-UZ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Shesternyali mexanizm o`qlarini tutashtirish natijasida, bosh­langich aylanalar (D</a:t>
            </a:r>
            <a:r>
              <a:rPr lang="uz-Cyrl-UZ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va D</a:t>
            </a:r>
            <a:r>
              <a:rPr lang="uz-Cyrl-UZ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ning kesishgan nuqtasi P ga ilashish nuqtasi va unga o`tkazilgan normal, NN ga ilashish chizigi deyiladi.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Ilashish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chizigi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evolv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nta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sirtiga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normal 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hisoblanib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sirt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chiziq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orqali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olinadi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Ilashish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normal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chizigi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g`ildirak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markazlarini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tutashtiruvchi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en-GB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O</a:t>
            </a:r>
            <a:r>
              <a:rPr lang="en-GB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chizigiga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P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nuqtadan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o`tgan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tik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tt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GB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uz-Cyrl-UZ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burchak qiyaligida o`tkaziladi. a burchagiga ilashish burchagi deyiladi va normal ilashishdagi tishli </a:t>
            </a:r>
            <a:r>
              <a:rPr lang="en-US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uz-Cyrl-UZ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`ildiraklarda</a:t>
            </a:r>
            <a:r>
              <a:rPr lang="ru-RU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α</a:t>
            </a:r>
            <a:r>
              <a:rPr lang="uz-Cyrl-UZ" spc="-3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20° qilib olinadi (GOST 21354 — </a:t>
            </a:r>
            <a:r>
              <a:rPr lang="uz-Cyrl-UZ" dirty="0">
                <a:latin typeface="Times New Roman" panose="02020603050405020304" pitchFamily="18" charset="0"/>
                <a:ea typeface="Times New Roman" panose="02020603050405020304" pitchFamily="18" charset="0"/>
              </a:rPr>
              <a:t>75).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4119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3352" y="170278"/>
            <a:ext cx="11511120" cy="160127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Tishli g`ildirakning bo`luvchi aylana bo’ylab_ bir chikigi va botig`i to`g`ri kelgan oraliq uzunligiga tish qadami (t) deyiladi.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G`ildirakning bo`luvchi aylana uzunligi qadam va tishlar soni </a:t>
            </a:r>
            <a:r>
              <a:rPr lang="uz-Cyrl-UZ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orqali </a:t>
            </a:r>
            <a:r>
              <a:rPr lang="uz-Cyrl-UZ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tz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 teng bo`lib, bo`luvchi diametr esa quyidagicha topiladi: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8786400"/>
              </p:ext>
            </p:extLst>
          </p:nvPr>
        </p:nvGraphicFramePr>
        <p:xfrm>
          <a:off x="3111318" y="1711150"/>
          <a:ext cx="1905000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Уравнение" r:id="rId4" imgW="495000" imgH="177480" progId="Equation.3">
                  <p:embed/>
                </p:oleObj>
              </mc:Choice>
              <mc:Fallback>
                <p:oleObj name="Уравнение" r:id="rId4" imgW="495000" imgH="177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1318" y="1711150"/>
                        <a:ext cx="1905000" cy="496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043604" y="1838492"/>
            <a:ext cx="140134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2065" indent="445135" algn="just">
              <a:spcBef>
                <a:spcPts val="360"/>
              </a:spcBef>
              <a:spcAft>
                <a:spcPts val="0"/>
              </a:spcAft>
            </a:pP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3497239"/>
              </p:ext>
            </p:extLst>
          </p:nvPr>
        </p:nvGraphicFramePr>
        <p:xfrm>
          <a:off x="7019583" y="1711150"/>
          <a:ext cx="1981200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Уравнение" r:id="rId6" imgW="533160" imgH="393480" progId="Equation.3">
                  <p:embed/>
                </p:oleObj>
              </mc:Choice>
              <mc:Fallback>
                <p:oleObj name="Уравнение" r:id="rId6" imgW="533160" imgH="3934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9583" y="1711150"/>
                        <a:ext cx="1981200" cy="779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53352" y="2269166"/>
            <a:ext cx="11264348" cy="2462213"/>
          </a:xfrm>
          <a:prstGeom prst="rect">
            <a:avLst/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450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 tishli g`ildirak va shesternya jufti uchun o`zgarmas bo`ladi. Tishli g`ildiraklar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t/</a:t>
            </a:r>
            <a:r>
              <a:rPr lang="ru-RU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π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(mm) bo`yicha standartlashtiriladi va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 ilashish moduli deyiladi. Demak bo`luvchi aylana diametri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z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 teng bo`lib, modullar soni bilan aniqlanar ekan, ya'ni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D/z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mm. Tishli G`ildirakning xamma asosiy o`lchamlari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STSEV 310 — 76 da modul «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m»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(mm) orqali standartlashtirilgan. Modulning qiymati quyidagi qatorda keltirilgan bo`lib, 0,5... 100 mm oralig`ida bo`ladi.</a:t>
            </a:r>
            <a:endParaRPr lang="uz-Cyrl-UZ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4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z-Cyrl-U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9850235"/>
              </p:ext>
            </p:extLst>
          </p:nvPr>
        </p:nvGraphicFramePr>
        <p:xfrm>
          <a:off x="2005790" y="2069966"/>
          <a:ext cx="50559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Уравнение" r:id="rId8" imgW="164957" imgH="393359" progId="Equation.3">
                  <p:embed/>
                </p:oleObj>
              </mc:Choice>
              <mc:Fallback>
                <p:oleObj name="Уравнение" r:id="rId8" imgW="164957" imgH="39335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05790" y="2069966"/>
                        <a:ext cx="505590" cy="5905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0"/>
          <p:cNvSpPr>
            <a:spLocks noChangeArrowheads="1"/>
          </p:cNvSpPr>
          <p:nvPr/>
        </p:nvSpPr>
        <p:spPr bwMode="auto">
          <a:xfrm>
            <a:off x="453352" y="4390300"/>
            <a:ext cx="11264348" cy="212365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13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1; 1,5; 2; 2,5; 3; 3,5; 4; 5; 6; 7; 8; 10; 12; 16; 20 (mm) va x.. k. Modul qiymatining kattalashishi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`ildirak ulchamlarini kattalashtiradi va mustahkamligini  oshiradi.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Normal tishli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`ildirak uchun tish kallagining balandligi        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uz-Cyrl-UZ" sz="22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t,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 oyoqchasining balandligi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h"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1,20 m qilib qabul qilinadi. Tishning balandligi esa 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 = K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h"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=2,20 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bo`lib, ikkita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`ildirak tishlarining ilashishi natijasida 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 =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0,2 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zazor hosil bo`ladi. Zazor «s» birinchi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`ildirak tishlarining ikkinchi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`ildirak boti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`ida bemalol siljishini ta'minlaydi.</a:t>
            </a:r>
            <a:endParaRPr kumimoji="0" lang="uz-Cyrl-U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5186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5307" y="289259"/>
            <a:ext cx="11127347" cy="141075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uz-Cyrl-UZ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`ildirak 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tishining qalinligi S va botiqning uzunligi S' bosh­lang`ich aylana buyicha nazariy jihatdan teng 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S' deb olinadi.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g`ildirak tishining qalinligi S va botiqning uzunligi S' bosh­lang`ich aylana buyicha nazariy jihatdan teng S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uz-Cyrl-UZ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S' deb olinadi.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4781937"/>
              </p:ext>
            </p:extLst>
          </p:nvPr>
        </p:nvGraphicFramePr>
        <p:xfrm>
          <a:off x="813547" y="1912722"/>
          <a:ext cx="1889125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1" name="Уравнение" r:id="rId4" imgW="901440" imgH="177480" progId="Equation.3">
                  <p:embed/>
                </p:oleObj>
              </mc:Choice>
              <mc:Fallback>
                <p:oleObj name="Уравнение" r:id="rId4" imgW="901440" imgH="1774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3547" y="1912722"/>
                        <a:ext cx="1889125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281226" y="1993301"/>
            <a:ext cx="87395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34177727"/>
              </p:ext>
            </p:extLst>
          </p:nvPr>
        </p:nvGraphicFramePr>
        <p:xfrm>
          <a:off x="4749527" y="1949175"/>
          <a:ext cx="1976437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Уравнение" r:id="rId6" imgW="431640" imgH="152280" progId="Equation.3">
                  <p:embed/>
                </p:oleObj>
              </mc:Choice>
              <mc:Fallback>
                <p:oleObj name="Уравнение" r:id="rId6" imgW="431640" imgH="1522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9527" y="1949175"/>
                        <a:ext cx="1976437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7182678" y="2029314"/>
            <a:ext cx="1184552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emak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6689485"/>
              </p:ext>
            </p:extLst>
          </p:nvPr>
        </p:nvGraphicFramePr>
        <p:xfrm>
          <a:off x="8961574" y="1912722"/>
          <a:ext cx="1600200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Уравнение" r:id="rId8" imgW="748975" imgH="393529" progId="Equation.3">
                  <p:embed/>
                </p:oleObj>
              </mc:Choice>
              <mc:Fallback>
                <p:oleObj name="Уравнение" r:id="rId8" imgW="748975" imgH="39352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61574" y="1912722"/>
                        <a:ext cx="1600200" cy="828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05306" y="2639783"/>
            <a:ext cx="11127347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sz="2200" spc="-1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Shunday qilib, tishli g`ildirak va mexanizmlarning asosiy o`lchamlari quyidagicha topilishi mumkin.</a:t>
            </a:r>
            <a:endParaRPr lang="ru-RU" sz="2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200" spc="-1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G`ildirakning bo`luvchi aylanasi diametri: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6540" y="3749173"/>
            <a:ext cx="656590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67640" indent="192405">
              <a:spcAft>
                <a:spcPts val="0"/>
              </a:spcAft>
            </a:pPr>
            <a:r>
              <a:rPr lang="uz-Cyrl-UZ" sz="2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US" sz="2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</a:t>
            </a:r>
            <a:r>
              <a:rPr lang="uz-Cyrl-UZ" sz="2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kallagi aylanasining diametri: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6487162"/>
              </p:ext>
            </p:extLst>
          </p:nvPr>
        </p:nvGraphicFramePr>
        <p:xfrm>
          <a:off x="1537875" y="3764308"/>
          <a:ext cx="1584325" cy="328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4" name="Уравнение" r:id="rId10" imgW="495000" imgH="177480" progId="Equation.3">
                  <p:embed/>
                </p:oleObj>
              </mc:Choice>
              <mc:Fallback>
                <p:oleObj name="Уравнение" r:id="rId10" imgW="495000" imgH="17748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7875" y="3764308"/>
                        <a:ext cx="1584325" cy="328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6734332" y="3775824"/>
            <a:ext cx="354712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67640" algn="ctr">
              <a:spcAft>
                <a:spcPts val="0"/>
              </a:spcAft>
            </a:pPr>
            <a:r>
              <a:rPr lang="uz-Cyrl-UZ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uz-Cyrl-UZ" sz="22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uz-Cyrl-UZ" sz="22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=D+2h`=mz+2m=m(z+2)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05306" y="4245508"/>
            <a:ext cx="1112734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9370" indent="320675">
              <a:spcAft>
                <a:spcPts val="0"/>
              </a:spcAft>
            </a:pP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Tish boti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`i aylanasining diametri: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9370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</a:t>
            </a:r>
            <a:r>
              <a:rPr lang="uz-Cyrl-UZ" sz="2200" b="1" i="1" spc="-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Di=D-2h</a:t>
            </a:r>
            <a:r>
              <a:rPr lang="uz-Cyrl-UZ" sz="2200" b="1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=mz-2.4m=m(z-2.4)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7305" marR="3175">
              <a:spcAft>
                <a:spcPts val="0"/>
              </a:spcAft>
            </a:pPr>
            <a:r>
              <a:rPr lang="uz-Cyrl-UZ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z-Cyrl-UZ" sz="2200" spc="-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uz-Cyrl-UZ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shesternya va g`ildiraklarning tegishli diametrlarini</a:t>
            </a:r>
            <a:r>
              <a:rPr lang="uz-Cyrl-UZ" sz="2200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uz-Cyrl-UZ" sz="2200" i="1" spc="-5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i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uz-Cyrl-UZ" sz="22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hamda tishlar sonini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va z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lar bilan belgilasak shesternya va g`ildiraklarning o`qlar oralig`i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2162332" y="5300306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3602067"/>
              </p:ext>
            </p:extLst>
          </p:nvPr>
        </p:nvGraphicFramePr>
        <p:xfrm>
          <a:off x="2162332" y="5757506"/>
          <a:ext cx="5325146" cy="752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5" name="Уравнение" r:id="rId12" imgW="2425700" imgH="393700" progId="Equation.3">
                  <p:embed/>
                </p:oleObj>
              </mc:Choice>
              <mc:Fallback>
                <p:oleObj name="Уравнение" r:id="rId12" imgW="2425700" imgH="3937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62332" y="5757506"/>
                        <a:ext cx="5325146" cy="7524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7929289" y="5949077"/>
            <a:ext cx="1034579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2490276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3892" y="217585"/>
            <a:ext cx="11376339" cy="25776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5240" indent="1118870">
              <a:spcBef>
                <a:spcPts val="240"/>
              </a:spcBef>
              <a:spcAft>
                <a:spcPts val="0"/>
              </a:spcAft>
            </a:pP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</a:t>
            </a:r>
            <a:r>
              <a:rPr lang="uz-Cyrl-UZ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Tishli </a:t>
            </a: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mexanizmlar kinematikasi</a:t>
            </a:r>
            <a:r>
              <a:rPr lang="uz-Cyrl-UZ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2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5240" indent="1118870">
              <a:spcBef>
                <a:spcPts val="240"/>
              </a:spcBef>
              <a:spcAft>
                <a:spcPts val="0"/>
              </a:spcAft>
            </a:pP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Tishli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g`ildiraklar yordamida aylanma harakat bir bo’g’indan ikkinchi bo’g’inga utish davrida tishlar bo`luvchi aylana bo`ylab barobar masofani bosib o`tadi, ya'ni ularning qadami (t) bir xil bo`ladi. Demak aylanma harakatdagi urinma tezlik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5240" indent="1118870">
              <a:spcBef>
                <a:spcPts val="240"/>
              </a:spcBef>
              <a:spcAft>
                <a:spcPts val="0"/>
              </a:spcAft>
            </a:pP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uz-Cyrl-UZ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=v</a:t>
            </a:r>
            <a:r>
              <a:rPr lang="uz-Cyrl-UZ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5240" indent="1118870">
              <a:spcBef>
                <a:spcPts val="240"/>
              </a:spcBef>
              <a:spcAft>
                <a:spcPts val="0"/>
              </a:spcAft>
            </a:pPr>
            <a:r>
              <a:rPr lang="uz-Cyrl-UZ" sz="2200" spc="-45" dirty="0">
                <a:latin typeface="Times New Roman" panose="02020603050405020304" pitchFamily="18" charset="0"/>
                <a:ea typeface="Times New Roman" panose="02020603050405020304" pitchFamily="18" charset="0"/>
              </a:rPr>
              <a:t>(1) bo`ladi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5240" marR="12065" indent="137160">
              <a:spcBef>
                <a:spcPts val="310"/>
              </a:spcBef>
              <a:spcAft>
                <a:spcPts val="0"/>
              </a:spcAft>
            </a:pP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shesternyaning burchak tezligi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(yoki 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G`ildirakning burchak tezligi </a:t>
            </a:r>
            <a:r>
              <a:rPr lang="ru-RU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(yoki 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bo’lsa,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91598919"/>
              </p:ext>
            </p:extLst>
          </p:nvPr>
        </p:nvGraphicFramePr>
        <p:xfrm>
          <a:off x="4292745" y="2944334"/>
          <a:ext cx="1371600" cy="758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6" name="Уравнение" r:id="rId4" imgW="723586" imgH="393529" progId="Equation.3">
                  <p:embed/>
                </p:oleObj>
              </mc:Choice>
              <mc:Fallback>
                <p:oleObj name="Уравнение" r:id="rId4" imgW="723586" imgH="39352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92745" y="2944334"/>
                        <a:ext cx="1371600" cy="758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6033971"/>
              </p:ext>
            </p:extLst>
          </p:nvPr>
        </p:nvGraphicFramePr>
        <p:xfrm>
          <a:off x="1726708" y="2865250"/>
          <a:ext cx="1285875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Уравнение" r:id="rId6" imgW="634725" imgH="393529" progId="Equation.3">
                  <p:embed/>
                </p:oleObj>
              </mc:Choice>
              <mc:Fallback>
                <p:oleObj name="Уравнение" r:id="rId6" imgW="634725" imgH="39352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6708" y="2865250"/>
                        <a:ext cx="1285875" cy="809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1"/>
          <p:cNvSpPr txBox="1">
            <a:spLocks noChangeArrowheads="1"/>
          </p:cNvSpPr>
          <p:nvPr/>
        </p:nvSpPr>
        <p:spPr bwMode="auto">
          <a:xfrm>
            <a:off x="5947681" y="3139701"/>
            <a:ext cx="60960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(2)</a:t>
            </a:r>
            <a:endParaRPr kumimoji="0" lang="uz-Cyrl-U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1506828" y="279521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522703" y="3292102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1506828" y="325241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454755" y="3076658"/>
            <a:ext cx="45076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ru-RU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86661" y="3120877"/>
            <a:ext cx="1113164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indent="140335" algn="just">
              <a:spcAft>
                <a:spcPts val="0"/>
              </a:spcAft>
            </a:pP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                                                     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>
              <a:spcAft>
                <a:spcPts val="0"/>
              </a:spcAft>
            </a:pPr>
            <a:r>
              <a:rPr lang="en-US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8890">
              <a:spcAft>
                <a:spcPts val="0"/>
              </a:spcAft>
            </a:pP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 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ekanini e'tiborga olsak va ularning qiymatlarini (2) formuladan keltirib q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o’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ysak: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2260786"/>
              </p:ext>
            </p:extLst>
          </p:nvPr>
        </p:nvGraphicFramePr>
        <p:xfrm>
          <a:off x="3905519" y="4228873"/>
          <a:ext cx="1935163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Уравнение" r:id="rId8" imgW="927000" imgH="393480" progId="Equation.3">
                  <p:embed/>
                </p:oleObj>
              </mc:Choice>
              <mc:Fallback>
                <p:oleObj name="Уравнение" r:id="rId8" imgW="927000" imgH="3934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05519" y="4228873"/>
                        <a:ext cx="1935163" cy="823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338970" y="5107995"/>
            <a:ext cx="1121742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60375" marR="24130" indent="454025" algn="just">
              <a:spcAft>
                <a:spcPts val="0"/>
              </a:spcAft>
            </a:pPr>
            <a:r>
              <a:rPr lang="uz-Cyrl-UZ" sz="2200" spc="-2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</a:t>
            </a:r>
            <a:r>
              <a:rPr lang="uz-Cyrl-UZ" sz="2200" spc="-2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uz-Cyrl-UZ" sz="2200" spc="-25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uz-Cyrl-UZ" sz="2200" spc="-25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uz-Cyrl-UZ" sz="2200" spc="-25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uz-Cyrl-UZ" sz="22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uz-Cyrl-UZ" sz="2200" spc="-2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uz-Cyrl-UZ" sz="2200" spc="-25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spc="-2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/D</a:t>
            </a:r>
            <a:r>
              <a:rPr lang="uz-Cyrl-UZ" sz="2200" spc="-25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2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175" marR="24130" indent="454025" algn="just">
              <a:spcAft>
                <a:spcPts val="0"/>
              </a:spcAft>
            </a:pPr>
            <a:r>
              <a:rPr lang="en-US" sz="2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Etakchi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shesternyani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</a:t>
            </a:r>
            <a:r>
              <a:rPr lang="en-US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ning etaklanuvchi 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uz-Cyrl-UZ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`ildirak burchak tezligi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uz-Cyrl-UZ" sz="22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mexanizmning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200" b="1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harfi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200" spc="-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8522507"/>
              </p:ext>
            </p:extLst>
          </p:nvPr>
        </p:nvGraphicFramePr>
        <p:xfrm>
          <a:off x="8723760" y="5824319"/>
          <a:ext cx="2209800" cy="89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Уравнение" r:id="rId10" imgW="774360" imgH="431640" progId="Equation.3">
                  <p:embed/>
                </p:oleObj>
              </mc:Choice>
              <mc:Fallback>
                <p:oleObj name="Уравнение" r:id="rId10" imgW="774360" imgH="43164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23760" y="5824319"/>
                        <a:ext cx="2209800" cy="893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0470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611" y="638397"/>
            <a:ext cx="1067658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Shesternyalari  pog`onali  qatorda  joylashgan murakkab  mexanizm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Yetaklovchi va yetaklanuvchi vallar oraligi katta bo`lganida aylanma harakatni bir juft tishli g`ildirak yordamida uzatish mumkin bo`lmay qoladi, chunki bunda g`ildiraklarnnng o`lchamlari kattalashadi va massalari ortadi.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Mexanizmni engil va ixcham qilish maqsadida yetakchi va yetak­lanuvchi shesternyalar oralig`iga, ularning harakat tezligiga halal bermaydigan qilib oraliq, shesternyalar o`rnatiladi.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tishli g`ildiraklar bir tekislikda yotib, o`zaro kinematik juft tashkil qilib harakatlansa, qatorli birikma deyiladi. Bunga misol tariqasida paxta terish apparati barabanlarining harakatga kelishini ko`rish mumkin (1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-shakl). Orqa o`ng qatordagi bara­ban shesternyasi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(z</a:t>
            </a:r>
            <a:r>
              <a:rPr lang="uz-Cyrl-UZ" sz="22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90) dan ikkita oraliq shesternyalar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(z</a:t>
            </a:r>
            <a:r>
              <a:rPr lang="uz-Cyrl-UZ" sz="22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=z</a:t>
            </a:r>
            <a:r>
              <a:rPr lang="uz-Cyrl-UZ" sz="22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40) yordamida chap baraban shesternyasi (z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90) ga va oraliq, shes­ternya (z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30)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orqali chap old baraban shesternyasi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(z</a:t>
            </a:r>
            <a:r>
              <a:rPr lang="uz-Cyrl-UZ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90) 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ga ay­lanma harakat uzatiladi.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birinchi shesternya bilan to`rtinchi shesternya oralig`idagi uzatish sonini topish kerak bo`lsa, har bir juft shesternyalarning uzatish sonlarini ketma- ket ulanishi bo`yicha  topamiz.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2931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661374" y="485169"/>
            <a:ext cx="4017446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juftning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2216227"/>
              </p:ext>
            </p:extLst>
          </p:nvPr>
        </p:nvGraphicFramePr>
        <p:xfrm>
          <a:off x="7624292" y="57676"/>
          <a:ext cx="2543175" cy="1285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Уравнение" r:id="rId4" imgW="850531" imgH="431613" progId="Equation.3">
                  <p:embed/>
                </p:oleObj>
              </mc:Choice>
              <mc:Fallback>
                <p:oleObj name="Уравнение" r:id="rId4" imgW="850531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4292" y="57676"/>
                        <a:ext cx="2543175" cy="1285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1"/>
          <a:stretch>
            <a:fillRect/>
          </a:stretch>
        </p:blipFill>
        <p:spPr bwMode="auto">
          <a:xfrm>
            <a:off x="2730321" y="1343551"/>
            <a:ext cx="6078827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7730" y="4252110"/>
            <a:ext cx="11642501" cy="19005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Bef>
                <a:spcPts val="550"/>
              </a:spcBef>
              <a:spcAft>
                <a:spcPts val="0"/>
              </a:spcAft>
            </a:pPr>
            <a:r>
              <a:rPr lang="en-US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11.3 </a:t>
            </a:r>
            <a:r>
              <a:rPr lang="en-US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</a:t>
            </a:r>
            <a:r>
              <a:rPr lang="en-US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550"/>
              </a:spcBef>
              <a:spcAft>
                <a:spcPts val="0"/>
              </a:spcAft>
            </a:pPr>
            <a:r>
              <a:rPr lang="en-US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Ikkinchi</a:t>
            </a:r>
            <a:r>
              <a:rPr lang="en-US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juftning</a:t>
            </a:r>
            <a:r>
              <a:rPr lang="en-US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spc="-1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23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=z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/z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Uchinchi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juftning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US" sz="22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spc="-1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200" spc="-1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34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=z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/z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290"/>
              </a:spcBef>
              <a:spcAft>
                <a:spcPts val="0"/>
              </a:spcAft>
            </a:pPr>
            <a:r>
              <a:rPr lang="en-GB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en-GB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topilgan</a:t>
            </a:r>
            <a:r>
              <a:rPr lang="en-GB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GB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sonlarini</a:t>
            </a:r>
            <a:r>
              <a:rPr lang="en-GB" sz="22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15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ko`paytirib</a:t>
            </a:r>
            <a:r>
              <a:rPr lang="en-GB" sz="2200" spc="-1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12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23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i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34 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/(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= z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/(z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/</a:t>
            </a:r>
            <a:r>
              <a:rPr lang="ru-RU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ω</a:t>
            </a:r>
            <a:r>
              <a:rPr lang="en-US" sz="2200" b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en-US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= 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z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/z</a:t>
            </a:r>
            <a:r>
              <a:rPr lang="en-US" sz="2200" b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  </a:t>
            </a:r>
            <a:r>
              <a:rPr lang="en-GB" sz="22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GB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olamiz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04851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8340" y="343437"/>
            <a:ext cx="11281892" cy="1961881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qatorli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birikmaning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Demak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qatorli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mexanizmda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shesternyali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sonlarining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ko`paytmasiga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bo`lar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GB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 z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/z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90/90 =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GB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shinchi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rnyalarning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 z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/z</a:t>
            </a:r>
            <a:r>
              <a:rPr lang="en-US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30/90 =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1/3</a:t>
            </a:r>
            <a:r>
              <a:rPr lang="en-GB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shinchi</a:t>
            </a:r>
            <a:r>
              <a:rPr lang="en-GB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rnyaning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birinchiga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GB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aylanishini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ko’rsatadi</a:t>
            </a:r>
            <a:r>
              <a:rPr lang="en-GB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278744" y="2469383"/>
            <a:ext cx="10131378" cy="4275973"/>
            <a:chOff x="1704" y="7382"/>
            <a:chExt cx="3528" cy="4322"/>
          </a:xfrm>
        </p:grpSpPr>
        <p:pic>
          <p:nvPicPr>
            <p:cNvPr id="5123" name="Picture 3"/>
            <p:cNvPicPr>
              <a:picLocks noChangeAspect="1" noChangeArrowheads="1"/>
            </p:cNvPicPr>
            <p:nvPr/>
          </p:nvPicPr>
          <p:blipFill>
            <a:blip r:embed="rId3">
              <a:lum bright="-30000" contrast="54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063"/>
            <a:stretch>
              <a:fillRect/>
            </a:stretch>
          </p:blipFill>
          <p:spPr bwMode="auto">
            <a:xfrm>
              <a:off x="1707" y="7382"/>
              <a:ext cx="3525" cy="4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4"/>
            <p:cNvSpPr txBox="1">
              <a:spLocks noChangeArrowheads="1"/>
            </p:cNvSpPr>
            <p:nvPr/>
          </p:nvSpPr>
          <p:spPr bwMode="auto">
            <a:xfrm>
              <a:off x="1704" y="11224"/>
              <a:ext cx="1920" cy="48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11</a:t>
              </a: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</a:rPr>
                <a:t>.</a:t>
              </a: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4 Shakl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49525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543074"/>
              </p:ext>
            </p:extLst>
          </p:nvPr>
        </p:nvGraphicFramePr>
        <p:xfrm>
          <a:off x="1351723" y="278295"/>
          <a:ext cx="10588486" cy="61953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88933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3945" y="592429"/>
            <a:ext cx="10860668" cy="576973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yuqoridagi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singari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I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III  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vallarning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tezliklari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nisbatida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 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i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poronalarning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sonini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topsak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2" indent="0">
              <a:buNone/>
            </a:pP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 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i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5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o`zaro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ko`paytirsak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olamiz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 i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</a:t>
            </a:r>
            <a:r>
              <a:rPr lang="ru-RU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ω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/(z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1" indent="0">
              <a:buNone/>
            </a:pP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,z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,z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z</a:t>
            </a:r>
            <a:r>
              <a:rPr lang="en-US" sz="25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larning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o`rniga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son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qiymatlarini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qo`ysak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/(z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)=39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12/(90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18)= =3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2/(15</a:t>
            </a:r>
            <a:r>
              <a:rPr lang="en-US" sz="25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1)=</a:t>
            </a:r>
            <a:r>
              <a:rPr lang="en-US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6/15=2/5=0,4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tki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baraban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rish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baraban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valiga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2,5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marta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aylanar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Ko`p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pog`onali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mexanizmning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mexa­nizm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tarkibiga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kiruvchi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pog`onalar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sonlarining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ko`paytmasiga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5167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81825" y="630818"/>
            <a:ext cx="10431888" cy="550920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1063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Epitsiklik</a:t>
            </a:r>
            <a:r>
              <a:rPr kumimoji="0" lang="en-GB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yuqorida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ko`rgan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shesternyali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mexanizmlarda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qo`zg`almas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o`q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bajarar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rnyalardan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chtasining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o`qi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qo`zg`aluvchan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epitsiplik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Epitsiplik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xanizmlar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diff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nsial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bo’lishi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xanizmning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plan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diff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nsialligi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kis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xanizmlar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formulasi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epitsiklik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mexanizmning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dara­jasi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(W = 1)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planetar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ikkiga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(W = 2)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epitsiklik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(11.5-shakl)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rnya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vodilodan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topgan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 —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shesternyalar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kumimoji="0" lang="en-GB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GB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GB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kumimoji="0" lang="en-GB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rj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vodilo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harakatda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bo`lishi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rnya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rnya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llit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­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bish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formulasiga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erkinlik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to­piladi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3k - 2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GB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GB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kumimoji="0" lang="en-GB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9543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850006" y="320623"/>
            <a:ext cx="10547797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mexanizmlarda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uchta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qo’zgaluvchan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 =3.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ildirak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vodilo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o`z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o`qlari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atrofida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aylanadi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en-GB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=3. 1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shesternyalar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bir-biriga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chiziqlari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bo`ylab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tishlashib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oliy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kinematik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juft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harakatlanadi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ya'ni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R</a:t>
            </a:r>
            <a:r>
              <a:rPr lang="en-GB" sz="22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=1,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o`rniga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qo`ysak</a:t>
            </a: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200" dirty="0"/>
          </a:p>
        </p:txBody>
      </p:sp>
      <p:grpSp>
        <p:nvGrpSpPr>
          <p:cNvPr id="13" name="Group 11"/>
          <p:cNvGrpSpPr>
            <a:grpSpLocks/>
          </p:cNvGrpSpPr>
          <p:nvPr/>
        </p:nvGrpSpPr>
        <p:grpSpPr bwMode="auto">
          <a:xfrm>
            <a:off x="850006" y="1905000"/>
            <a:ext cx="2916238" cy="4953000"/>
            <a:chOff x="6621" y="8104"/>
            <a:chExt cx="4593" cy="7800"/>
          </a:xfrm>
        </p:grpSpPr>
        <p:pic>
          <p:nvPicPr>
            <p:cNvPr id="7180" name="Picture 1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84"/>
            <a:stretch>
              <a:fillRect/>
            </a:stretch>
          </p:blipFill>
          <p:spPr bwMode="auto">
            <a:xfrm>
              <a:off x="6621" y="8104"/>
              <a:ext cx="4593" cy="76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 Box 13"/>
            <p:cNvSpPr txBox="1">
              <a:spLocks noChangeArrowheads="1"/>
            </p:cNvSpPr>
            <p:nvPr/>
          </p:nvSpPr>
          <p:spPr bwMode="auto">
            <a:xfrm>
              <a:off x="7581" y="15184"/>
              <a:ext cx="2760" cy="72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ts val="800"/>
                </a:spcAft>
                <a:buClrTx/>
                <a:buSzTx/>
                <a:buFontTx/>
                <a:buNone/>
                <a:tabLst/>
              </a:pPr>
              <a:r>
                <a:rPr kumimoji="0" lang="en-US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11</a:t>
              </a:r>
              <a:r>
                <a:rPr kumimoji="0" lang="en-US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</a:rPr>
                <a:t>.</a:t>
              </a:r>
              <a:r>
                <a:rPr kumimoji="0" lang="en-US" sz="18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</a:rPr>
                <a:t>5 Shakl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7253433"/>
              </p:ext>
            </p:extLst>
          </p:nvPr>
        </p:nvGraphicFramePr>
        <p:xfrm>
          <a:off x="4048729" y="2181293"/>
          <a:ext cx="31337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0" name="Уравнение" r:id="rId5" imgW="1384200" imgH="177480" progId="Equation.3">
                  <p:embed/>
                </p:oleObj>
              </mc:Choice>
              <mc:Fallback>
                <p:oleObj name="Уравнение" r:id="rId5" imgW="1384200" imgH="177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48729" y="2181293"/>
                        <a:ext cx="3133725" cy="390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6"/>
          <p:cNvSpPr>
            <a:spLocks noChangeArrowheads="1"/>
          </p:cNvSpPr>
          <p:nvPr/>
        </p:nvSpPr>
        <p:spPr bwMode="auto">
          <a:xfrm>
            <a:off x="3680854" y="2645449"/>
            <a:ext cx="7974525" cy="178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Demak differensial mexanizmning erkinlik darajasi 2 ga teng ekan.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yuqoridagi epitsiplik mexa­nizmning 1 bo’g’inini qo`zg`almas qilib olinsa, qo`zg`aluvchan bo’g’inlar soni 2 ta bo`lib, erkinlik darajasi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2488057"/>
              </p:ext>
            </p:extLst>
          </p:nvPr>
        </p:nvGraphicFramePr>
        <p:xfrm>
          <a:off x="4783350" y="4430553"/>
          <a:ext cx="6704605" cy="8782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name="Уравнение" r:id="rId7" imgW="1739900" imgH="406400" progId="Equation.3">
                  <p:embed/>
                </p:oleObj>
              </mc:Choice>
              <mc:Fallback>
                <p:oleObj name="Уравнение" r:id="rId7" imgW="1739900" imgH="4064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3350" y="4430553"/>
                        <a:ext cx="6704605" cy="8782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3766244" y="5423881"/>
            <a:ext cx="7631559" cy="76944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Demak, planetar mexanizmni harakatga keltirish uchun bitta bo’g’inni harakatlantirish kifoya.</a:t>
            </a:r>
            <a:endParaRPr kumimoji="0" lang="uz-Cyrl-U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0034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66671" y="442045"/>
            <a:ext cx="11307651" cy="60016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2860" indent="427355" algn="just"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Planetar va differensial mexa­nizmlar mashina va asboblarda turli vazifalarni bajarish — harakatlarini birlashtirish yoki ajratish kerak bo`lganida qo`llaniladi. Masalan, avto­mobil yetakchi g`ildiragining (chap yoki ung) turlicha aylanishiga imkon beradigan differensial mexanizm shpindelli barabanda shpindelning baraban atrofida satellit vazifasida aylanma harakatda bo`lishi — planetar mexanizmni eslatadi.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" algn="just"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2860" algn="ctr">
              <a:spcAft>
                <a:spcPts val="0"/>
              </a:spcAft>
            </a:pPr>
            <a:r>
              <a:rPr lang="en-GB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Epitsiklik</a:t>
            </a:r>
            <a:r>
              <a:rPr lang="en-GB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xanizmlarning</a:t>
            </a:r>
            <a:r>
              <a:rPr lang="en-GB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kin</a:t>
            </a:r>
            <a:r>
              <a:rPr lang="en-US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matikasi</a:t>
            </a:r>
            <a:r>
              <a:rPr lang="en-GB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GB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b="1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400" b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*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65" marR="4445" indent="337185" algn="just">
              <a:spcAft>
                <a:spcPts val="0"/>
              </a:spcAft>
            </a:pP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Epitsiplik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xanizmlarning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kin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matikasi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—-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analitik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grafoanalitik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usullar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kshiriladi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065" marR="4445" indent="337185" algn="just">
              <a:spcAft>
                <a:spcPts val="0"/>
              </a:spcAft>
            </a:pP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Plan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tar m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xanizm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sat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llitning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burchak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zligini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uncha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qiyin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Differensial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mexanizmda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 ta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qo’zgaluvchan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bo’g’indan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tasining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qonuni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ma'lum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bo`lishi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etilishi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tufayli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uchinchi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bo’g’inning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tezligini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muncha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qiyin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ltirilgan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differensial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xanizmni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kin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matik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kshirish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xamda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tanishamiz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Vodiloning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minutiga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</a:t>
            </a:r>
            <a:r>
              <a:rPr lang="en-US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rnyaning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minutiga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4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GB" sz="2400" i="1" spc="-1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GB" sz="24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berilgan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bo`lib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satellitning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GB" sz="2400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400" i="1" spc="-1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i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GB" sz="2400" i="1" spc="-15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GB" sz="2400" i="1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GB" sz="24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mexanizmning</a:t>
            </a:r>
            <a:r>
              <a:rPr lang="en-GB" sz="24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GB" sz="24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spc="-1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400" spc="-1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GB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21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topish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talab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qilinsin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828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472039" y="291363"/>
            <a:ext cx="11492434" cy="440120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3540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3508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Analitik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usulida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sistemani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bikr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qarab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o`qi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ctrelkasiga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teskari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yunalishda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minutiga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GB" sz="28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vodi­lo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tezligida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aylantiramiz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go’yo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vodilo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aylanmasdan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kumimoji="0" lang="en-GB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shesternyani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GB" sz="28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kamayadi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ya'ni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p</a:t>
            </a:r>
            <a:r>
              <a:rPr kumimoji="0" lang="en-GB" sz="28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kumimoji="0" lang="en-GB" sz="28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GB" sz="28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satellitning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kumimoji="0" lang="en-GB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540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z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shesternyaning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keltirilgan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800" b="0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sz="28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kumimoji="0" 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GB" sz="28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3540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xolda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shesternyali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z</a:t>
            </a:r>
            <a:r>
              <a:rPr kumimoji="0" lang="en-US" sz="28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boglanish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uza­tish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8494021"/>
              </p:ext>
            </p:extLst>
          </p:nvPr>
        </p:nvGraphicFramePr>
        <p:xfrm>
          <a:off x="3176602" y="4839942"/>
          <a:ext cx="5645426" cy="1615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2" name="Уравнение" r:id="rId4" imgW="2108200" imgH="457200" progId="Equation.3">
                  <p:embed/>
                </p:oleObj>
              </mc:Choice>
              <mc:Fallback>
                <p:oleObj name="Уравнение" r:id="rId4" imgW="21082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6602" y="4839942"/>
                        <a:ext cx="5645426" cy="161543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Объект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5948119"/>
              </p:ext>
            </p:extLst>
          </p:nvPr>
        </p:nvGraphicFramePr>
        <p:xfrm>
          <a:off x="154546" y="5538121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3" name="Уравнение" r:id="rId6" imgW="114151" imgH="215619" progId="Equation.3">
                  <p:embed/>
                </p:oleObj>
              </mc:Choice>
              <mc:Fallback>
                <p:oleObj name="Уравнение" r:id="rId6" imgW="114151" imgH="215619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546" y="5538121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2479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5465" y="413334"/>
            <a:ext cx="10530625" cy="1951666"/>
          </a:xfrm>
        </p:spPr>
        <p:txBody>
          <a:bodyPr>
            <a:normAutofit/>
          </a:bodyPr>
          <a:lstStyle/>
          <a:p>
            <a:pPr marR="24130" indent="457200">
              <a:spcAft>
                <a:spcPts val="0"/>
              </a:spcAft>
            </a:pP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Epitsiklik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xanizm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vodiloni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fikran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to’xtatish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n-US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todi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sat</a:t>
            </a:r>
            <a:r>
              <a:rPr lang="en-US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llitning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minutiga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en-US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zligi</a:t>
            </a:r>
            <a:r>
              <a:rPr lang="en-GB" sz="2600" i="1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i="1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GB" sz="2600" i="1" spc="-25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GB" sz="2600" i="1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GB" sz="2600" spc="-25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600" spc="-25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topiladi</a:t>
            </a:r>
            <a:r>
              <a:rPr lang="en-GB" sz="2600" spc="-25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600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7575751"/>
              </p:ext>
            </p:extLst>
          </p:nvPr>
        </p:nvGraphicFramePr>
        <p:xfrm>
          <a:off x="4119182" y="2013057"/>
          <a:ext cx="2809652" cy="12371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4" name="Уравнение" r:id="rId4" imgW="787320" imgH="431640" progId="Equation.3">
                  <p:embed/>
                </p:oleObj>
              </mc:Choice>
              <mc:Fallback>
                <p:oleObj name="Уравнение" r:id="rId4" imgW="787320" imgH="4316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9182" y="2013057"/>
                        <a:ext cx="2809652" cy="1237177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945314" y="3261367"/>
            <a:ext cx="67967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106363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=i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06363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=i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*(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lang="en-US" sz="24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)+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06363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=i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i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i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*n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b="1" baseline="-30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(i</a:t>
            </a:r>
            <a:r>
              <a:rPr lang="en-US" sz="2400" b="1" baseline="-30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-1)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27888" y="4783437"/>
            <a:ext cx="1074527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etakchi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shesternyaning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etaklanuvchi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shesternyaga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nisbatidan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olinishi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3885149"/>
              </p:ext>
            </p:extLst>
          </p:nvPr>
        </p:nvGraphicFramePr>
        <p:xfrm>
          <a:off x="5195673" y="5229713"/>
          <a:ext cx="4599663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5" name="Уравнение" r:id="rId6" imgW="2082800" imgH="457200" progId="Equation.3">
                  <p:embed/>
                </p:oleObj>
              </mc:Choice>
              <mc:Fallback>
                <p:oleObj name="Уравнение" r:id="rId6" imgW="20828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95673" y="5229713"/>
                        <a:ext cx="4599663" cy="1066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32260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6588612"/>
              </p:ext>
            </p:extLst>
          </p:nvPr>
        </p:nvGraphicFramePr>
        <p:xfrm>
          <a:off x="528034" y="830687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1" name="Уравнение" r:id="rId4" imgW="114151" imgH="215619" progId="Equation.3">
                  <p:embed/>
                </p:oleObj>
              </mc:Choice>
              <mc:Fallback>
                <p:oleObj name="Уравнение" r:id="rId4" imgW="114151" imgH="215619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8034" y="830687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6599687"/>
              </p:ext>
            </p:extLst>
          </p:nvPr>
        </p:nvGraphicFramePr>
        <p:xfrm>
          <a:off x="4359967" y="2382120"/>
          <a:ext cx="36195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2" name="Уравнение" r:id="rId6" imgW="2374900" imgH="444500" progId="Equation.3">
                  <p:embed/>
                </p:oleObj>
              </mc:Choice>
              <mc:Fallback>
                <p:oleObj name="Уравнение" r:id="rId6" imgW="2374900" imgH="4445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967" y="2382120"/>
                        <a:ext cx="361950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6095245"/>
              </p:ext>
            </p:extLst>
          </p:nvPr>
        </p:nvGraphicFramePr>
        <p:xfrm>
          <a:off x="9506572" y="463974"/>
          <a:ext cx="1309687" cy="733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3" name="Уравнение" r:id="rId8" imgW="787320" imgH="431640" progId="Equation.3">
                  <p:embed/>
                </p:oleObj>
              </mc:Choice>
              <mc:Fallback>
                <p:oleObj name="Уравнение" r:id="rId8" imgW="787320" imgH="43164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06572" y="463974"/>
                        <a:ext cx="1309687" cy="733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034043" y="482500"/>
            <a:ext cx="7871418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sat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llitning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minutiga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4359967" y="1049762"/>
            <a:ext cx="3511824" cy="110799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          (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uz-Cyrl-UZ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•i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i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2=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-n</a:t>
            </a:r>
            <a:r>
              <a:rPr kumimoji="0" lang="en-US" sz="22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4393922"/>
              </p:ext>
            </p:extLst>
          </p:nvPr>
        </p:nvGraphicFramePr>
        <p:xfrm>
          <a:off x="2637182" y="4447740"/>
          <a:ext cx="258127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4" name="Уравнение" r:id="rId10" imgW="1117600" imgH="457200" progId="Equation.3">
                  <p:embed/>
                </p:oleObj>
              </mc:Choice>
              <mc:Fallback>
                <p:oleObj name="Уравнение" r:id="rId10" imgW="1117600" imgH="4572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7182" y="4447740"/>
                        <a:ext cx="2581275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9957529"/>
              </p:ext>
            </p:extLst>
          </p:nvPr>
        </p:nvGraphicFramePr>
        <p:xfrm>
          <a:off x="2637182" y="5329638"/>
          <a:ext cx="257175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5" name="Уравнение" r:id="rId12" imgW="1244600" imgH="431800" progId="Equation.3">
                  <p:embed/>
                </p:oleObj>
              </mc:Choice>
              <mc:Fallback>
                <p:oleObj name="Уравнение" r:id="rId12" imgW="1244600" imgH="4318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37182" y="5329638"/>
                        <a:ext cx="2571750" cy="895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642334" y="3282151"/>
            <a:ext cx="10954784" cy="110799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0318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76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31875" algn="l"/>
              </a:tabLst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Agar murakkab harakat qiluvchi satellit bir nechta (masalan,    2 ta) bo`lsa, (14.4-shakl) z</a:t>
            </a:r>
            <a:r>
              <a:rPr kumimoji="0" lang="uz-Cyrl-UZ" sz="2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shesternyaning aylanish soni yuqoridagi formulalarga binoan quyidagicha topiladi: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767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031875" algn="l"/>
              </a:tabLst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Bundan              </a:t>
            </a:r>
            <a:endParaRPr kumimoji="0" lang="uz-Cyrl-UZ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4"/>
          <p:cNvSpPr>
            <a:spLocks noChangeArrowheads="1"/>
          </p:cNvSpPr>
          <p:nvPr/>
        </p:nvSpPr>
        <p:spPr bwMode="auto">
          <a:xfrm>
            <a:off x="337654" y="6191649"/>
            <a:ext cx="10939946" cy="430887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132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formula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epitsiplik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xanizmlarning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univ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rsal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formulasi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Villis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formulasi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GB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yiladi</a:t>
            </a:r>
            <a:r>
              <a:rPr kumimoji="0" lang="en-GB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GB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4402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48"/>
          <a:stretch>
            <a:fillRect/>
          </a:stretch>
        </p:blipFill>
        <p:spPr bwMode="auto">
          <a:xfrm>
            <a:off x="1399505" y="286509"/>
            <a:ext cx="10058399" cy="4284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99505" y="4661279"/>
            <a:ext cx="945738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590550" algn="l"/>
              </a:tabLst>
            </a:pP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mexanizmlarni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aylanma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harakatni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uzatishda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qo`llash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590550" algn="l"/>
              </a:tabLst>
            </a:pP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uzatma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mexanizmlarni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hisoblashda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standartdan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lozim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590550" algn="l"/>
              </a:tabLst>
            </a:pP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Friksion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tasmali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aniq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mexanizmlarda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2200" spc="-2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qo’llanilmaydi</a:t>
            </a:r>
            <a:r>
              <a:rPr lang="en-GB" sz="2200" spc="-2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590550" algn="l"/>
              </a:tabLs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Tishli qatorda oraliq shesternyalar uzatish soniga ta'sir qilmaydi.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spcAft>
                <a:spcPts val="0"/>
              </a:spcAft>
              <a:buFont typeface="+mj-lt"/>
              <a:buAutoNum type="arabicPeriod"/>
              <a:tabLst>
                <a:tab pos="590550" algn="l"/>
              </a:tabLs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Uzatishlar sonini oshirishda tishli po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`onalardan foydalanish ma'qul.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6014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71899028"/>
              </p:ext>
            </p:extLst>
          </p:nvPr>
        </p:nvGraphicFramePr>
        <p:xfrm>
          <a:off x="1901779" y="90152"/>
          <a:ext cx="9418750" cy="6658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43596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Легкий дым">
  <a:themeElements>
    <a:clrScheme name="Другая 6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7F7F7F"/>
      </a:accent1>
      <a:accent2>
        <a:srgbClr val="7F7F7F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000000"/>
      </a:hlink>
      <a:folHlink>
        <a:srgbClr val="000000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342</TotalTime>
  <Words>1660</Words>
  <Application>Microsoft Office PowerPoint</Application>
  <PresentationFormat>Широкоэкранный</PresentationFormat>
  <Paragraphs>144</Paragraphs>
  <Slides>24</Slides>
  <Notes>24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Century Gothic</vt:lpstr>
      <vt:lpstr>Times New Roman</vt:lpstr>
      <vt:lpstr>Wingdings 3</vt:lpstr>
      <vt:lpstr>Легкий дым</vt:lpstr>
      <vt:lpstr>Уравнение</vt:lpstr>
      <vt:lpstr>Mavzu: Tishli mехаnizmlаr.   Tishli mехаnizmlаr.  Ulаrning turlari. Ilаshmаning аcоsiy tеоrеmаsi.  Evоlvеntаli tishli ilаshmаning gеоmеtrik pаrаmеtrlаri.</vt:lpstr>
      <vt:lpstr>                                              Tishli mexanizmlar.    Tarkibida tishli bo’g’ini bo`lgan mexanizmlar tishli mexanizmlar deyiladi. Tishli mexanizmlar etakchi va etaklanuvchi bo’g’inlarning  aylanish tezliklari o`zgarmas bo`lishi  talab qilinadigan xollarda ishlatiladi va  texnikada juda ko`p qo`llaniladi. Bu mexanizmningasosiy ko`rinishi 11.1-shakl, a da berilgan, u ikkita tishli g`ildirak va stoykalardan iborat. Bo’g’in 2 (etakchi) ning soat strel­kasi yo`nalishiga teskari aylanishi yetaklanuvchi bo’g’in 1 ni soat strelkasi aylanishida aylantiradi.         11.1 а,b shakl</vt:lpstr>
      <vt:lpstr>Презентация PowerPoint</vt:lpstr>
      <vt:lpstr>Презентация PowerPoint</vt:lpstr>
      <vt:lpstr>Ichki ilashishli mexanizm deb - Agar bitta g`ildirakning tishlari silindr tashqi sirtida, ikkinchisiniki ichki sirtida ilashib harakatlansa (11.1-shakl, b), etakchi va etaklanuvchi g`ildiraklar bir tomonga aylanadi va bunday mexanizmga aytiladi. Agar tishli g`ildiraklardan birining o`lchamlari juda katta bo`lgani xolda g`ildirak aylanasi to`g`ri chiziqqa yaqin bo`lsa, bun­day birikma reykali mexanizm deyiladi (11.2- shakl). </vt:lpstr>
      <vt:lpstr>Tishli mexanizmning  geometrik elementlari va  kinematikasi   Tishli mexanizmda g`ildiraklar tishlarining evolventa sirti bir- birining ustida sirpanmasdan, faqat dumalaydigan qilib joylashtirilishi kerak. Buning uchun tishlar g`ildiraklarning boshlangich aylanalari bo`ylab ishlashishi kerak (11.3 b- shakl). Uning diametri D bo`lsin. Shesternya tishining boshlanrich aylanadan chiqib turgan qismi (h') ga tish kallagi, botib turgan qismi (h”) ga tish oyoqchasi deyiladi. Tish kallagidan o`tgan aylanaga tashqi, oyoqchasidan o`tgan ayla­naga ichki aylana deyilib, tashqi aylana diametri Dc, va ichki ay­lana diametri Di bilan belgilanadi. </vt:lpstr>
      <vt:lpstr>Презентация PowerPoint</vt:lpstr>
      <vt:lpstr>Shesternyali mexanizm o`qlarini tutashtirish natijasida, bosh­langich aylanalar (D1 va D2) ning kesishgan nuqtasi P ga ilashish nuqtasi va unga o`tkazilgan normal, NN ga ilashish chizigi deyiladi. Ilashish chizigi evolventa sirtiga normal  hisoblanib, sirt shu chiziq  orqali olinadi. Ilashish normal chizigi g`ildirak markazlarini tutashtiruvchi O1 O2 chizigiga P nuqtadan o`tgan tik tt ga α burchak qiyaligida o`tkaziladi. a burchagiga ilashish burchagi deyiladi va normal ilashishdagi tishli g`ildiraklardaα = 20° qilib olinadi (GOST 21354 — 75). </vt:lpstr>
      <vt:lpstr>Презентация PowerPoint</vt:lpstr>
      <vt:lpstr>G`ildirak tishining qalinligi S va botiqning uzunligi S' bosh­lang`ich aylana buyicha nazariy jihatdan teng S=S' deb olinadi. g`ildirak tishining qalinligi S va botiqning uzunligi S' bosh­lang`ich aylana buyicha nazariy jihatdan teng S=S' deb olinadi.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Epitsiklik mexanizm uchun umumiy uzatish soni vodiloni fikran to’xtatish metodi bilan topiladi. Bundan satellitning minutiga aylanish tezligi p2 quyidagicha topiladi:</vt:lpstr>
      <vt:lpstr>Презентация PowerPoint</vt:lpstr>
      <vt:lpstr>Презентация PowerPoint</vt:lpstr>
      <vt:lpstr>Презентация PowerPoint</vt:lpstr>
    </vt:vector>
  </TitlesOfParts>
  <Company>Bryansk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25</cp:revision>
  <dcterms:created xsi:type="dcterms:W3CDTF">2018-05-17T11:42:18Z</dcterms:created>
  <dcterms:modified xsi:type="dcterms:W3CDTF">2018-05-28T19:16:22Z</dcterms:modified>
</cp:coreProperties>
</file>