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6.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89" r:id="rId1"/>
  </p:sldMasterIdLst>
  <p:notesMasterIdLst>
    <p:notesMasterId r:id="rId26"/>
  </p:notesMasterIdLst>
  <p:sldIdLst>
    <p:sldId id="256" r:id="rId2"/>
    <p:sldId id="257" r:id="rId3"/>
    <p:sldId id="258" r:id="rId4"/>
    <p:sldId id="259" r:id="rId5"/>
    <p:sldId id="260" r:id="rId6"/>
    <p:sldId id="261" r:id="rId7"/>
    <p:sldId id="262" r:id="rId8"/>
    <p:sldId id="263" r:id="rId9"/>
    <p:sldId id="264" r:id="rId10"/>
    <p:sldId id="265" r:id="rId11"/>
    <p:sldId id="266"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Пользователь" initials="П" lastIdx="1" clrIdx="0">
    <p:extLst>
      <p:ext uri="{19B8F6BF-5375-455C-9EA6-DF929625EA0E}">
        <p15:presenceInfo xmlns:p15="http://schemas.microsoft.com/office/powerpoint/2012/main" userId="Пользователь"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8FB837D-C827-4EFA-A057-4D05807E0F7C}" styleName="Стиль из темы 1 - акцент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638B1855-1B75-4FBE-930C-398BA8C253C6}" styleName="Стиль из темы 2 - акцент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84E427A-3D55-4303-BF80-6455036E1DE7}" styleName="Стиль из темы 1 - акцент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2D5ABB26-0587-4C30-8999-92F81FD0307C}" styleName="Нет стиля, нет сетки">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8799B23B-EC83-4686-B30A-512413B5E67A}" styleName="Светлый стиль 3 — акцент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BDBED569-4797-4DF1-A0F4-6AAB3CD982D8}" styleName="Светлый стиль 3 — акцент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E8B1032C-EA38-4F05-BA0D-38AFFFC7BED3}" styleName="Светлый стиль 3 — акцент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21E4AEA4-8DFA-4A89-87EB-49C32662AFE0}" styleName="Средний стиль 2 — акцент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Средний стиль 2 — акцент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Средний стиль 2 — акцент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Средний стиль 2 — акцент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Средний стиль 2 — акцент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06799F8-075E-4A3A-A7F6-7FBC6576F1A4}" styleName="Стиль из темы 2 - акцент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27F97BB-C833-4FB7-BDE5-3F7075034690}" styleName="Стиль из темы 2 - акцент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82" autoAdjust="0"/>
    <p:restoredTop sz="95126" autoAdjust="0"/>
  </p:normalViewPr>
  <p:slideViewPr>
    <p:cSldViewPr snapToGrid="0">
      <p:cViewPr varScale="1">
        <p:scale>
          <a:sx n="74" d="100"/>
          <a:sy n="74" d="100"/>
        </p:scale>
        <p:origin x="456" y="72"/>
      </p:cViewPr>
      <p:guideLst/>
    </p:cSldViewPr>
  </p:slideViewPr>
  <p:outlineViewPr>
    <p:cViewPr>
      <p:scale>
        <a:sx n="33" d="100"/>
        <a:sy n="33" d="100"/>
      </p:scale>
      <p:origin x="0" y="-1209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commentAuthors" Target="commentAuthors.xml"/><Relationship Id="rId30"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9390732-B2BA-4E13-A282-F55EFF4378F9}" type="doc">
      <dgm:prSet loTypeId="urn:microsoft.com/office/officeart/2008/layout/NameandTitleOrganizationalChart" loCatId="hierarchy" qsTypeId="urn:microsoft.com/office/officeart/2005/8/quickstyle/simple3" qsCatId="simple" csTypeId="urn:microsoft.com/office/officeart/2005/8/colors/accent1_2" csCatId="accent1"/>
      <dgm:spPr/>
      <dgm:t>
        <a:bodyPr/>
        <a:lstStyle/>
        <a:p>
          <a:endParaRPr lang="ru-RU"/>
        </a:p>
      </dgm:t>
    </dgm:pt>
    <dgm:pt modelId="{0E050133-6C7E-4D6C-AFE8-E8EE4F33B74C}">
      <dgm:prSet custT="1"/>
      <dgm:spPr/>
      <dgm:t>
        <a:bodyPr/>
        <a:lstStyle/>
        <a:p>
          <a:pPr rtl="0"/>
          <a:r>
            <a:rPr lang="ru-RU" sz="2800" smtClean="0">
              <a:latin typeface="Times New Roman" panose="02020603050405020304" pitchFamily="18" charset="0"/>
              <a:cs typeface="Times New Roman" panose="02020603050405020304" pitchFamily="18" charset="0"/>
            </a:rPr>
            <a:t>Rеja</a:t>
          </a:r>
          <a:r>
            <a:rPr lang="en-US" sz="2800" smtClean="0">
              <a:latin typeface="Times New Roman" panose="02020603050405020304" pitchFamily="18" charset="0"/>
              <a:cs typeface="Times New Roman" panose="02020603050405020304" pitchFamily="18" charset="0"/>
            </a:rPr>
            <a:t>:</a:t>
          </a:r>
          <a:endParaRPr lang="ru-RU" sz="2800">
            <a:latin typeface="Times New Roman" panose="02020603050405020304" pitchFamily="18" charset="0"/>
            <a:cs typeface="Times New Roman" panose="02020603050405020304" pitchFamily="18" charset="0"/>
          </a:endParaRPr>
        </a:p>
      </dgm:t>
    </dgm:pt>
    <dgm:pt modelId="{8FC7A0E8-515F-4C7C-8C52-70BA6758D8F1}" type="parTrans" cxnId="{FDC6E252-0B4D-453D-98A2-60DB03A83681}">
      <dgm:prSet/>
      <dgm:spPr/>
      <dgm:t>
        <a:bodyPr/>
        <a:lstStyle/>
        <a:p>
          <a:endParaRPr lang="ru-RU"/>
        </a:p>
      </dgm:t>
    </dgm:pt>
    <dgm:pt modelId="{121B438B-5CCB-4753-A98F-E4114A5FCDE9}" type="sibTrans" cxnId="{FDC6E252-0B4D-453D-98A2-60DB03A83681}">
      <dgm:prSet/>
      <dgm:spPr/>
      <dgm:t>
        <a:bodyPr/>
        <a:lstStyle/>
        <a:p>
          <a:endParaRPr lang="ru-RU"/>
        </a:p>
      </dgm:t>
    </dgm:pt>
    <dgm:pt modelId="{D6AD3E59-16A8-4A1A-8717-B2055477AB4C}">
      <dgm:prSet custT="1"/>
      <dgm:spPr/>
      <dgm:t>
        <a:bodyPr/>
        <a:lstStyle/>
        <a:p>
          <a:pPr rtl="0"/>
          <a:r>
            <a:rPr lang="en-US" sz="2800" dirty="0" smtClean="0">
              <a:latin typeface="Times New Roman" panose="02020603050405020304" pitchFamily="18" charset="0"/>
              <a:cs typeface="Times New Roman" panose="02020603050405020304" pitchFamily="18" charset="0"/>
            </a:rPr>
            <a:t>1.M</a:t>
          </a:r>
          <a:r>
            <a:rPr lang="ru-RU" sz="2800" dirty="0" smtClean="0">
              <a:latin typeface="Times New Roman" panose="02020603050405020304" pitchFamily="18" charset="0"/>
              <a:cs typeface="Times New Roman" panose="02020603050405020304" pitchFamily="18" charset="0"/>
            </a:rPr>
            <a:t>е</a:t>
          </a:r>
          <a:r>
            <a:rPr lang="en-US" sz="2800" dirty="0" err="1" smtClean="0">
              <a:latin typeface="Times New Roman" panose="02020603050405020304" pitchFamily="18" charset="0"/>
              <a:cs typeface="Times New Roman" panose="02020603050405020304" pitchFamily="18" charset="0"/>
            </a:rPr>
            <a:t>xanika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uning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bo`limlari</a:t>
          </a:r>
          <a:r>
            <a:rPr lang="en-US" sz="2800" dirty="0" smtClean="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dgm:t>
    </dgm:pt>
    <dgm:pt modelId="{6B1B6CAF-C299-49C2-90EC-A076CE2093FA}" type="parTrans" cxnId="{16E2B5AA-AA3E-475E-8940-90C748CFED97}">
      <dgm:prSet/>
      <dgm:spPr/>
      <dgm:t>
        <a:bodyPr/>
        <a:lstStyle/>
        <a:p>
          <a:endParaRPr lang="ru-RU"/>
        </a:p>
      </dgm:t>
    </dgm:pt>
    <dgm:pt modelId="{AC5254A7-0CEC-4612-B2AA-618940F38285}" type="sibTrans" cxnId="{16E2B5AA-AA3E-475E-8940-90C748CFED97}">
      <dgm:prSet/>
      <dgm:spPr/>
      <dgm:t>
        <a:bodyPr/>
        <a:lstStyle/>
        <a:p>
          <a:endParaRPr lang="ru-RU"/>
        </a:p>
      </dgm:t>
    </dgm:pt>
    <dgm:pt modelId="{00016DB2-19D0-4821-994A-867BC79FA4C1}">
      <dgm:prSet custT="1"/>
      <dgm:spPr/>
      <dgm:t>
        <a:bodyPr/>
        <a:lstStyle/>
        <a:p>
          <a:pPr rtl="0"/>
          <a:r>
            <a:rPr lang="en-US" sz="2000" dirty="0" smtClean="0">
              <a:latin typeface="Times New Roman" panose="02020603050405020304" pitchFamily="18" charset="0"/>
              <a:cs typeface="Times New Roman" panose="02020603050405020304" pitchFamily="18" charset="0"/>
            </a:rPr>
            <a:t>2.M</a:t>
          </a:r>
          <a:r>
            <a:rPr lang="ru-RU" sz="2000" dirty="0" smtClean="0">
              <a:latin typeface="Times New Roman" panose="02020603050405020304" pitchFamily="18" charset="0"/>
              <a:cs typeface="Times New Roman" panose="02020603050405020304" pitchFamily="18" charset="0"/>
            </a:rPr>
            <a:t>е</a:t>
          </a:r>
          <a:r>
            <a:rPr lang="en-US" sz="2000" dirty="0" err="1" smtClean="0">
              <a:latin typeface="Times New Roman" panose="02020603050405020304" pitchFamily="18" charset="0"/>
              <a:cs typeface="Times New Roman" panose="02020603050405020304" pitchFamily="18" charset="0"/>
            </a:rPr>
            <a:t>xanizm</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va</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mashinalar</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nazariyasi</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fanida</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o`rganiladigan</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masalalar</a:t>
          </a:r>
          <a:r>
            <a:rPr lang="en-US" sz="2000" dirty="0" smtClean="0">
              <a:latin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cs typeface="Times New Roman" panose="02020603050405020304" pitchFamily="18" charset="0"/>
          </a:endParaRPr>
        </a:p>
      </dgm:t>
    </dgm:pt>
    <dgm:pt modelId="{1DC7B354-5245-4931-A60F-D57D7759D633}" type="parTrans" cxnId="{A01FD745-6227-4DF2-9E3E-36D0612F2A14}">
      <dgm:prSet/>
      <dgm:spPr/>
      <dgm:t>
        <a:bodyPr/>
        <a:lstStyle/>
        <a:p>
          <a:endParaRPr lang="ru-RU"/>
        </a:p>
      </dgm:t>
    </dgm:pt>
    <dgm:pt modelId="{F80CD4FC-A6FF-485D-8B44-A5990AA5AECE}" type="sibTrans" cxnId="{A01FD745-6227-4DF2-9E3E-36D0612F2A14}">
      <dgm:prSet/>
      <dgm:spPr/>
      <dgm:t>
        <a:bodyPr/>
        <a:lstStyle/>
        <a:p>
          <a:endParaRPr lang="ru-RU"/>
        </a:p>
      </dgm:t>
    </dgm:pt>
    <dgm:pt modelId="{84F4D8A0-8ED0-4A7C-929E-0294A591488E}">
      <dgm:prSet custT="1"/>
      <dgm:spPr/>
      <dgm:t>
        <a:bodyPr/>
        <a:lstStyle/>
        <a:p>
          <a:pPr rtl="0"/>
          <a:r>
            <a:rPr lang="ru-RU" sz="2400" dirty="0" smtClean="0">
              <a:latin typeface="Times New Roman" panose="02020603050405020304" pitchFamily="18" charset="0"/>
              <a:cs typeface="Times New Roman" panose="02020603050405020304" pitchFamily="18" charset="0"/>
            </a:rPr>
            <a:t>3.Mashinaning </a:t>
          </a:r>
          <a:r>
            <a:rPr lang="ru-RU" sz="2400" dirty="0" err="1" smtClean="0">
              <a:latin typeface="Times New Roman" panose="02020603050405020304" pitchFamily="18" charset="0"/>
              <a:cs typeface="Times New Roman" panose="02020603050405020304" pitchFamily="18" charset="0"/>
            </a:rPr>
            <a:t>asosiy</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bеlgilari</a:t>
          </a:r>
          <a:r>
            <a:rPr lang="ru-RU" sz="2400" dirty="0" smtClean="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dgm:t>
    </dgm:pt>
    <dgm:pt modelId="{64800F9B-22A8-4E3C-BC6B-D7F3B7D6477D}" type="parTrans" cxnId="{74432316-FA6E-4F85-A38E-94B2B75B6721}">
      <dgm:prSet/>
      <dgm:spPr/>
      <dgm:t>
        <a:bodyPr/>
        <a:lstStyle/>
        <a:p>
          <a:endParaRPr lang="ru-RU"/>
        </a:p>
      </dgm:t>
    </dgm:pt>
    <dgm:pt modelId="{8AB94D7B-79BB-404B-8DB5-0F784077D9B9}" type="sibTrans" cxnId="{74432316-FA6E-4F85-A38E-94B2B75B6721}">
      <dgm:prSet/>
      <dgm:spPr/>
      <dgm:t>
        <a:bodyPr/>
        <a:lstStyle/>
        <a:p>
          <a:endParaRPr lang="ru-RU"/>
        </a:p>
      </dgm:t>
    </dgm:pt>
    <dgm:pt modelId="{F465F6E6-55AB-4789-9B97-DA7262888E21}" type="pres">
      <dgm:prSet presAssocID="{69390732-B2BA-4E13-A282-F55EFF4378F9}" presName="hierChild1" presStyleCnt="0">
        <dgm:presLayoutVars>
          <dgm:orgChart val="1"/>
          <dgm:chPref val="1"/>
          <dgm:dir/>
          <dgm:animOne val="branch"/>
          <dgm:animLvl val="lvl"/>
          <dgm:resizeHandles/>
        </dgm:presLayoutVars>
      </dgm:prSet>
      <dgm:spPr/>
      <dgm:t>
        <a:bodyPr/>
        <a:lstStyle/>
        <a:p>
          <a:endParaRPr lang="ru-RU"/>
        </a:p>
      </dgm:t>
    </dgm:pt>
    <dgm:pt modelId="{A6063BF5-072E-4C17-85AC-648FD28AD1CC}" type="pres">
      <dgm:prSet presAssocID="{0E050133-6C7E-4D6C-AFE8-E8EE4F33B74C}" presName="hierRoot1" presStyleCnt="0">
        <dgm:presLayoutVars>
          <dgm:hierBranch val="init"/>
        </dgm:presLayoutVars>
      </dgm:prSet>
      <dgm:spPr/>
    </dgm:pt>
    <dgm:pt modelId="{8FCCA832-A791-481F-A9E9-3FFD767B49BF}" type="pres">
      <dgm:prSet presAssocID="{0E050133-6C7E-4D6C-AFE8-E8EE4F33B74C}" presName="rootComposite1" presStyleCnt="0"/>
      <dgm:spPr/>
    </dgm:pt>
    <dgm:pt modelId="{E8543185-E631-4006-8F91-9283460C2516}" type="pres">
      <dgm:prSet presAssocID="{0E050133-6C7E-4D6C-AFE8-E8EE4F33B74C}" presName="rootText1" presStyleLbl="node0" presStyleIdx="0" presStyleCnt="1">
        <dgm:presLayoutVars>
          <dgm:chMax/>
          <dgm:chPref val="3"/>
        </dgm:presLayoutVars>
      </dgm:prSet>
      <dgm:spPr/>
      <dgm:t>
        <a:bodyPr/>
        <a:lstStyle/>
        <a:p>
          <a:endParaRPr lang="ru-RU"/>
        </a:p>
      </dgm:t>
    </dgm:pt>
    <dgm:pt modelId="{8803DAAA-C33A-4D5E-8ABF-D22B775448B1}" type="pres">
      <dgm:prSet presAssocID="{0E050133-6C7E-4D6C-AFE8-E8EE4F33B74C}" presName="titleText1" presStyleLbl="fgAcc0" presStyleIdx="0" presStyleCnt="1">
        <dgm:presLayoutVars>
          <dgm:chMax val="0"/>
          <dgm:chPref val="0"/>
        </dgm:presLayoutVars>
      </dgm:prSet>
      <dgm:spPr/>
      <dgm:t>
        <a:bodyPr/>
        <a:lstStyle/>
        <a:p>
          <a:endParaRPr lang="ru-RU"/>
        </a:p>
      </dgm:t>
    </dgm:pt>
    <dgm:pt modelId="{13490FAB-9890-4985-B5E7-EB4694A84DD3}" type="pres">
      <dgm:prSet presAssocID="{0E050133-6C7E-4D6C-AFE8-E8EE4F33B74C}" presName="rootConnector1" presStyleLbl="node1" presStyleIdx="0" presStyleCnt="3"/>
      <dgm:spPr/>
      <dgm:t>
        <a:bodyPr/>
        <a:lstStyle/>
        <a:p>
          <a:endParaRPr lang="ru-RU"/>
        </a:p>
      </dgm:t>
    </dgm:pt>
    <dgm:pt modelId="{B59C2D6E-8E5B-47A9-BEF2-57D01089A3B8}" type="pres">
      <dgm:prSet presAssocID="{0E050133-6C7E-4D6C-AFE8-E8EE4F33B74C}" presName="hierChild2" presStyleCnt="0"/>
      <dgm:spPr/>
    </dgm:pt>
    <dgm:pt modelId="{1E32AE6B-3F7F-491B-9963-431D234E6DFB}" type="pres">
      <dgm:prSet presAssocID="{6B1B6CAF-C299-49C2-90EC-A076CE2093FA}" presName="Name37" presStyleLbl="parChTrans1D2" presStyleIdx="0" presStyleCnt="3"/>
      <dgm:spPr/>
      <dgm:t>
        <a:bodyPr/>
        <a:lstStyle/>
        <a:p>
          <a:endParaRPr lang="ru-RU"/>
        </a:p>
      </dgm:t>
    </dgm:pt>
    <dgm:pt modelId="{CCCD2E9B-DABA-49E5-A626-744C2080913C}" type="pres">
      <dgm:prSet presAssocID="{D6AD3E59-16A8-4A1A-8717-B2055477AB4C}" presName="hierRoot2" presStyleCnt="0">
        <dgm:presLayoutVars>
          <dgm:hierBranch val="init"/>
        </dgm:presLayoutVars>
      </dgm:prSet>
      <dgm:spPr/>
    </dgm:pt>
    <dgm:pt modelId="{F5A6744F-FE9C-4C39-BBAF-6E38CE036553}" type="pres">
      <dgm:prSet presAssocID="{D6AD3E59-16A8-4A1A-8717-B2055477AB4C}" presName="rootComposite" presStyleCnt="0"/>
      <dgm:spPr/>
    </dgm:pt>
    <dgm:pt modelId="{38E90637-1100-4E47-8AE1-20D0818749D6}" type="pres">
      <dgm:prSet presAssocID="{D6AD3E59-16A8-4A1A-8717-B2055477AB4C}" presName="rootText" presStyleLbl="node1" presStyleIdx="0" presStyleCnt="3">
        <dgm:presLayoutVars>
          <dgm:chMax/>
          <dgm:chPref val="3"/>
        </dgm:presLayoutVars>
      </dgm:prSet>
      <dgm:spPr/>
      <dgm:t>
        <a:bodyPr/>
        <a:lstStyle/>
        <a:p>
          <a:endParaRPr lang="ru-RU"/>
        </a:p>
      </dgm:t>
    </dgm:pt>
    <dgm:pt modelId="{10E855E2-667F-4CFC-83C1-C79164E57F5B}" type="pres">
      <dgm:prSet presAssocID="{D6AD3E59-16A8-4A1A-8717-B2055477AB4C}" presName="titleText2" presStyleLbl="fgAcc1" presStyleIdx="0" presStyleCnt="3">
        <dgm:presLayoutVars>
          <dgm:chMax val="0"/>
          <dgm:chPref val="0"/>
        </dgm:presLayoutVars>
      </dgm:prSet>
      <dgm:spPr/>
      <dgm:t>
        <a:bodyPr/>
        <a:lstStyle/>
        <a:p>
          <a:endParaRPr lang="ru-RU"/>
        </a:p>
      </dgm:t>
    </dgm:pt>
    <dgm:pt modelId="{20B7B11F-AFE9-47FE-92CE-E33F30598E20}" type="pres">
      <dgm:prSet presAssocID="{D6AD3E59-16A8-4A1A-8717-B2055477AB4C}" presName="rootConnector" presStyleLbl="node2" presStyleIdx="0" presStyleCnt="0"/>
      <dgm:spPr/>
      <dgm:t>
        <a:bodyPr/>
        <a:lstStyle/>
        <a:p>
          <a:endParaRPr lang="ru-RU"/>
        </a:p>
      </dgm:t>
    </dgm:pt>
    <dgm:pt modelId="{1A369D93-E703-43BC-90D0-C45A3E0E249A}" type="pres">
      <dgm:prSet presAssocID="{D6AD3E59-16A8-4A1A-8717-B2055477AB4C}" presName="hierChild4" presStyleCnt="0"/>
      <dgm:spPr/>
    </dgm:pt>
    <dgm:pt modelId="{E201EE82-160A-4946-8F9D-B4B9ABC162DE}" type="pres">
      <dgm:prSet presAssocID="{D6AD3E59-16A8-4A1A-8717-B2055477AB4C}" presName="hierChild5" presStyleCnt="0"/>
      <dgm:spPr/>
    </dgm:pt>
    <dgm:pt modelId="{049CCA41-BB68-48E2-83C4-0F63354C51D0}" type="pres">
      <dgm:prSet presAssocID="{1DC7B354-5245-4931-A60F-D57D7759D633}" presName="Name37" presStyleLbl="parChTrans1D2" presStyleIdx="1" presStyleCnt="3"/>
      <dgm:spPr/>
      <dgm:t>
        <a:bodyPr/>
        <a:lstStyle/>
        <a:p>
          <a:endParaRPr lang="ru-RU"/>
        </a:p>
      </dgm:t>
    </dgm:pt>
    <dgm:pt modelId="{1F203337-2F51-41E7-9BFF-E6AE1E7BF797}" type="pres">
      <dgm:prSet presAssocID="{00016DB2-19D0-4821-994A-867BC79FA4C1}" presName="hierRoot2" presStyleCnt="0">
        <dgm:presLayoutVars>
          <dgm:hierBranch val="init"/>
        </dgm:presLayoutVars>
      </dgm:prSet>
      <dgm:spPr/>
    </dgm:pt>
    <dgm:pt modelId="{EA149554-019D-47D4-B58E-D2156365B1FF}" type="pres">
      <dgm:prSet presAssocID="{00016DB2-19D0-4821-994A-867BC79FA4C1}" presName="rootComposite" presStyleCnt="0"/>
      <dgm:spPr/>
    </dgm:pt>
    <dgm:pt modelId="{F1FB7431-CC01-4CCC-B5A6-9E94A3B3EF6F}" type="pres">
      <dgm:prSet presAssocID="{00016DB2-19D0-4821-994A-867BC79FA4C1}" presName="rootText" presStyleLbl="node1" presStyleIdx="1" presStyleCnt="3">
        <dgm:presLayoutVars>
          <dgm:chMax/>
          <dgm:chPref val="3"/>
        </dgm:presLayoutVars>
      </dgm:prSet>
      <dgm:spPr/>
      <dgm:t>
        <a:bodyPr/>
        <a:lstStyle/>
        <a:p>
          <a:endParaRPr lang="ru-RU"/>
        </a:p>
      </dgm:t>
    </dgm:pt>
    <dgm:pt modelId="{0F56B0CF-9B4B-48E5-91D4-02E0EAE783C3}" type="pres">
      <dgm:prSet presAssocID="{00016DB2-19D0-4821-994A-867BC79FA4C1}" presName="titleText2" presStyleLbl="fgAcc1" presStyleIdx="1" presStyleCnt="3">
        <dgm:presLayoutVars>
          <dgm:chMax val="0"/>
          <dgm:chPref val="0"/>
        </dgm:presLayoutVars>
      </dgm:prSet>
      <dgm:spPr/>
      <dgm:t>
        <a:bodyPr/>
        <a:lstStyle/>
        <a:p>
          <a:endParaRPr lang="ru-RU"/>
        </a:p>
      </dgm:t>
    </dgm:pt>
    <dgm:pt modelId="{5A0947E7-5356-4DC9-B9DA-BB7B2A0E5E0D}" type="pres">
      <dgm:prSet presAssocID="{00016DB2-19D0-4821-994A-867BC79FA4C1}" presName="rootConnector" presStyleLbl="node2" presStyleIdx="0" presStyleCnt="0"/>
      <dgm:spPr/>
      <dgm:t>
        <a:bodyPr/>
        <a:lstStyle/>
        <a:p>
          <a:endParaRPr lang="ru-RU"/>
        </a:p>
      </dgm:t>
    </dgm:pt>
    <dgm:pt modelId="{F447F64F-F41D-4F5E-804E-5034205FDBE0}" type="pres">
      <dgm:prSet presAssocID="{00016DB2-19D0-4821-994A-867BC79FA4C1}" presName="hierChild4" presStyleCnt="0"/>
      <dgm:spPr/>
    </dgm:pt>
    <dgm:pt modelId="{AB63D095-49CE-423D-BEB2-F727588360D0}" type="pres">
      <dgm:prSet presAssocID="{00016DB2-19D0-4821-994A-867BC79FA4C1}" presName="hierChild5" presStyleCnt="0"/>
      <dgm:spPr/>
    </dgm:pt>
    <dgm:pt modelId="{76C415D9-15E4-405D-A964-BCC4E4536553}" type="pres">
      <dgm:prSet presAssocID="{64800F9B-22A8-4E3C-BC6B-D7F3B7D6477D}" presName="Name37" presStyleLbl="parChTrans1D2" presStyleIdx="2" presStyleCnt="3"/>
      <dgm:spPr/>
      <dgm:t>
        <a:bodyPr/>
        <a:lstStyle/>
        <a:p>
          <a:endParaRPr lang="ru-RU"/>
        </a:p>
      </dgm:t>
    </dgm:pt>
    <dgm:pt modelId="{1009505F-61BD-4F73-A51D-559B904B93C4}" type="pres">
      <dgm:prSet presAssocID="{84F4D8A0-8ED0-4A7C-929E-0294A591488E}" presName="hierRoot2" presStyleCnt="0">
        <dgm:presLayoutVars>
          <dgm:hierBranch val="init"/>
        </dgm:presLayoutVars>
      </dgm:prSet>
      <dgm:spPr/>
    </dgm:pt>
    <dgm:pt modelId="{2447C88B-385C-485A-9F7C-A1A2C61B1CCC}" type="pres">
      <dgm:prSet presAssocID="{84F4D8A0-8ED0-4A7C-929E-0294A591488E}" presName="rootComposite" presStyleCnt="0"/>
      <dgm:spPr/>
    </dgm:pt>
    <dgm:pt modelId="{C00255DC-E630-43D5-86F2-C39C96D49444}" type="pres">
      <dgm:prSet presAssocID="{84F4D8A0-8ED0-4A7C-929E-0294A591488E}" presName="rootText" presStyleLbl="node1" presStyleIdx="2" presStyleCnt="3">
        <dgm:presLayoutVars>
          <dgm:chMax/>
          <dgm:chPref val="3"/>
        </dgm:presLayoutVars>
      </dgm:prSet>
      <dgm:spPr/>
      <dgm:t>
        <a:bodyPr/>
        <a:lstStyle/>
        <a:p>
          <a:endParaRPr lang="ru-RU"/>
        </a:p>
      </dgm:t>
    </dgm:pt>
    <dgm:pt modelId="{0DE25BFE-9CDE-4F81-89F8-7D88020C5110}" type="pres">
      <dgm:prSet presAssocID="{84F4D8A0-8ED0-4A7C-929E-0294A591488E}" presName="titleText2" presStyleLbl="fgAcc1" presStyleIdx="2" presStyleCnt="3">
        <dgm:presLayoutVars>
          <dgm:chMax val="0"/>
          <dgm:chPref val="0"/>
        </dgm:presLayoutVars>
      </dgm:prSet>
      <dgm:spPr/>
      <dgm:t>
        <a:bodyPr/>
        <a:lstStyle/>
        <a:p>
          <a:endParaRPr lang="ru-RU"/>
        </a:p>
      </dgm:t>
    </dgm:pt>
    <dgm:pt modelId="{0A45B76F-36C0-40BC-9129-D98502165861}" type="pres">
      <dgm:prSet presAssocID="{84F4D8A0-8ED0-4A7C-929E-0294A591488E}" presName="rootConnector" presStyleLbl="node2" presStyleIdx="0" presStyleCnt="0"/>
      <dgm:spPr/>
      <dgm:t>
        <a:bodyPr/>
        <a:lstStyle/>
        <a:p>
          <a:endParaRPr lang="ru-RU"/>
        </a:p>
      </dgm:t>
    </dgm:pt>
    <dgm:pt modelId="{80A0AEEA-F53C-41FC-B086-0E027942991C}" type="pres">
      <dgm:prSet presAssocID="{84F4D8A0-8ED0-4A7C-929E-0294A591488E}" presName="hierChild4" presStyleCnt="0"/>
      <dgm:spPr/>
    </dgm:pt>
    <dgm:pt modelId="{0B14D46F-3616-4A89-8CE0-18DEF899C336}" type="pres">
      <dgm:prSet presAssocID="{84F4D8A0-8ED0-4A7C-929E-0294A591488E}" presName="hierChild5" presStyleCnt="0"/>
      <dgm:spPr/>
    </dgm:pt>
    <dgm:pt modelId="{64FFA7B7-A2CD-4A0D-BBB8-79B3E455F2C3}" type="pres">
      <dgm:prSet presAssocID="{0E050133-6C7E-4D6C-AFE8-E8EE4F33B74C}" presName="hierChild3" presStyleCnt="0"/>
      <dgm:spPr/>
    </dgm:pt>
  </dgm:ptLst>
  <dgm:cxnLst>
    <dgm:cxn modelId="{5D4FD566-D628-425B-80C3-EC90E4FBE53E}" type="presOf" srcId="{00016DB2-19D0-4821-994A-867BC79FA4C1}" destId="{5A0947E7-5356-4DC9-B9DA-BB7B2A0E5E0D}" srcOrd="1" destOrd="0" presId="urn:microsoft.com/office/officeart/2008/layout/NameandTitleOrganizationalChart"/>
    <dgm:cxn modelId="{843DFC64-DB7E-4C95-9B4D-AE05F8B88353}" type="presOf" srcId="{1DC7B354-5245-4931-A60F-D57D7759D633}" destId="{049CCA41-BB68-48E2-83C4-0F63354C51D0}" srcOrd="0" destOrd="0" presId="urn:microsoft.com/office/officeart/2008/layout/NameandTitleOrganizationalChart"/>
    <dgm:cxn modelId="{DFBD78B1-7616-4CC0-81CB-363D98177C74}" type="presOf" srcId="{F80CD4FC-A6FF-485D-8B44-A5990AA5AECE}" destId="{0F56B0CF-9B4B-48E5-91D4-02E0EAE783C3}" srcOrd="0" destOrd="0" presId="urn:microsoft.com/office/officeart/2008/layout/NameandTitleOrganizationalChart"/>
    <dgm:cxn modelId="{A1BA2861-20D9-4CEF-9681-B508CB7703EC}" type="presOf" srcId="{0E050133-6C7E-4D6C-AFE8-E8EE4F33B74C}" destId="{E8543185-E631-4006-8F91-9283460C2516}" srcOrd="0" destOrd="0" presId="urn:microsoft.com/office/officeart/2008/layout/NameandTitleOrganizationalChart"/>
    <dgm:cxn modelId="{A1CF14F5-C77A-4CFF-9691-9175E62FE663}" type="presOf" srcId="{D6AD3E59-16A8-4A1A-8717-B2055477AB4C}" destId="{20B7B11F-AFE9-47FE-92CE-E33F30598E20}" srcOrd="1" destOrd="0" presId="urn:microsoft.com/office/officeart/2008/layout/NameandTitleOrganizationalChart"/>
    <dgm:cxn modelId="{74432316-FA6E-4F85-A38E-94B2B75B6721}" srcId="{0E050133-6C7E-4D6C-AFE8-E8EE4F33B74C}" destId="{84F4D8A0-8ED0-4A7C-929E-0294A591488E}" srcOrd="2" destOrd="0" parTransId="{64800F9B-22A8-4E3C-BC6B-D7F3B7D6477D}" sibTransId="{8AB94D7B-79BB-404B-8DB5-0F784077D9B9}"/>
    <dgm:cxn modelId="{B921D152-636E-4B2E-AAA6-46CBB12DA37A}" type="presOf" srcId="{AC5254A7-0CEC-4612-B2AA-618940F38285}" destId="{10E855E2-667F-4CFC-83C1-C79164E57F5B}" srcOrd="0" destOrd="0" presId="urn:microsoft.com/office/officeart/2008/layout/NameandTitleOrganizationalChart"/>
    <dgm:cxn modelId="{CEC3A9A6-5E9F-4047-86DC-01CEC694F27E}" type="presOf" srcId="{D6AD3E59-16A8-4A1A-8717-B2055477AB4C}" destId="{38E90637-1100-4E47-8AE1-20D0818749D6}" srcOrd="0" destOrd="0" presId="urn:microsoft.com/office/officeart/2008/layout/NameandTitleOrganizationalChart"/>
    <dgm:cxn modelId="{FDC6E252-0B4D-453D-98A2-60DB03A83681}" srcId="{69390732-B2BA-4E13-A282-F55EFF4378F9}" destId="{0E050133-6C7E-4D6C-AFE8-E8EE4F33B74C}" srcOrd="0" destOrd="0" parTransId="{8FC7A0E8-515F-4C7C-8C52-70BA6758D8F1}" sibTransId="{121B438B-5CCB-4753-A98F-E4114A5FCDE9}"/>
    <dgm:cxn modelId="{F8970876-4834-4064-A40D-6F2EB03BE718}" type="presOf" srcId="{8AB94D7B-79BB-404B-8DB5-0F784077D9B9}" destId="{0DE25BFE-9CDE-4F81-89F8-7D88020C5110}" srcOrd="0" destOrd="0" presId="urn:microsoft.com/office/officeart/2008/layout/NameandTitleOrganizationalChart"/>
    <dgm:cxn modelId="{16E2B5AA-AA3E-475E-8940-90C748CFED97}" srcId="{0E050133-6C7E-4D6C-AFE8-E8EE4F33B74C}" destId="{D6AD3E59-16A8-4A1A-8717-B2055477AB4C}" srcOrd="0" destOrd="0" parTransId="{6B1B6CAF-C299-49C2-90EC-A076CE2093FA}" sibTransId="{AC5254A7-0CEC-4612-B2AA-618940F38285}"/>
    <dgm:cxn modelId="{F417D210-D713-4370-B6D5-B6BD2A4CE6E0}" type="presOf" srcId="{121B438B-5CCB-4753-A98F-E4114A5FCDE9}" destId="{8803DAAA-C33A-4D5E-8ABF-D22B775448B1}" srcOrd="0" destOrd="0" presId="urn:microsoft.com/office/officeart/2008/layout/NameandTitleOrganizationalChart"/>
    <dgm:cxn modelId="{52F4FC7C-E390-4DD7-B2C4-191168D9F0F7}" type="presOf" srcId="{0E050133-6C7E-4D6C-AFE8-E8EE4F33B74C}" destId="{13490FAB-9890-4985-B5E7-EB4694A84DD3}" srcOrd="1" destOrd="0" presId="urn:microsoft.com/office/officeart/2008/layout/NameandTitleOrganizationalChart"/>
    <dgm:cxn modelId="{6BEC942D-A7BA-4AD4-9F88-20158BF0B1C5}" type="presOf" srcId="{69390732-B2BA-4E13-A282-F55EFF4378F9}" destId="{F465F6E6-55AB-4789-9B97-DA7262888E21}" srcOrd="0" destOrd="0" presId="urn:microsoft.com/office/officeart/2008/layout/NameandTitleOrganizationalChart"/>
    <dgm:cxn modelId="{F709B858-67AE-465A-BAEF-0B04CBF846AF}" type="presOf" srcId="{00016DB2-19D0-4821-994A-867BC79FA4C1}" destId="{F1FB7431-CC01-4CCC-B5A6-9E94A3B3EF6F}" srcOrd="0" destOrd="0" presId="urn:microsoft.com/office/officeart/2008/layout/NameandTitleOrganizationalChart"/>
    <dgm:cxn modelId="{B1FCB015-4FC8-4C04-B902-E108DC55F30A}" type="presOf" srcId="{84F4D8A0-8ED0-4A7C-929E-0294A591488E}" destId="{C00255DC-E630-43D5-86F2-C39C96D49444}" srcOrd="0" destOrd="0" presId="urn:microsoft.com/office/officeart/2008/layout/NameandTitleOrganizationalChart"/>
    <dgm:cxn modelId="{A01FD745-6227-4DF2-9E3E-36D0612F2A14}" srcId="{0E050133-6C7E-4D6C-AFE8-E8EE4F33B74C}" destId="{00016DB2-19D0-4821-994A-867BC79FA4C1}" srcOrd="1" destOrd="0" parTransId="{1DC7B354-5245-4931-A60F-D57D7759D633}" sibTransId="{F80CD4FC-A6FF-485D-8B44-A5990AA5AECE}"/>
    <dgm:cxn modelId="{01E7CE4C-61F4-4D4D-B45D-9C0310AA1D3B}" type="presOf" srcId="{84F4D8A0-8ED0-4A7C-929E-0294A591488E}" destId="{0A45B76F-36C0-40BC-9129-D98502165861}" srcOrd="1" destOrd="0" presId="urn:microsoft.com/office/officeart/2008/layout/NameandTitleOrganizationalChart"/>
    <dgm:cxn modelId="{CFADD4F2-38E3-4B7E-9A74-6ACF301FDCD1}" type="presOf" srcId="{64800F9B-22A8-4E3C-BC6B-D7F3B7D6477D}" destId="{76C415D9-15E4-405D-A964-BCC4E4536553}" srcOrd="0" destOrd="0" presId="urn:microsoft.com/office/officeart/2008/layout/NameandTitleOrganizationalChart"/>
    <dgm:cxn modelId="{0D981F12-528E-483E-8483-C20BC50313D9}" type="presOf" srcId="{6B1B6CAF-C299-49C2-90EC-A076CE2093FA}" destId="{1E32AE6B-3F7F-491B-9963-431D234E6DFB}" srcOrd="0" destOrd="0" presId="urn:microsoft.com/office/officeart/2008/layout/NameandTitleOrganizationalChart"/>
    <dgm:cxn modelId="{26706190-E67F-41A5-BBF5-8160D1089749}" type="presParOf" srcId="{F465F6E6-55AB-4789-9B97-DA7262888E21}" destId="{A6063BF5-072E-4C17-85AC-648FD28AD1CC}" srcOrd="0" destOrd="0" presId="urn:microsoft.com/office/officeart/2008/layout/NameandTitleOrganizationalChart"/>
    <dgm:cxn modelId="{89EE5B08-5FE9-45DD-87BB-9D7F2E6771FE}" type="presParOf" srcId="{A6063BF5-072E-4C17-85AC-648FD28AD1CC}" destId="{8FCCA832-A791-481F-A9E9-3FFD767B49BF}" srcOrd="0" destOrd="0" presId="urn:microsoft.com/office/officeart/2008/layout/NameandTitleOrganizationalChart"/>
    <dgm:cxn modelId="{BB002729-22EF-4059-9925-966C3364A806}" type="presParOf" srcId="{8FCCA832-A791-481F-A9E9-3FFD767B49BF}" destId="{E8543185-E631-4006-8F91-9283460C2516}" srcOrd="0" destOrd="0" presId="urn:microsoft.com/office/officeart/2008/layout/NameandTitleOrganizationalChart"/>
    <dgm:cxn modelId="{B01052ED-4E1B-4E2A-8778-0B912C926DF2}" type="presParOf" srcId="{8FCCA832-A791-481F-A9E9-3FFD767B49BF}" destId="{8803DAAA-C33A-4D5E-8ABF-D22B775448B1}" srcOrd="1" destOrd="0" presId="urn:microsoft.com/office/officeart/2008/layout/NameandTitleOrganizationalChart"/>
    <dgm:cxn modelId="{50C8CD8E-2194-4898-BFD7-9DF3B36E4DE9}" type="presParOf" srcId="{8FCCA832-A791-481F-A9E9-3FFD767B49BF}" destId="{13490FAB-9890-4985-B5E7-EB4694A84DD3}" srcOrd="2" destOrd="0" presId="urn:microsoft.com/office/officeart/2008/layout/NameandTitleOrganizationalChart"/>
    <dgm:cxn modelId="{4D46CCD4-C622-4D09-A67F-6019500E25B0}" type="presParOf" srcId="{A6063BF5-072E-4C17-85AC-648FD28AD1CC}" destId="{B59C2D6E-8E5B-47A9-BEF2-57D01089A3B8}" srcOrd="1" destOrd="0" presId="urn:microsoft.com/office/officeart/2008/layout/NameandTitleOrganizationalChart"/>
    <dgm:cxn modelId="{F6EAD9AF-ADD5-444C-8A00-0EBFEADD0270}" type="presParOf" srcId="{B59C2D6E-8E5B-47A9-BEF2-57D01089A3B8}" destId="{1E32AE6B-3F7F-491B-9963-431D234E6DFB}" srcOrd="0" destOrd="0" presId="urn:microsoft.com/office/officeart/2008/layout/NameandTitleOrganizationalChart"/>
    <dgm:cxn modelId="{8A64ACD3-0A03-4498-848A-45D5E8830AD2}" type="presParOf" srcId="{B59C2D6E-8E5B-47A9-BEF2-57D01089A3B8}" destId="{CCCD2E9B-DABA-49E5-A626-744C2080913C}" srcOrd="1" destOrd="0" presId="urn:microsoft.com/office/officeart/2008/layout/NameandTitleOrganizationalChart"/>
    <dgm:cxn modelId="{123F8495-E155-4670-B459-5BA0F34EC088}" type="presParOf" srcId="{CCCD2E9B-DABA-49E5-A626-744C2080913C}" destId="{F5A6744F-FE9C-4C39-BBAF-6E38CE036553}" srcOrd="0" destOrd="0" presId="urn:microsoft.com/office/officeart/2008/layout/NameandTitleOrganizationalChart"/>
    <dgm:cxn modelId="{398D2479-CE8E-4B27-AF50-D78ED6C4C72A}" type="presParOf" srcId="{F5A6744F-FE9C-4C39-BBAF-6E38CE036553}" destId="{38E90637-1100-4E47-8AE1-20D0818749D6}" srcOrd="0" destOrd="0" presId="urn:microsoft.com/office/officeart/2008/layout/NameandTitleOrganizationalChart"/>
    <dgm:cxn modelId="{127E1EF4-29CC-461C-B9CC-FD801F40AC5E}" type="presParOf" srcId="{F5A6744F-FE9C-4C39-BBAF-6E38CE036553}" destId="{10E855E2-667F-4CFC-83C1-C79164E57F5B}" srcOrd="1" destOrd="0" presId="urn:microsoft.com/office/officeart/2008/layout/NameandTitleOrganizationalChart"/>
    <dgm:cxn modelId="{6CD31EBD-2048-4239-8CD6-572132DAD165}" type="presParOf" srcId="{F5A6744F-FE9C-4C39-BBAF-6E38CE036553}" destId="{20B7B11F-AFE9-47FE-92CE-E33F30598E20}" srcOrd="2" destOrd="0" presId="urn:microsoft.com/office/officeart/2008/layout/NameandTitleOrganizationalChart"/>
    <dgm:cxn modelId="{427120A1-40FC-48C5-92AC-E48B301B6339}" type="presParOf" srcId="{CCCD2E9B-DABA-49E5-A626-744C2080913C}" destId="{1A369D93-E703-43BC-90D0-C45A3E0E249A}" srcOrd="1" destOrd="0" presId="urn:microsoft.com/office/officeart/2008/layout/NameandTitleOrganizationalChart"/>
    <dgm:cxn modelId="{A432B7D6-BEDE-41C1-929F-E5255B0E6759}" type="presParOf" srcId="{CCCD2E9B-DABA-49E5-A626-744C2080913C}" destId="{E201EE82-160A-4946-8F9D-B4B9ABC162DE}" srcOrd="2" destOrd="0" presId="urn:microsoft.com/office/officeart/2008/layout/NameandTitleOrganizationalChart"/>
    <dgm:cxn modelId="{FCFF11C5-AAAF-4828-920E-04CF8854762D}" type="presParOf" srcId="{B59C2D6E-8E5B-47A9-BEF2-57D01089A3B8}" destId="{049CCA41-BB68-48E2-83C4-0F63354C51D0}" srcOrd="2" destOrd="0" presId="urn:microsoft.com/office/officeart/2008/layout/NameandTitleOrganizationalChart"/>
    <dgm:cxn modelId="{CED7876E-DA09-4581-BE9C-FBFEDCBD74A3}" type="presParOf" srcId="{B59C2D6E-8E5B-47A9-BEF2-57D01089A3B8}" destId="{1F203337-2F51-41E7-9BFF-E6AE1E7BF797}" srcOrd="3" destOrd="0" presId="urn:microsoft.com/office/officeart/2008/layout/NameandTitleOrganizationalChart"/>
    <dgm:cxn modelId="{933D0948-D702-42AF-8203-99F6317C553A}" type="presParOf" srcId="{1F203337-2F51-41E7-9BFF-E6AE1E7BF797}" destId="{EA149554-019D-47D4-B58E-D2156365B1FF}" srcOrd="0" destOrd="0" presId="urn:microsoft.com/office/officeart/2008/layout/NameandTitleOrganizationalChart"/>
    <dgm:cxn modelId="{D1215933-1568-401C-9097-3440F64521E2}" type="presParOf" srcId="{EA149554-019D-47D4-B58E-D2156365B1FF}" destId="{F1FB7431-CC01-4CCC-B5A6-9E94A3B3EF6F}" srcOrd="0" destOrd="0" presId="urn:microsoft.com/office/officeart/2008/layout/NameandTitleOrganizationalChart"/>
    <dgm:cxn modelId="{2246857B-43F0-4FC9-9A55-A38FA8E062E0}" type="presParOf" srcId="{EA149554-019D-47D4-B58E-D2156365B1FF}" destId="{0F56B0CF-9B4B-48E5-91D4-02E0EAE783C3}" srcOrd="1" destOrd="0" presId="urn:microsoft.com/office/officeart/2008/layout/NameandTitleOrganizationalChart"/>
    <dgm:cxn modelId="{F742981E-24E4-4133-8094-F5AAE70CE1CE}" type="presParOf" srcId="{EA149554-019D-47D4-B58E-D2156365B1FF}" destId="{5A0947E7-5356-4DC9-B9DA-BB7B2A0E5E0D}" srcOrd="2" destOrd="0" presId="urn:microsoft.com/office/officeart/2008/layout/NameandTitleOrganizationalChart"/>
    <dgm:cxn modelId="{B0C5EABB-8B98-4DDB-ADD2-E0C3CD33C146}" type="presParOf" srcId="{1F203337-2F51-41E7-9BFF-E6AE1E7BF797}" destId="{F447F64F-F41D-4F5E-804E-5034205FDBE0}" srcOrd="1" destOrd="0" presId="urn:microsoft.com/office/officeart/2008/layout/NameandTitleOrganizationalChart"/>
    <dgm:cxn modelId="{FE883BC2-8177-485A-8350-1D92457FEB6D}" type="presParOf" srcId="{1F203337-2F51-41E7-9BFF-E6AE1E7BF797}" destId="{AB63D095-49CE-423D-BEB2-F727588360D0}" srcOrd="2" destOrd="0" presId="urn:microsoft.com/office/officeart/2008/layout/NameandTitleOrganizationalChart"/>
    <dgm:cxn modelId="{C75BD0BD-37B3-450F-8566-B16DBA1F9E74}" type="presParOf" srcId="{B59C2D6E-8E5B-47A9-BEF2-57D01089A3B8}" destId="{76C415D9-15E4-405D-A964-BCC4E4536553}" srcOrd="4" destOrd="0" presId="urn:microsoft.com/office/officeart/2008/layout/NameandTitleOrganizationalChart"/>
    <dgm:cxn modelId="{687F79F1-3293-4253-9C67-2FF13ABC8F7F}" type="presParOf" srcId="{B59C2D6E-8E5B-47A9-BEF2-57D01089A3B8}" destId="{1009505F-61BD-4F73-A51D-559B904B93C4}" srcOrd="5" destOrd="0" presId="urn:microsoft.com/office/officeart/2008/layout/NameandTitleOrganizationalChart"/>
    <dgm:cxn modelId="{E146E894-7960-47C4-84DF-23D182B7A862}" type="presParOf" srcId="{1009505F-61BD-4F73-A51D-559B904B93C4}" destId="{2447C88B-385C-485A-9F7C-A1A2C61B1CCC}" srcOrd="0" destOrd="0" presId="urn:microsoft.com/office/officeart/2008/layout/NameandTitleOrganizationalChart"/>
    <dgm:cxn modelId="{BEA230EA-2CFE-4876-A55E-1E652533B7AE}" type="presParOf" srcId="{2447C88B-385C-485A-9F7C-A1A2C61B1CCC}" destId="{C00255DC-E630-43D5-86F2-C39C96D49444}" srcOrd="0" destOrd="0" presId="urn:microsoft.com/office/officeart/2008/layout/NameandTitleOrganizationalChart"/>
    <dgm:cxn modelId="{C92A30F6-4539-4BB8-96D6-D39ABA43FE10}" type="presParOf" srcId="{2447C88B-385C-485A-9F7C-A1A2C61B1CCC}" destId="{0DE25BFE-9CDE-4F81-89F8-7D88020C5110}" srcOrd="1" destOrd="0" presId="urn:microsoft.com/office/officeart/2008/layout/NameandTitleOrganizationalChart"/>
    <dgm:cxn modelId="{FBD702E4-12CC-4A18-AFB6-9419F2557E9F}" type="presParOf" srcId="{2447C88B-385C-485A-9F7C-A1A2C61B1CCC}" destId="{0A45B76F-36C0-40BC-9129-D98502165861}" srcOrd="2" destOrd="0" presId="urn:microsoft.com/office/officeart/2008/layout/NameandTitleOrganizationalChart"/>
    <dgm:cxn modelId="{6369C808-B891-40BA-8A2D-532484662194}" type="presParOf" srcId="{1009505F-61BD-4F73-A51D-559B904B93C4}" destId="{80A0AEEA-F53C-41FC-B086-0E027942991C}" srcOrd="1" destOrd="0" presId="urn:microsoft.com/office/officeart/2008/layout/NameandTitleOrganizationalChart"/>
    <dgm:cxn modelId="{D3EBF67D-BC0D-477D-8424-8808A692CB7E}" type="presParOf" srcId="{1009505F-61BD-4F73-A51D-559B904B93C4}" destId="{0B14D46F-3616-4A89-8CE0-18DEF899C336}" srcOrd="2" destOrd="0" presId="urn:microsoft.com/office/officeart/2008/layout/NameandTitleOrganizationalChart"/>
    <dgm:cxn modelId="{ABF04990-3678-4EFA-B362-67F54780641A}" type="presParOf" srcId="{A6063BF5-072E-4C17-85AC-648FD28AD1CC}" destId="{64FFA7B7-A2CD-4A0D-BBB8-79B3E455F2C3}" srcOrd="2" destOrd="0" presId="urn:microsoft.com/office/officeart/2008/layout/NameandTitleOrganizationalChar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BFDD9FD-86FD-4DF7-BE9B-2156A609B688}" type="doc">
      <dgm:prSet loTypeId="urn:microsoft.com/office/officeart/2009/3/layout/HorizontalOrganizationChart" loCatId="hierarchy" qsTypeId="urn:microsoft.com/office/officeart/2005/8/quickstyle/3d2" qsCatId="3D" csTypeId="urn:microsoft.com/office/officeart/2005/8/colors/accent1_2" csCatId="accent1"/>
      <dgm:spPr/>
      <dgm:t>
        <a:bodyPr/>
        <a:lstStyle/>
        <a:p>
          <a:endParaRPr lang="ru-RU"/>
        </a:p>
      </dgm:t>
    </dgm:pt>
    <dgm:pt modelId="{FCBA370A-DF7D-405F-8665-B5C8599C8A40}">
      <dgm:prSet/>
      <dgm:spPr/>
      <dgm:t>
        <a:bodyPr/>
        <a:lstStyle/>
        <a:p>
          <a:pPr rtl="0"/>
          <a:r>
            <a:rPr lang="en-US" dirty="0" err="1" smtClean="0"/>
            <a:t>Mexanizm</a:t>
          </a:r>
          <a:r>
            <a:rPr lang="en-US" dirty="0" smtClean="0"/>
            <a:t> </a:t>
          </a:r>
          <a:r>
            <a:rPr lang="en-US" dirty="0" err="1" smtClean="0"/>
            <a:t>va</a:t>
          </a:r>
          <a:r>
            <a:rPr lang="en-US" dirty="0" smtClean="0"/>
            <a:t> </a:t>
          </a:r>
          <a:r>
            <a:rPr lang="en-US" dirty="0" err="1" smtClean="0"/>
            <a:t>mashinalar</a:t>
          </a:r>
          <a:r>
            <a:rPr lang="en-US" dirty="0" smtClean="0"/>
            <a:t> </a:t>
          </a:r>
          <a:r>
            <a:rPr lang="en-US" dirty="0" err="1" smtClean="0"/>
            <a:t>nazariyasida</a:t>
          </a:r>
          <a:r>
            <a:rPr lang="en-US" dirty="0" smtClean="0"/>
            <a:t> </a:t>
          </a:r>
          <a:r>
            <a:rPr lang="en-US" dirty="0" err="1" smtClean="0"/>
            <a:t>ikkita</a:t>
          </a:r>
          <a:r>
            <a:rPr lang="en-US" dirty="0" smtClean="0"/>
            <a:t> </a:t>
          </a:r>
          <a:r>
            <a:rPr lang="en-US" dirty="0" err="1" smtClean="0"/>
            <a:t>asosiy</a:t>
          </a:r>
          <a:r>
            <a:rPr lang="en-US" dirty="0" smtClean="0"/>
            <a:t> masala </a:t>
          </a:r>
          <a:r>
            <a:rPr lang="en-US" dirty="0" err="1" smtClean="0"/>
            <a:t>xal</a:t>
          </a:r>
          <a:r>
            <a:rPr lang="en-US" dirty="0" smtClean="0"/>
            <a:t> </a:t>
          </a:r>
          <a:r>
            <a:rPr lang="en-US" dirty="0" err="1" smtClean="0"/>
            <a:t>qilinadi</a:t>
          </a:r>
          <a:r>
            <a:rPr lang="en-US" dirty="0" smtClean="0"/>
            <a:t>:</a:t>
          </a:r>
          <a:endParaRPr lang="ru-RU" dirty="0"/>
        </a:p>
      </dgm:t>
    </dgm:pt>
    <dgm:pt modelId="{11F58CB0-0278-4D6B-972B-4EF6A9142D15}" type="parTrans" cxnId="{50376191-66E3-4650-BBEB-8278940FD5C4}">
      <dgm:prSet/>
      <dgm:spPr/>
      <dgm:t>
        <a:bodyPr/>
        <a:lstStyle/>
        <a:p>
          <a:endParaRPr lang="ru-RU"/>
        </a:p>
      </dgm:t>
    </dgm:pt>
    <dgm:pt modelId="{D531FCBE-FDD5-462A-ACE6-CC4A82A4A800}" type="sibTrans" cxnId="{50376191-66E3-4650-BBEB-8278940FD5C4}">
      <dgm:prSet/>
      <dgm:spPr/>
      <dgm:t>
        <a:bodyPr/>
        <a:lstStyle/>
        <a:p>
          <a:endParaRPr lang="ru-RU"/>
        </a:p>
      </dgm:t>
    </dgm:pt>
    <dgm:pt modelId="{1CEFADFE-B182-4B44-BA11-F8B886790D8B}">
      <dgm:prSet/>
      <dgm:spPr/>
      <dgm:t>
        <a:bodyPr/>
        <a:lstStyle/>
        <a:p>
          <a:pPr rtl="0"/>
          <a:r>
            <a:rPr lang="en-US" smtClean="0"/>
            <a:t>a) mexanizmlarning tuzilishi, kinematikasi va dinamikasi tamili;</a:t>
          </a:r>
          <a:endParaRPr lang="ru-RU"/>
        </a:p>
      </dgm:t>
    </dgm:pt>
    <dgm:pt modelId="{1AF346CD-8E3F-4B4A-BED5-AE0C40BD4A7C}" type="parTrans" cxnId="{077F2A13-59C8-4FE2-8D23-0362AAA2DBF8}">
      <dgm:prSet/>
      <dgm:spPr/>
      <dgm:t>
        <a:bodyPr/>
        <a:lstStyle/>
        <a:p>
          <a:endParaRPr lang="ru-RU"/>
        </a:p>
      </dgm:t>
    </dgm:pt>
    <dgm:pt modelId="{8347CFAE-997E-48D6-9967-7473A50EC0C8}" type="sibTrans" cxnId="{077F2A13-59C8-4FE2-8D23-0362AAA2DBF8}">
      <dgm:prSet/>
      <dgm:spPr/>
      <dgm:t>
        <a:bodyPr/>
        <a:lstStyle/>
        <a:p>
          <a:endParaRPr lang="ru-RU"/>
        </a:p>
      </dgm:t>
    </dgm:pt>
    <dgm:pt modelId="{C228D12E-B3AC-4D81-82E1-598735665B1F}">
      <dgm:prSet/>
      <dgm:spPr/>
      <dgm:t>
        <a:bodyPr/>
        <a:lstStyle/>
        <a:p>
          <a:pPr rtl="0"/>
          <a:r>
            <a:rPr lang="en-US" smtClean="0"/>
            <a:t>b) berilgan shartlar asosida mexanizmlarni strukturaviy, kinematik va dinamik sintez qilish (loyihalash).</a:t>
          </a:r>
          <a:endParaRPr lang="ru-RU"/>
        </a:p>
      </dgm:t>
    </dgm:pt>
    <dgm:pt modelId="{3B70D75B-C396-4AAA-91D1-193EBB21832E}" type="parTrans" cxnId="{C1AE68C7-65AD-46D0-9532-97DE0B0B53A4}">
      <dgm:prSet/>
      <dgm:spPr/>
      <dgm:t>
        <a:bodyPr/>
        <a:lstStyle/>
        <a:p>
          <a:endParaRPr lang="ru-RU"/>
        </a:p>
      </dgm:t>
    </dgm:pt>
    <dgm:pt modelId="{812ACD51-AC77-4FFC-AD4C-2995BEAC03ED}" type="sibTrans" cxnId="{C1AE68C7-65AD-46D0-9532-97DE0B0B53A4}">
      <dgm:prSet/>
      <dgm:spPr/>
      <dgm:t>
        <a:bodyPr/>
        <a:lstStyle/>
        <a:p>
          <a:endParaRPr lang="ru-RU"/>
        </a:p>
      </dgm:t>
    </dgm:pt>
    <dgm:pt modelId="{22CAB7B9-6963-40F8-91F5-48A0E870BCA9}" type="pres">
      <dgm:prSet presAssocID="{ABFDD9FD-86FD-4DF7-BE9B-2156A609B688}" presName="hierChild1" presStyleCnt="0">
        <dgm:presLayoutVars>
          <dgm:orgChart val="1"/>
          <dgm:chPref val="1"/>
          <dgm:dir/>
          <dgm:animOne val="branch"/>
          <dgm:animLvl val="lvl"/>
          <dgm:resizeHandles/>
        </dgm:presLayoutVars>
      </dgm:prSet>
      <dgm:spPr/>
      <dgm:t>
        <a:bodyPr/>
        <a:lstStyle/>
        <a:p>
          <a:endParaRPr lang="ru-RU"/>
        </a:p>
      </dgm:t>
    </dgm:pt>
    <dgm:pt modelId="{9C055072-EC57-4126-941A-468C33DFBC67}" type="pres">
      <dgm:prSet presAssocID="{FCBA370A-DF7D-405F-8665-B5C8599C8A40}" presName="hierRoot1" presStyleCnt="0">
        <dgm:presLayoutVars>
          <dgm:hierBranch val="init"/>
        </dgm:presLayoutVars>
      </dgm:prSet>
      <dgm:spPr/>
    </dgm:pt>
    <dgm:pt modelId="{CAC29329-8293-45A3-BDE9-BF11F64E8D1E}" type="pres">
      <dgm:prSet presAssocID="{FCBA370A-DF7D-405F-8665-B5C8599C8A40}" presName="rootComposite1" presStyleCnt="0"/>
      <dgm:spPr/>
    </dgm:pt>
    <dgm:pt modelId="{7DFBE6BF-A9A8-4CF0-8B85-9FC6E6039387}" type="pres">
      <dgm:prSet presAssocID="{FCBA370A-DF7D-405F-8665-B5C8599C8A40}" presName="rootText1" presStyleLbl="node0" presStyleIdx="0" presStyleCnt="1">
        <dgm:presLayoutVars>
          <dgm:chPref val="3"/>
        </dgm:presLayoutVars>
      </dgm:prSet>
      <dgm:spPr/>
      <dgm:t>
        <a:bodyPr/>
        <a:lstStyle/>
        <a:p>
          <a:endParaRPr lang="ru-RU"/>
        </a:p>
      </dgm:t>
    </dgm:pt>
    <dgm:pt modelId="{CB71F07B-A91D-4C1A-9964-EDADA1AEEA32}" type="pres">
      <dgm:prSet presAssocID="{FCBA370A-DF7D-405F-8665-B5C8599C8A40}" presName="rootConnector1" presStyleLbl="node1" presStyleIdx="0" presStyleCnt="0"/>
      <dgm:spPr/>
      <dgm:t>
        <a:bodyPr/>
        <a:lstStyle/>
        <a:p>
          <a:endParaRPr lang="ru-RU"/>
        </a:p>
      </dgm:t>
    </dgm:pt>
    <dgm:pt modelId="{D0D64297-729E-446F-A382-52EDF750A71D}" type="pres">
      <dgm:prSet presAssocID="{FCBA370A-DF7D-405F-8665-B5C8599C8A40}" presName="hierChild2" presStyleCnt="0"/>
      <dgm:spPr/>
    </dgm:pt>
    <dgm:pt modelId="{EB91855F-C5B8-46BC-83E2-09A2B6211C8D}" type="pres">
      <dgm:prSet presAssocID="{1AF346CD-8E3F-4B4A-BED5-AE0C40BD4A7C}" presName="Name64" presStyleLbl="parChTrans1D2" presStyleIdx="0" presStyleCnt="2"/>
      <dgm:spPr/>
      <dgm:t>
        <a:bodyPr/>
        <a:lstStyle/>
        <a:p>
          <a:endParaRPr lang="ru-RU"/>
        </a:p>
      </dgm:t>
    </dgm:pt>
    <dgm:pt modelId="{11F44268-3A23-42BD-BB02-AA7D3D5B9056}" type="pres">
      <dgm:prSet presAssocID="{1CEFADFE-B182-4B44-BA11-F8B886790D8B}" presName="hierRoot2" presStyleCnt="0">
        <dgm:presLayoutVars>
          <dgm:hierBranch val="init"/>
        </dgm:presLayoutVars>
      </dgm:prSet>
      <dgm:spPr/>
    </dgm:pt>
    <dgm:pt modelId="{C0BAA9A1-78AA-4A9D-87FC-B73A7088AA48}" type="pres">
      <dgm:prSet presAssocID="{1CEFADFE-B182-4B44-BA11-F8B886790D8B}" presName="rootComposite" presStyleCnt="0"/>
      <dgm:spPr/>
    </dgm:pt>
    <dgm:pt modelId="{052A6D28-75A7-4F22-96C2-4BCC682969CC}" type="pres">
      <dgm:prSet presAssocID="{1CEFADFE-B182-4B44-BA11-F8B886790D8B}" presName="rootText" presStyleLbl="node2" presStyleIdx="0" presStyleCnt="2">
        <dgm:presLayoutVars>
          <dgm:chPref val="3"/>
        </dgm:presLayoutVars>
      </dgm:prSet>
      <dgm:spPr/>
      <dgm:t>
        <a:bodyPr/>
        <a:lstStyle/>
        <a:p>
          <a:endParaRPr lang="ru-RU"/>
        </a:p>
      </dgm:t>
    </dgm:pt>
    <dgm:pt modelId="{BF20AC77-DD33-41BA-8703-97F575E89FC8}" type="pres">
      <dgm:prSet presAssocID="{1CEFADFE-B182-4B44-BA11-F8B886790D8B}" presName="rootConnector" presStyleLbl="node2" presStyleIdx="0" presStyleCnt="2"/>
      <dgm:spPr/>
      <dgm:t>
        <a:bodyPr/>
        <a:lstStyle/>
        <a:p>
          <a:endParaRPr lang="ru-RU"/>
        </a:p>
      </dgm:t>
    </dgm:pt>
    <dgm:pt modelId="{D2C1E944-C2FA-40BA-BF26-15FE7BB89293}" type="pres">
      <dgm:prSet presAssocID="{1CEFADFE-B182-4B44-BA11-F8B886790D8B}" presName="hierChild4" presStyleCnt="0"/>
      <dgm:spPr/>
    </dgm:pt>
    <dgm:pt modelId="{5FE03151-9939-49A9-972D-215DD164128D}" type="pres">
      <dgm:prSet presAssocID="{1CEFADFE-B182-4B44-BA11-F8B886790D8B}" presName="hierChild5" presStyleCnt="0"/>
      <dgm:spPr/>
    </dgm:pt>
    <dgm:pt modelId="{0BA2EE45-3E0A-4A82-AC7F-32239B3C25D4}" type="pres">
      <dgm:prSet presAssocID="{3B70D75B-C396-4AAA-91D1-193EBB21832E}" presName="Name64" presStyleLbl="parChTrans1D2" presStyleIdx="1" presStyleCnt="2"/>
      <dgm:spPr/>
      <dgm:t>
        <a:bodyPr/>
        <a:lstStyle/>
        <a:p>
          <a:endParaRPr lang="ru-RU"/>
        </a:p>
      </dgm:t>
    </dgm:pt>
    <dgm:pt modelId="{E4DF45C8-1AA9-4D27-980F-5074F04C7836}" type="pres">
      <dgm:prSet presAssocID="{C228D12E-B3AC-4D81-82E1-598735665B1F}" presName="hierRoot2" presStyleCnt="0">
        <dgm:presLayoutVars>
          <dgm:hierBranch val="init"/>
        </dgm:presLayoutVars>
      </dgm:prSet>
      <dgm:spPr/>
    </dgm:pt>
    <dgm:pt modelId="{55A0425C-E49B-41C3-BF53-0BCD35D1EF51}" type="pres">
      <dgm:prSet presAssocID="{C228D12E-B3AC-4D81-82E1-598735665B1F}" presName="rootComposite" presStyleCnt="0"/>
      <dgm:spPr/>
    </dgm:pt>
    <dgm:pt modelId="{92F34131-62D2-401B-AAC5-39DFBE6605B9}" type="pres">
      <dgm:prSet presAssocID="{C228D12E-B3AC-4D81-82E1-598735665B1F}" presName="rootText" presStyleLbl="node2" presStyleIdx="1" presStyleCnt="2">
        <dgm:presLayoutVars>
          <dgm:chPref val="3"/>
        </dgm:presLayoutVars>
      </dgm:prSet>
      <dgm:spPr/>
      <dgm:t>
        <a:bodyPr/>
        <a:lstStyle/>
        <a:p>
          <a:endParaRPr lang="ru-RU"/>
        </a:p>
      </dgm:t>
    </dgm:pt>
    <dgm:pt modelId="{3A603FBB-F8A6-405A-995F-30FE55A5BA66}" type="pres">
      <dgm:prSet presAssocID="{C228D12E-B3AC-4D81-82E1-598735665B1F}" presName="rootConnector" presStyleLbl="node2" presStyleIdx="1" presStyleCnt="2"/>
      <dgm:spPr/>
      <dgm:t>
        <a:bodyPr/>
        <a:lstStyle/>
        <a:p>
          <a:endParaRPr lang="ru-RU"/>
        </a:p>
      </dgm:t>
    </dgm:pt>
    <dgm:pt modelId="{8FC9682F-2BD6-4061-A9B3-67A4EF75B0B3}" type="pres">
      <dgm:prSet presAssocID="{C228D12E-B3AC-4D81-82E1-598735665B1F}" presName="hierChild4" presStyleCnt="0"/>
      <dgm:spPr/>
    </dgm:pt>
    <dgm:pt modelId="{02F4C066-0603-40D5-80D2-CB683D7B6091}" type="pres">
      <dgm:prSet presAssocID="{C228D12E-B3AC-4D81-82E1-598735665B1F}" presName="hierChild5" presStyleCnt="0"/>
      <dgm:spPr/>
    </dgm:pt>
    <dgm:pt modelId="{7625EA54-ACF6-4B5E-87FD-E123ECB839CF}" type="pres">
      <dgm:prSet presAssocID="{FCBA370A-DF7D-405F-8665-B5C8599C8A40}" presName="hierChild3" presStyleCnt="0"/>
      <dgm:spPr/>
    </dgm:pt>
  </dgm:ptLst>
  <dgm:cxnLst>
    <dgm:cxn modelId="{077F2A13-59C8-4FE2-8D23-0362AAA2DBF8}" srcId="{FCBA370A-DF7D-405F-8665-B5C8599C8A40}" destId="{1CEFADFE-B182-4B44-BA11-F8B886790D8B}" srcOrd="0" destOrd="0" parTransId="{1AF346CD-8E3F-4B4A-BED5-AE0C40BD4A7C}" sibTransId="{8347CFAE-997E-48D6-9967-7473A50EC0C8}"/>
    <dgm:cxn modelId="{C1AE68C7-65AD-46D0-9532-97DE0B0B53A4}" srcId="{FCBA370A-DF7D-405F-8665-B5C8599C8A40}" destId="{C228D12E-B3AC-4D81-82E1-598735665B1F}" srcOrd="1" destOrd="0" parTransId="{3B70D75B-C396-4AAA-91D1-193EBB21832E}" sibTransId="{812ACD51-AC77-4FFC-AD4C-2995BEAC03ED}"/>
    <dgm:cxn modelId="{50376191-66E3-4650-BBEB-8278940FD5C4}" srcId="{ABFDD9FD-86FD-4DF7-BE9B-2156A609B688}" destId="{FCBA370A-DF7D-405F-8665-B5C8599C8A40}" srcOrd="0" destOrd="0" parTransId="{11F58CB0-0278-4D6B-972B-4EF6A9142D15}" sibTransId="{D531FCBE-FDD5-462A-ACE6-CC4A82A4A800}"/>
    <dgm:cxn modelId="{2299D383-FDD5-47C4-A387-E6751A244DE6}" type="presOf" srcId="{1CEFADFE-B182-4B44-BA11-F8B886790D8B}" destId="{052A6D28-75A7-4F22-96C2-4BCC682969CC}" srcOrd="0" destOrd="0" presId="urn:microsoft.com/office/officeart/2009/3/layout/HorizontalOrganizationChart"/>
    <dgm:cxn modelId="{1C471FE0-CCF8-4331-89CD-0C71FAE1DD11}" type="presOf" srcId="{C228D12E-B3AC-4D81-82E1-598735665B1F}" destId="{92F34131-62D2-401B-AAC5-39DFBE6605B9}" srcOrd="0" destOrd="0" presId="urn:microsoft.com/office/officeart/2009/3/layout/HorizontalOrganizationChart"/>
    <dgm:cxn modelId="{96E9FF37-95FB-44C0-8533-05FE1624EC55}" type="presOf" srcId="{ABFDD9FD-86FD-4DF7-BE9B-2156A609B688}" destId="{22CAB7B9-6963-40F8-91F5-48A0E870BCA9}" srcOrd="0" destOrd="0" presId="urn:microsoft.com/office/officeart/2009/3/layout/HorizontalOrganizationChart"/>
    <dgm:cxn modelId="{CBBDEA38-5C39-42E4-A197-5CCEAAB2A012}" type="presOf" srcId="{FCBA370A-DF7D-405F-8665-B5C8599C8A40}" destId="{CB71F07B-A91D-4C1A-9964-EDADA1AEEA32}" srcOrd="1" destOrd="0" presId="urn:microsoft.com/office/officeart/2009/3/layout/HorizontalOrganizationChart"/>
    <dgm:cxn modelId="{464F606B-62E1-42F6-AEA3-CE921ADE1618}" type="presOf" srcId="{3B70D75B-C396-4AAA-91D1-193EBB21832E}" destId="{0BA2EE45-3E0A-4A82-AC7F-32239B3C25D4}" srcOrd="0" destOrd="0" presId="urn:microsoft.com/office/officeart/2009/3/layout/HorizontalOrganizationChart"/>
    <dgm:cxn modelId="{AA56ED2E-7D6D-4557-B2ED-C6B12A09700E}" type="presOf" srcId="{1AF346CD-8E3F-4B4A-BED5-AE0C40BD4A7C}" destId="{EB91855F-C5B8-46BC-83E2-09A2B6211C8D}" srcOrd="0" destOrd="0" presId="urn:microsoft.com/office/officeart/2009/3/layout/HorizontalOrganizationChart"/>
    <dgm:cxn modelId="{BD97CEB4-A165-4CF6-AC2C-91337F963D5C}" type="presOf" srcId="{C228D12E-B3AC-4D81-82E1-598735665B1F}" destId="{3A603FBB-F8A6-405A-995F-30FE55A5BA66}" srcOrd="1" destOrd="0" presId="urn:microsoft.com/office/officeart/2009/3/layout/HorizontalOrganizationChart"/>
    <dgm:cxn modelId="{021BD1B3-2F29-4310-883C-6AA6F52ED620}" type="presOf" srcId="{1CEFADFE-B182-4B44-BA11-F8B886790D8B}" destId="{BF20AC77-DD33-41BA-8703-97F575E89FC8}" srcOrd="1" destOrd="0" presId="urn:microsoft.com/office/officeart/2009/3/layout/HorizontalOrganizationChart"/>
    <dgm:cxn modelId="{E878A566-7D56-4C59-9874-E9BFCBFD7B87}" type="presOf" srcId="{FCBA370A-DF7D-405F-8665-B5C8599C8A40}" destId="{7DFBE6BF-A9A8-4CF0-8B85-9FC6E6039387}" srcOrd="0" destOrd="0" presId="urn:microsoft.com/office/officeart/2009/3/layout/HorizontalOrganizationChart"/>
    <dgm:cxn modelId="{A87ABC61-DAF8-4667-AEE3-015AB5E719EE}" type="presParOf" srcId="{22CAB7B9-6963-40F8-91F5-48A0E870BCA9}" destId="{9C055072-EC57-4126-941A-468C33DFBC67}" srcOrd="0" destOrd="0" presId="urn:microsoft.com/office/officeart/2009/3/layout/HorizontalOrganizationChart"/>
    <dgm:cxn modelId="{9BA05252-026A-42C3-81BB-5F49397BC8CC}" type="presParOf" srcId="{9C055072-EC57-4126-941A-468C33DFBC67}" destId="{CAC29329-8293-45A3-BDE9-BF11F64E8D1E}" srcOrd="0" destOrd="0" presId="urn:microsoft.com/office/officeart/2009/3/layout/HorizontalOrganizationChart"/>
    <dgm:cxn modelId="{5DF203B6-CD86-46C1-8843-FD9F4B2D78F3}" type="presParOf" srcId="{CAC29329-8293-45A3-BDE9-BF11F64E8D1E}" destId="{7DFBE6BF-A9A8-4CF0-8B85-9FC6E6039387}" srcOrd="0" destOrd="0" presId="urn:microsoft.com/office/officeart/2009/3/layout/HorizontalOrganizationChart"/>
    <dgm:cxn modelId="{FC382E5A-6CD3-46A7-BC2A-78CCE40E7746}" type="presParOf" srcId="{CAC29329-8293-45A3-BDE9-BF11F64E8D1E}" destId="{CB71F07B-A91D-4C1A-9964-EDADA1AEEA32}" srcOrd="1" destOrd="0" presId="urn:microsoft.com/office/officeart/2009/3/layout/HorizontalOrganizationChart"/>
    <dgm:cxn modelId="{E68056E4-A851-4193-9D2A-B82C8C6B221E}" type="presParOf" srcId="{9C055072-EC57-4126-941A-468C33DFBC67}" destId="{D0D64297-729E-446F-A382-52EDF750A71D}" srcOrd="1" destOrd="0" presId="urn:microsoft.com/office/officeart/2009/3/layout/HorizontalOrganizationChart"/>
    <dgm:cxn modelId="{FC44F992-847C-427E-B8A0-526E9D1F6FFD}" type="presParOf" srcId="{D0D64297-729E-446F-A382-52EDF750A71D}" destId="{EB91855F-C5B8-46BC-83E2-09A2B6211C8D}" srcOrd="0" destOrd="0" presId="urn:microsoft.com/office/officeart/2009/3/layout/HorizontalOrganizationChart"/>
    <dgm:cxn modelId="{60DCA391-7E17-41A4-9595-229D82D74693}" type="presParOf" srcId="{D0D64297-729E-446F-A382-52EDF750A71D}" destId="{11F44268-3A23-42BD-BB02-AA7D3D5B9056}" srcOrd="1" destOrd="0" presId="urn:microsoft.com/office/officeart/2009/3/layout/HorizontalOrganizationChart"/>
    <dgm:cxn modelId="{1F89038F-738E-48FE-87C4-1CB9C082446F}" type="presParOf" srcId="{11F44268-3A23-42BD-BB02-AA7D3D5B9056}" destId="{C0BAA9A1-78AA-4A9D-87FC-B73A7088AA48}" srcOrd="0" destOrd="0" presId="urn:microsoft.com/office/officeart/2009/3/layout/HorizontalOrganizationChart"/>
    <dgm:cxn modelId="{4DB4D94F-736D-4EB6-B04F-F3794B2DD5CA}" type="presParOf" srcId="{C0BAA9A1-78AA-4A9D-87FC-B73A7088AA48}" destId="{052A6D28-75A7-4F22-96C2-4BCC682969CC}" srcOrd="0" destOrd="0" presId="urn:microsoft.com/office/officeart/2009/3/layout/HorizontalOrganizationChart"/>
    <dgm:cxn modelId="{89469C9D-0425-426A-8926-93D8A6FA8476}" type="presParOf" srcId="{C0BAA9A1-78AA-4A9D-87FC-B73A7088AA48}" destId="{BF20AC77-DD33-41BA-8703-97F575E89FC8}" srcOrd="1" destOrd="0" presId="urn:microsoft.com/office/officeart/2009/3/layout/HorizontalOrganizationChart"/>
    <dgm:cxn modelId="{D3A4085B-FA73-4B81-A382-31769F907FD5}" type="presParOf" srcId="{11F44268-3A23-42BD-BB02-AA7D3D5B9056}" destId="{D2C1E944-C2FA-40BA-BF26-15FE7BB89293}" srcOrd="1" destOrd="0" presId="urn:microsoft.com/office/officeart/2009/3/layout/HorizontalOrganizationChart"/>
    <dgm:cxn modelId="{9CD9F063-AACB-4BA1-A097-76131B2B24D4}" type="presParOf" srcId="{11F44268-3A23-42BD-BB02-AA7D3D5B9056}" destId="{5FE03151-9939-49A9-972D-215DD164128D}" srcOrd="2" destOrd="0" presId="urn:microsoft.com/office/officeart/2009/3/layout/HorizontalOrganizationChart"/>
    <dgm:cxn modelId="{E3931736-EC1E-42C6-8C74-640FBB6DE8BC}" type="presParOf" srcId="{D0D64297-729E-446F-A382-52EDF750A71D}" destId="{0BA2EE45-3E0A-4A82-AC7F-32239B3C25D4}" srcOrd="2" destOrd="0" presId="urn:microsoft.com/office/officeart/2009/3/layout/HorizontalOrganizationChart"/>
    <dgm:cxn modelId="{FA5CB6E8-01A6-4FF7-B923-3DAA808758BB}" type="presParOf" srcId="{D0D64297-729E-446F-A382-52EDF750A71D}" destId="{E4DF45C8-1AA9-4D27-980F-5074F04C7836}" srcOrd="3" destOrd="0" presId="urn:microsoft.com/office/officeart/2009/3/layout/HorizontalOrganizationChart"/>
    <dgm:cxn modelId="{EA176A1E-B1B1-4356-B21A-A3F5970CB7FF}" type="presParOf" srcId="{E4DF45C8-1AA9-4D27-980F-5074F04C7836}" destId="{55A0425C-E49B-41C3-BF53-0BCD35D1EF51}" srcOrd="0" destOrd="0" presId="urn:microsoft.com/office/officeart/2009/3/layout/HorizontalOrganizationChart"/>
    <dgm:cxn modelId="{8863ACB0-B5ED-48FF-8B2B-D37A1306F0AD}" type="presParOf" srcId="{55A0425C-E49B-41C3-BF53-0BCD35D1EF51}" destId="{92F34131-62D2-401B-AAC5-39DFBE6605B9}" srcOrd="0" destOrd="0" presId="urn:microsoft.com/office/officeart/2009/3/layout/HorizontalOrganizationChart"/>
    <dgm:cxn modelId="{AEB4E08D-4D01-41F6-BFA7-0DE89E66FFFE}" type="presParOf" srcId="{55A0425C-E49B-41C3-BF53-0BCD35D1EF51}" destId="{3A603FBB-F8A6-405A-995F-30FE55A5BA66}" srcOrd="1" destOrd="0" presId="urn:microsoft.com/office/officeart/2009/3/layout/HorizontalOrganizationChart"/>
    <dgm:cxn modelId="{C66F458A-72C6-4830-89F5-85DC57AD8ACB}" type="presParOf" srcId="{E4DF45C8-1AA9-4D27-980F-5074F04C7836}" destId="{8FC9682F-2BD6-4061-A9B3-67A4EF75B0B3}" srcOrd="1" destOrd="0" presId="urn:microsoft.com/office/officeart/2009/3/layout/HorizontalOrganizationChart"/>
    <dgm:cxn modelId="{9794869E-5AEB-451F-8DC0-69500EA49237}" type="presParOf" srcId="{E4DF45C8-1AA9-4D27-980F-5074F04C7836}" destId="{02F4C066-0603-40D5-80D2-CB683D7B6091}" srcOrd="2" destOrd="0" presId="urn:microsoft.com/office/officeart/2009/3/layout/HorizontalOrganizationChart"/>
    <dgm:cxn modelId="{F880173C-B7A8-4C96-AB7E-0D95AA877F4F}" type="presParOf" srcId="{9C055072-EC57-4126-941A-468C33DFBC67}" destId="{7625EA54-ACF6-4B5E-87FD-E123ECB839CF}" srcOrd="2" destOrd="0" presId="urn:microsoft.com/office/officeart/2009/3/layout/HorizontalOrganizationChar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5E148B7-C7EE-44DC-B5F4-92C7B4F30939}" type="doc">
      <dgm:prSet loTypeId="urn:microsoft.com/office/officeart/2008/layout/LinedList" loCatId="hierarchy" qsTypeId="urn:microsoft.com/office/officeart/2005/8/quickstyle/simple5" qsCatId="simple" csTypeId="urn:microsoft.com/office/officeart/2005/8/colors/accent1_2" csCatId="accent1"/>
      <dgm:spPr/>
      <dgm:t>
        <a:bodyPr/>
        <a:lstStyle/>
        <a:p>
          <a:endParaRPr lang="ru-RU"/>
        </a:p>
      </dgm:t>
    </dgm:pt>
    <dgm:pt modelId="{CC8296F1-0C79-4E08-9CD4-BE9EFCE5259A}">
      <dgm:prSet custT="1"/>
      <dgm:spPr/>
      <dgm:t>
        <a:bodyPr/>
        <a:lstStyle/>
        <a:p>
          <a:pPr rtl="0"/>
          <a:r>
            <a:rPr lang="en-US" sz="3000" dirty="0" err="1" smtClean="0">
              <a:latin typeface="Times New Roman" panose="02020603050405020304" pitchFamily="18" charset="0"/>
              <a:cs typeface="Times New Roman" panose="02020603050405020304" pitchFamily="18" charset="0"/>
            </a:rPr>
            <a:t>Mexanizm</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va</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mashinalar</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nazariyasini</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quyidagi</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qismlarga</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bo’lish</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qulaydir</a:t>
          </a:r>
          <a:r>
            <a:rPr lang="en-US" sz="3000" dirty="0" smtClean="0">
              <a:latin typeface="Times New Roman" panose="02020603050405020304" pitchFamily="18" charset="0"/>
              <a:cs typeface="Times New Roman" panose="02020603050405020304" pitchFamily="18" charset="0"/>
            </a:rPr>
            <a:t>:</a:t>
          </a:r>
          <a:endParaRPr lang="ru-RU" sz="3000" dirty="0">
            <a:latin typeface="Times New Roman" panose="02020603050405020304" pitchFamily="18" charset="0"/>
            <a:cs typeface="Times New Roman" panose="02020603050405020304" pitchFamily="18" charset="0"/>
          </a:endParaRPr>
        </a:p>
      </dgm:t>
    </dgm:pt>
    <dgm:pt modelId="{ECA3ABF1-65E4-4AE9-9E77-78465F7A72D4}" type="parTrans" cxnId="{16E70DF8-CF11-43AC-B392-782A2F5FEC87}">
      <dgm:prSet/>
      <dgm:spPr/>
      <dgm:t>
        <a:bodyPr/>
        <a:lstStyle/>
        <a:p>
          <a:endParaRPr lang="ru-RU" sz="3000">
            <a:latin typeface="Times New Roman" panose="02020603050405020304" pitchFamily="18" charset="0"/>
            <a:cs typeface="Times New Roman" panose="02020603050405020304" pitchFamily="18" charset="0"/>
          </a:endParaRPr>
        </a:p>
      </dgm:t>
    </dgm:pt>
    <dgm:pt modelId="{7923390F-C37F-4A0C-B873-B208933831EA}" type="sibTrans" cxnId="{16E70DF8-CF11-43AC-B392-782A2F5FEC87}">
      <dgm:prSet/>
      <dgm:spPr/>
      <dgm:t>
        <a:bodyPr/>
        <a:lstStyle/>
        <a:p>
          <a:endParaRPr lang="ru-RU" sz="3000">
            <a:latin typeface="Times New Roman" panose="02020603050405020304" pitchFamily="18" charset="0"/>
            <a:cs typeface="Times New Roman" panose="02020603050405020304" pitchFamily="18" charset="0"/>
          </a:endParaRPr>
        </a:p>
      </dgm:t>
    </dgm:pt>
    <dgm:pt modelId="{221D43D4-A2FD-4E91-86F7-8A05B63E2317}">
      <dgm:prSet custT="1"/>
      <dgm:spPr/>
      <dgm:t>
        <a:bodyPr/>
        <a:lstStyle/>
        <a:p>
          <a:pPr rtl="0"/>
          <a:r>
            <a:rPr lang="en-US" sz="3000" smtClean="0">
              <a:latin typeface="Times New Roman" panose="02020603050405020304" pitchFamily="18" charset="0"/>
              <a:cs typeface="Times New Roman" panose="02020603050405020304" pitchFamily="18" charset="0"/>
            </a:rPr>
            <a:t>a) Mexanizmlar tuzilishining taxdili va ularning sintezi;</a:t>
          </a:r>
          <a:endParaRPr lang="ru-RU" sz="3000">
            <a:latin typeface="Times New Roman" panose="02020603050405020304" pitchFamily="18" charset="0"/>
            <a:cs typeface="Times New Roman" panose="02020603050405020304" pitchFamily="18" charset="0"/>
          </a:endParaRPr>
        </a:p>
      </dgm:t>
    </dgm:pt>
    <dgm:pt modelId="{9B4E4FBA-BD5E-4434-B1CE-7D9DBF463A4A}" type="parTrans" cxnId="{3107166A-2B72-481D-9DF4-8291328B9CE4}">
      <dgm:prSet/>
      <dgm:spPr/>
      <dgm:t>
        <a:bodyPr/>
        <a:lstStyle/>
        <a:p>
          <a:endParaRPr lang="ru-RU" sz="3000">
            <a:latin typeface="Times New Roman" panose="02020603050405020304" pitchFamily="18" charset="0"/>
            <a:cs typeface="Times New Roman" panose="02020603050405020304" pitchFamily="18" charset="0"/>
          </a:endParaRPr>
        </a:p>
      </dgm:t>
    </dgm:pt>
    <dgm:pt modelId="{2D2A672B-B569-42AD-826C-507FC5535BBC}" type="sibTrans" cxnId="{3107166A-2B72-481D-9DF4-8291328B9CE4}">
      <dgm:prSet/>
      <dgm:spPr/>
      <dgm:t>
        <a:bodyPr/>
        <a:lstStyle/>
        <a:p>
          <a:endParaRPr lang="ru-RU" sz="3000">
            <a:latin typeface="Times New Roman" panose="02020603050405020304" pitchFamily="18" charset="0"/>
            <a:cs typeface="Times New Roman" panose="02020603050405020304" pitchFamily="18" charset="0"/>
          </a:endParaRPr>
        </a:p>
      </dgm:t>
    </dgm:pt>
    <dgm:pt modelId="{D302F576-D530-4EB7-B62B-BE6470431C6B}">
      <dgm:prSet custT="1"/>
      <dgm:spPr/>
      <dgm:t>
        <a:bodyPr/>
        <a:lstStyle/>
        <a:p>
          <a:pPr rtl="0"/>
          <a:r>
            <a:rPr lang="en-US" sz="3000" dirty="0" smtClean="0">
              <a:latin typeface="Times New Roman" panose="02020603050405020304" pitchFamily="18" charset="0"/>
              <a:cs typeface="Times New Roman" panose="02020603050405020304" pitchFamily="18" charset="0"/>
            </a:rPr>
            <a:t>b) </a:t>
          </a:r>
          <a:r>
            <a:rPr lang="en-US" sz="3000" dirty="0" err="1" smtClean="0">
              <a:latin typeface="Times New Roman" panose="02020603050405020304" pitchFamily="18" charset="0"/>
              <a:cs typeface="Times New Roman" panose="02020603050405020304" pitchFamily="18" charset="0"/>
            </a:rPr>
            <a:t>Mexanizmlarning</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kinematik</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taxlili</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va</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sintezi</a:t>
          </a:r>
          <a:r>
            <a:rPr lang="en-US" sz="3000" dirty="0" smtClean="0">
              <a:latin typeface="Times New Roman" panose="02020603050405020304" pitchFamily="18" charset="0"/>
              <a:cs typeface="Times New Roman" panose="02020603050405020304" pitchFamily="18" charset="0"/>
            </a:rPr>
            <a:t>;</a:t>
          </a:r>
          <a:endParaRPr lang="ru-RU" sz="3000" dirty="0">
            <a:latin typeface="Times New Roman" panose="02020603050405020304" pitchFamily="18" charset="0"/>
            <a:cs typeface="Times New Roman" panose="02020603050405020304" pitchFamily="18" charset="0"/>
          </a:endParaRPr>
        </a:p>
      </dgm:t>
    </dgm:pt>
    <dgm:pt modelId="{B58D3F0D-4567-4FA2-9704-36C0BC28623D}" type="parTrans" cxnId="{054FC93F-88DF-4CD7-A01C-B306BF538643}">
      <dgm:prSet/>
      <dgm:spPr/>
      <dgm:t>
        <a:bodyPr/>
        <a:lstStyle/>
        <a:p>
          <a:endParaRPr lang="ru-RU" sz="3000">
            <a:latin typeface="Times New Roman" panose="02020603050405020304" pitchFamily="18" charset="0"/>
            <a:cs typeface="Times New Roman" panose="02020603050405020304" pitchFamily="18" charset="0"/>
          </a:endParaRPr>
        </a:p>
      </dgm:t>
    </dgm:pt>
    <dgm:pt modelId="{F374D83C-309C-45F0-83E0-1A03C0917DBD}" type="sibTrans" cxnId="{054FC93F-88DF-4CD7-A01C-B306BF538643}">
      <dgm:prSet/>
      <dgm:spPr/>
      <dgm:t>
        <a:bodyPr/>
        <a:lstStyle/>
        <a:p>
          <a:endParaRPr lang="ru-RU" sz="3000">
            <a:latin typeface="Times New Roman" panose="02020603050405020304" pitchFamily="18" charset="0"/>
            <a:cs typeface="Times New Roman" panose="02020603050405020304" pitchFamily="18" charset="0"/>
          </a:endParaRPr>
        </a:p>
      </dgm:t>
    </dgm:pt>
    <dgm:pt modelId="{C2591CFF-7B82-491A-B694-D4856758257C}">
      <dgm:prSet custT="1"/>
      <dgm:spPr/>
      <dgm:t>
        <a:bodyPr/>
        <a:lstStyle/>
        <a:p>
          <a:pPr rtl="0"/>
          <a:r>
            <a:rPr lang="en-US" sz="3000" smtClean="0">
              <a:latin typeface="Times New Roman" panose="02020603050405020304" pitchFamily="18" charset="0"/>
              <a:cs typeface="Times New Roman" panose="02020603050405020304" pitchFamily="18" charset="0"/>
            </a:rPr>
            <a:t>v) Mashina va mexanizmlar dinamikasi.</a:t>
          </a:r>
          <a:endParaRPr lang="ru-RU" sz="3000">
            <a:latin typeface="Times New Roman" panose="02020603050405020304" pitchFamily="18" charset="0"/>
            <a:cs typeface="Times New Roman" panose="02020603050405020304" pitchFamily="18" charset="0"/>
          </a:endParaRPr>
        </a:p>
      </dgm:t>
    </dgm:pt>
    <dgm:pt modelId="{690AE511-2FDD-484E-89B4-D01859953F88}" type="parTrans" cxnId="{1E33A2A9-511E-437C-A1DD-729F0149BED4}">
      <dgm:prSet/>
      <dgm:spPr/>
      <dgm:t>
        <a:bodyPr/>
        <a:lstStyle/>
        <a:p>
          <a:endParaRPr lang="ru-RU" sz="3000">
            <a:latin typeface="Times New Roman" panose="02020603050405020304" pitchFamily="18" charset="0"/>
            <a:cs typeface="Times New Roman" panose="02020603050405020304" pitchFamily="18" charset="0"/>
          </a:endParaRPr>
        </a:p>
      </dgm:t>
    </dgm:pt>
    <dgm:pt modelId="{BCA6FDF3-81DD-4966-B3C0-AA2E8A73627C}" type="sibTrans" cxnId="{1E33A2A9-511E-437C-A1DD-729F0149BED4}">
      <dgm:prSet/>
      <dgm:spPr/>
      <dgm:t>
        <a:bodyPr/>
        <a:lstStyle/>
        <a:p>
          <a:endParaRPr lang="ru-RU" sz="3000">
            <a:latin typeface="Times New Roman" panose="02020603050405020304" pitchFamily="18" charset="0"/>
            <a:cs typeface="Times New Roman" panose="02020603050405020304" pitchFamily="18" charset="0"/>
          </a:endParaRPr>
        </a:p>
      </dgm:t>
    </dgm:pt>
    <dgm:pt modelId="{2E59607F-778D-4279-9FE9-109872BBF133}" type="pres">
      <dgm:prSet presAssocID="{35E148B7-C7EE-44DC-B5F4-92C7B4F30939}" presName="vert0" presStyleCnt="0">
        <dgm:presLayoutVars>
          <dgm:dir/>
          <dgm:animOne val="branch"/>
          <dgm:animLvl val="lvl"/>
        </dgm:presLayoutVars>
      </dgm:prSet>
      <dgm:spPr/>
      <dgm:t>
        <a:bodyPr/>
        <a:lstStyle/>
        <a:p>
          <a:endParaRPr lang="ru-RU"/>
        </a:p>
      </dgm:t>
    </dgm:pt>
    <dgm:pt modelId="{A4D846C2-A639-4449-8890-1464B5C5E603}" type="pres">
      <dgm:prSet presAssocID="{CC8296F1-0C79-4E08-9CD4-BE9EFCE5259A}" presName="thickLine" presStyleLbl="alignNode1" presStyleIdx="0" presStyleCnt="4"/>
      <dgm:spPr/>
    </dgm:pt>
    <dgm:pt modelId="{4E317E2E-F8F8-4C2C-ACEA-1BA7134DF525}" type="pres">
      <dgm:prSet presAssocID="{CC8296F1-0C79-4E08-9CD4-BE9EFCE5259A}" presName="horz1" presStyleCnt="0"/>
      <dgm:spPr/>
    </dgm:pt>
    <dgm:pt modelId="{8B67B995-C6DB-4B8A-8276-038C985B68DC}" type="pres">
      <dgm:prSet presAssocID="{CC8296F1-0C79-4E08-9CD4-BE9EFCE5259A}" presName="tx1" presStyleLbl="revTx" presStyleIdx="0" presStyleCnt="4"/>
      <dgm:spPr/>
      <dgm:t>
        <a:bodyPr/>
        <a:lstStyle/>
        <a:p>
          <a:endParaRPr lang="ru-RU"/>
        </a:p>
      </dgm:t>
    </dgm:pt>
    <dgm:pt modelId="{25CAA0F3-B4C9-4E74-B0F2-20B071DAABEF}" type="pres">
      <dgm:prSet presAssocID="{CC8296F1-0C79-4E08-9CD4-BE9EFCE5259A}" presName="vert1" presStyleCnt="0"/>
      <dgm:spPr/>
    </dgm:pt>
    <dgm:pt modelId="{36E51B36-9A05-4C59-810C-60B6B4FB37AD}" type="pres">
      <dgm:prSet presAssocID="{221D43D4-A2FD-4E91-86F7-8A05B63E2317}" presName="thickLine" presStyleLbl="alignNode1" presStyleIdx="1" presStyleCnt="4"/>
      <dgm:spPr/>
    </dgm:pt>
    <dgm:pt modelId="{7201B01F-0A20-4583-AC7C-188E28695C59}" type="pres">
      <dgm:prSet presAssocID="{221D43D4-A2FD-4E91-86F7-8A05B63E2317}" presName="horz1" presStyleCnt="0"/>
      <dgm:spPr/>
    </dgm:pt>
    <dgm:pt modelId="{71645A01-BBA6-41FD-923E-84CC1D9C3D48}" type="pres">
      <dgm:prSet presAssocID="{221D43D4-A2FD-4E91-86F7-8A05B63E2317}" presName="tx1" presStyleLbl="revTx" presStyleIdx="1" presStyleCnt="4"/>
      <dgm:spPr/>
      <dgm:t>
        <a:bodyPr/>
        <a:lstStyle/>
        <a:p>
          <a:endParaRPr lang="ru-RU"/>
        </a:p>
      </dgm:t>
    </dgm:pt>
    <dgm:pt modelId="{B58D39EA-F0E3-4F84-82A8-C80AE2E95804}" type="pres">
      <dgm:prSet presAssocID="{221D43D4-A2FD-4E91-86F7-8A05B63E2317}" presName="vert1" presStyleCnt="0"/>
      <dgm:spPr/>
    </dgm:pt>
    <dgm:pt modelId="{C09F1567-5982-441E-84E5-2D427AD9D56E}" type="pres">
      <dgm:prSet presAssocID="{D302F576-D530-4EB7-B62B-BE6470431C6B}" presName="thickLine" presStyleLbl="alignNode1" presStyleIdx="2" presStyleCnt="4"/>
      <dgm:spPr/>
    </dgm:pt>
    <dgm:pt modelId="{B20334FF-5751-4B57-9695-87169EDC2AAA}" type="pres">
      <dgm:prSet presAssocID="{D302F576-D530-4EB7-B62B-BE6470431C6B}" presName="horz1" presStyleCnt="0"/>
      <dgm:spPr/>
    </dgm:pt>
    <dgm:pt modelId="{5F7F4356-8932-4591-964B-B0E46A9CDBEB}" type="pres">
      <dgm:prSet presAssocID="{D302F576-D530-4EB7-B62B-BE6470431C6B}" presName="tx1" presStyleLbl="revTx" presStyleIdx="2" presStyleCnt="4"/>
      <dgm:spPr/>
      <dgm:t>
        <a:bodyPr/>
        <a:lstStyle/>
        <a:p>
          <a:endParaRPr lang="ru-RU"/>
        </a:p>
      </dgm:t>
    </dgm:pt>
    <dgm:pt modelId="{173DDF1E-C9ED-4779-9E9F-540F3E7D35DE}" type="pres">
      <dgm:prSet presAssocID="{D302F576-D530-4EB7-B62B-BE6470431C6B}" presName="vert1" presStyleCnt="0"/>
      <dgm:spPr/>
    </dgm:pt>
    <dgm:pt modelId="{A3F24232-37F9-4BF6-9893-5A78CE537F42}" type="pres">
      <dgm:prSet presAssocID="{C2591CFF-7B82-491A-B694-D4856758257C}" presName="thickLine" presStyleLbl="alignNode1" presStyleIdx="3" presStyleCnt="4"/>
      <dgm:spPr/>
    </dgm:pt>
    <dgm:pt modelId="{0C361730-0859-41DC-BD14-79EFC12D9C74}" type="pres">
      <dgm:prSet presAssocID="{C2591CFF-7B82-491A-B694-D4856758257C}" presName="horz1" presStyleCnt="0"/>
      <dgm:spPr/>
    </dgm:pt>
    <dgm:pt modelId="{6AC2088A-21D6-4284-9881-22365D93E6F6}" type="pres">
      <dgm:prSet presAssocID="{C2591CFF-7B82-491A-B694-D4856758257C}" presName="tx1" presStyleLbl="revTx" presStyleIdx="3" presStyleCnt="4"/>
      <dgm:spPr/>
      <dgm:t>
        <a:bodyPr/>
        <a:lstStyle/>
        <a:p>
          <a:endParaRPr lang="ru-RU"/>
        </a:p>
      </dgm:t>
    </dgm:pt>
    <dgm:pt modelId="{3EC2BBD6-D7D1-45AA-BF6B-D76995F4B4AD}" type="pres">
      <dgm:prSet presAssocID="{C2591CFF-7B82-491A-B694-D4856758257C}" presName="vert1" presStyleCnt="0"/>
      <dgm:spPr/>
    </dgm:pt>
  </dgm:ptLst>
  <dgm:cxnLst>
    <dgm:cxn modelId="{054FC93F-88DF-4CD7-A01C-B306BF538643}" srcId="{35E148B7-C7EE-44DC-B5F4-92C7B4F30939}" destId="{D302F576-D530-4EB7-B62B-BE6470431C6B}" srcOrd="2" destOrd="0" parTransId="{B58D3F0D-4567-4FA2-9704-36C0BC28623D}" sibTransId="{F374D83C-309C-45F0-83E0-1A03C0917DBD}"/>
    <dgm:cxn modelId="{6A59FA1B-652E-4CB0-A0F0-BDCF6766BDE0}" type="presOf" srcId="{221D43D4-A2FD-4E91-86F7-8A05B63E2317}" destId="{71645A01-BBA6-41FD-923E-84CC1D9C3D48}" srcOrd="0" destOrd="0" presId="urn:microsoft.com/office/officeart/2008/layout/LinedList"/>
    <dgm:cxn modelId="{E9B71A9F-3572-497E-8032-39660D1FB375}" type="presOf" srcId="{D302F576-D530-4EB7-B62B-BE6470431C6B}" destId="{5F7F4356-8932-4591-964B-B0E46A9CDBEB}" srcOrd="0" destOrd="0" presId="urn:microsoft.com/office/officeart/2008/layout/LinedList"/>
    <dgm:cxn modelId="{45DEB675-00A1-4F6A-B04B-9A0BD9248680}" type="presOf" srcId="{C2591CFF-7B82-491A-B694-D4856758257C}" destId="{6AC2088A-21D6-4284-9881-22365D93E6F6}" srcOrd="0" destOrd="0" presId="urn:microsoft.com/office/officeart/2008/layout/LinedList"/>
    <dgm:cxn modelId="{B0B8CD11-452F-4E48-8768-FAAFC7501B43}" type="presOf" srcId="{35E148B7-C7EE-44DC-B5F4-92C7B4F30939}" destId="{2E59607F-778D-4279-9FE9-109872BBF133}" srcOrd="0" destOrd="0" presId="urn:microsoft.com/office/officeart/2008/layout/LinedList"/>
    <dgm:cxn modelId="{16E70DF8-CF11-43AC-B392-782A2F5FEC87}" srcId="{35E148B7-C7EE-44DC-B5F4-92C7B4F30939}" destId="{CC8296F1-0C79-4E08-9CD4-BE9EFCE5259A}" srcOrd="0" destOrd="0" parTransId="{ECA3ABF1-65E4-4AE9-9E77-78465F7A72D4}" sibTransId="{7923390F-C37F-4A0C-B873-B208933831EA}"/>
    <dgm:cxn modelId="{55C208D0-E61A-4211-8187-F0F17653BEB9}" type="presOf" srcId="{CC8296F1-0C79-4E08-9CD4-BE9EFCE5259A}" destId="{8B67B995-C6DB-4B8A-8276-038C985B68DC}" srcOrd="0" destOrd="0" presId="urn:microsoft.com/office/officeart/2008/layout/LinedList"/>
    <dgm:cxn modelId="{1E33A2A9-511E-437C-A1DD-729F0149BED4}" srcId="{35E148B7-C7EE-44DC-B5F4-92C7B4F30939}" destId="{C2591CFF-7B82-491A-B694-D4856758257C}" srcOrd="3" destOrd="0" parTransId="{690AE511-2FDD-484E-89B4-D01859953F88}" sibTransId="{BCA6FDF3-81DD-4966-B3C0-AA2E8A73627C}"/>
    <dgm:cxn modelId="{3107166A-2B72-481D-9DF4-8291328B9CE4}" srcId="{35E148B7-C7EE-44DC-B5F4-92C7B4F30939}" destId="{221D43D4-A2FD-4E91-86F7-8A05B63E2317}" srcOrd="1" destOrd="0" parTransId="{9B4E4FBA-BD5E-4434-B1CE-7D9DBF463A4A}" sibTransId="{2D2A672B-B569-42AD-826C-507FC5535BBC}"/>
    <dgm:cxn modelId="{B4BBDA9D-C5BF-4431-96F4-59EDC383C4D3}" type="presParOf" srcId="{2E59607F-778D-4279-9FE9-109872BBF133}" destId="{A4D846C2-A639-4449-8890-1464B5C5E603}" srcOrd="0" destOrd="0" presId="urn:microsoft.com/office/officeart/2008/layout/LinedList"/>
    <dgm:cxn modelId="{27D5B114-6939-4434-91FD-875027DD4A2F}" type="presParOf" srcId="{2E59607F-778D-4279-9FE9-109872BBF133}" destId="{4E317E2E-F8F8-4C2C-ACEA-1BA7134DF525}" srcOrd="1" destOrd="0" presId="urn:microsoft.com/office/officeart/2008/layout/LinedList"/>
    <dgm:cxn modelId="{1018CCCC-CF83-4825-8053-89B8AC8E3DB7}" type="presParOf" srcId="{4E317E2E-F8F8-4C2C-ACEA-1BA7134DF525}" destId="{8B67B995-C6DB-4B8A-8276-038C985B68DC}" srcOrd="0" destOrd="0" presId="urn:microsoft.com/office/officeart/2008/layout/LinedList"/>
    <dgm:cxn modelId="{AF380CC4-3169-4E0A-B3EB-F652C5BBD5D3}" type="presParOf" srcId="{4E317E2E-F8F8-4C2C-ACEA-1BA7134DF525}" destId="{25CAA0F3-B4C9-4E74-B0F2-20B071DAABEF}" srcOrd="1" destOrd="0" presId="urn:microsoft.com/office/officeart/2008/layout/LinedList"/>
    <dgm:cxn modelId="{E4D21995-AFA0-435A-9B46-6136639D977B}" type="presParOf" srcId="{2E59607F-778D-4279-9FE9-109872BBF133}" destId="{36E51B36-9A05-4C59-810C-60B6B4FB37AD}" srcOrd="2" destOrd="0" presId="urn:microsoft.com/office/officeart/2008/layout/LinedList"/>
    <dgm:cxn modelId="{EA2D0028-7121-4C02-9BD6-4E7A07045D09}" type="presParOf" srcId="{2E59607F-778D-4279-9FE9-109872BBF133}" destId="{7201B01F-0A20-4583-AC7C-188E28695C59}" srcOrd="3" destOrd="0" presId="urn:microsoft.com/office/officeart/2008/layout/LinedList"/>
    <dgm:cxn modelId="{C6A9CFFA-C20F-4E7E-9213-7D2524BC2B1C}" type="presParOf" srcId="{7201B01F-0A20-4583-AC7C-188E28695C59}" destId="{71645A01-BBA6-41FD-923E-84CC1D9C3D48}" srcOrd="0" destOrd="0" presId="urn:microsoft.com/office/officeart/2008/layout/LinedList"/>
    <dgm:cxn modelId="{6738B245-B9FA-4249-A546-EE7EBAE74744}" type="presParOf" srcId="{7201B01F-0A20-4583-AC7C-188E28695C59}" destId="{B58D39EA-F0E3-4F84-82A8-C80AE2E95804}" srcOrd="1" destOrd="0" presId="urn:microsoft.com/office/officeart/2008/layout/LinedList"/>
    <dgm:cxn modelId="{A5CAE66E-2F0A-4278-BDF0-6BA859893DA6}" type="presParOf" srcId="{2E59607F-778D-4279-9FE9-109872BBF133}" destId="{C09F1567-5982-441E-84E5-2D427AD9D56E}" srcOrd="4" destOrd="0" presId="urn:microsoft.com/office/officeart/2008/layout/LinedList"/>
    <dgm:cxn modelId="{0A12B886-626E-44EB-83A9-9A121ECFC9B1}" type="presParOf" srcId="{2E59607F-778D-4279-9FE9-109872BBF133}" destId="{B20334FF-5751-4B57-9695-87169EDC2AAA}" srcOrd="5" destOrd="0" presId="urn:microsoft.com/office/officeart/2008/layout/LinedList"/>
    <dgm:cxn modelId="{E0A240E7-E56B-4879-9041-21D423CF46D3}" type="presParOf" srcId="{B20334FF-5751-4B57-9695-87169EDC2AAA}" destId="{5F7F4356-8932-4591-964B-B0E46A9CDBEB}" srcOrd="0" destOrd="0" presId="urn:microsoft.com/office/officeart/2008/layout/LinedList"/>
    <dgm:cxn modelId="{82C81300-A045-4AD0-A8A8-1BDC15AD2A42}" type="presParOf" srcId="{B20334FF-5751-4B57-9695-87169EDC2AAA}" destId="{173DDF1E-C9ED-4779-9E9F-540F3E7D35DE}" srcOrd="1" destOrd="0" presId="urn:microsoft.com/office/officeart/2008/layout/LinedList"/>
    <dgm:cxn modelId="{5DFEA2A9-6894-4305-9680-2EF3446170F0}" type="presParOf" srcId="{2E59607F-778D-4279-9FE9-109872BBF133}" destId="{A3F24232-37F9-4BF6-9893-5A78CE537F42}" srcOrd="6" destOrd="0" presId="urn:microsoft.com/office/officeart/2008/layout/LinedList"/>
    <dgm:cxn modelId="{CE6CA904-8B93-4493-B1F9-5930BDB1DCAD}" type="presParOf" srcId="{2E59607F-778D-4279-9FE9-109872BBF133}" destId="{0C361730-0859-41DC-BD14-79EFC12D9C74}" srcOrd="7" destOrd="0" presId="urn:microsoft.com/office/officeart/2008/layout/LinedList"/>
    <dgm:cxn modelId="{8DF88720-BC95-4F9E-87C8-F942A911E09A}" type="presParOf" srcId="{0C361730-0859-41DC-BD14-79EFC12D9C74}" destId="{6AC2088A-21D6-4284-9881-22365D93E6F6}" srcOrd="0" destOrd="0" presId="urn:microsoft.com/office/officeart/2008/layout/LinedList"/>
    <dgm:cxn modelId="{15D43734-F246-4B67-B3AA-ABA8BEAAD519}" type="presParOf" srcId="{0C361730-0859-41DC-BD14-79EFC12D9C74}" destId="{3EC2BBD6-D7D1-45AA-BF6B-D76995F4B4AD}"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72B6A47-6C25-4B14-899F-A7E5FB5248E1}"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ru-RU"/>
        </a:p>
      </dgm:t>
    </dgm:pt>
    <dgm:pt modelId="{8220D6DA-67CB-4CBD-AF40-2E3AED85D924}">
      <dgm:prSet custT="1"/>
      <dgm:spPr/>
      <dgm:t>
        <a:bodyPr/>
        <a:lstStyle/>
        <a:p>
          <a:pPr rtl="0"/>
          <a:r>
            <a:rPr lang="en-US" sz="3300" b="1" smtClean="0">
              <a:latin typeface="Times New Roman" panose="02020603050405020304" pitchFamily="18" charset="0"/>
              <a:cs typeface="Times New Roman" panose="02020603050405020304" pitchFamily="18" charset="0"/>
            </a:rPr>
            <a:t>Fanning maqsadi</a:t>
          </a:r>
          <a:endParaRPr lang="ru-RU" sz="3300">
            <a:latin typeface="Times New Roman" panose="02020603050405020304" pitchFamily="18" charset="0"/>
            <a:cs typeface="Times New Roman" panose="02020603050405020304" pitchFamily="18" charset="0"/>
          </a:endParaRPr>
        </a:p>
      </dgm:t>
    </dgm:pt>
    <dgm:pt modelId="{3F9AB48A-BF0B-4B46-AF4E-4F8B638EF319}" type="parTrans" cxnId="{FF14C650-17B9-4305-8690-BFED54B8D3F6}">
      <dgm:prSet/>
      <dgm:spPr/>
      <dgm:t>
        <a:bodyPr/>
        <a:lstStyle/>
        <a:p>
          <a:endParaRPr lang="ru-RU" sz="3300">
            <a:latin typeface="Times New Roman" panose="02020603050405020304" pitchFamily="18" charset="0"/>
            <a:cs typeface="Times New Roman" panose="02020603050405020304" pitchFamily="18" charset="0"/>
          </a:endParaRPr>
        </a:p>
      </dgm:t>
    </dgm:pt>
    <dgm:pt modelId="{15E9B788-35C5-4151-8B21-7B0E7FD6A0DB}" type="sibTrans" cxnId="{FF14C650-17B9-4305-8690-BFED54B8D3F6}">
      <dgm:prSet/>
      <dgm:spPr/>
      <dgm:t>
        <a:bodyPr/>
        <a:lstStyle/>
        <a:p>
          <a:endParaRPr lang="ru-RU" sz="3300">
            <a:latin typeface="Times New Roman" panose="02020603050405020304" pitchFamily="18" charset="0"/>
            <a:cs typeface="Times New Roman" panose="02020603050405020304" pitchFamily="18" charset="0"/>
          </a:endParaRPr>
        </a:p>
      </dgm:t>
    </dgm:pt>
    <dgm:pt modelId="{B0256321-D92B-4EA6-B75A-629C98CD73BF}">
      <dgm:prSet custT="1"/>
      <dgm:spPr/>
      <dgm:t>
        <a:bodyPr/>
        <a:lstStyle/>
        <a:p>
          <a:pPr rtl="0"/>
          <a:r>
            <a:rPr lang="en-US" sz="3300" smtClean="0">
              <a:latin typeface="Times New Roman" panose="02020603050405020304" pitchFamily="18" charset="0"/>
              <a:cs typeface="Times New Roman" panose="02020603050405020304" pitchFamily="18" charset="0"/>
            </a:rPr>
            <a:t>-Yangi mashina va yaratishni ilmiy-nazariy asoslarini yaratish;</a:t>
          </a:r>
          <a:endParaRPr lang="ru-RU" sz="3300">
            <a:latin typeface="Times New Roman" panose="02020603050405020304" pitchFamily="18" charset="0"/>
            <a:cs typeface="Times New Roman" panose="02020603050405020304" pitchFamily="18" charset="0"/>
          </a:endParaRPr>
        </a:p>
      </dgm:t>
    </dgm:pt>
    <dgm:pt modelId="{F3E73AC2-9E5D-4395-AA15-1A9836CFF498}" type="parTrans" cxnId="{AC81A648-8DC7-4FEB-BE83-8BBA6848E431}">
      <dgm:prSet/>
      <dgm:spPr/>
      <dgm:t>
        <a:bodyPr/>
        <a:lstStyle/>
        <a:p>
          <a:endParaRPr lang="ru-RU" sz="3300">
            <a:latin typeface="Times New Roman" panose="02020603050405020304" pitchFamily="18" charset="0"/>
            <a:cs typeface="Times New Roman" panose="02020603050405020304" pitchFamily="18" charset="0"/>
          </a:endParaRPr>
        </a:p>
      </dgm:t>
    </dgm:pt>
    <dgm:pt modelId="{642B96ED-4814-442F-80A1-7B55191A76C5}" type="sibTrans" cxnId="{AC81A648-8DC7-4FEB-BE83-8BBA6848E431}">
      <dgm:prSet/>
      <dgm:spPr/>
      <dgm:t>
        <a:bodyPr/>
        <a:lstStyle/>
        <a:p>
          <a:endParaRPr lang="ru-RU" sz="3300">
            <a:latin typeface="Times New Roman" panose="02020603050405020304" pitchFamily="18" charset="0"/>
            <a:cs typeface="Times New Roman" panose="02020603050405020304" pitchFamily="18" charset="0"/>
          </a:endParaRPr>
        </a:p>
      </dgm:t>
    </dgm:pt>
    <dgm:pt modelId="{80369BC5-D988-4F3A-A9CC-39EB5E344F85}">
      <dgm:prSet custT="1"/>
      <dgm:spPr/>
      <dgm:t>
        <a:bodyPr/>
        <a:lstStyle/>
        <a:p>
          <a:pPr rtl="0"/>
          <a:r>
            <a:rPr lang="en-US" sz="3300" smtClean="0">
              <a:latin typeface="Times New Roman" panose="02020603050405020304" pitchFamily="18" charset="0"/>
              <a:cs typeface="Times New Roman" panose="02020603050405020304" pitchFamily="18" charset="0"/>
            </a:rPr>
            <a:t>-Yuqori samaradorli zamonaviy mashinalar, robotlar va avtomatik kompl</a:t>
          </a:r>
          <a:r>
            <a:rPr lang="ru-RU" sz="3300" smtClean="0">
              <a:latin typeface="Times New Roman" panose="02020603050405020304" pitchFamily="18" charset="0"/>
              <a:cs typeface="Times New Roman" panose="02020603050405020304" pitchFamily="18" charset="0"/>
            </a:rPr>
            <a:t>е</a:t>
          </a:r>
          <a:r>
            <a:rPr lang="en-US" sz="3300" smtClean="0">
              <a:latin typeface="Times New Roman" panose="02020603050405020304" pitchFamily="18" charset="0"/>
              <a:cs typeface="Times New Roman" panose="02020603050405020304" pitchFamily="18" charset="0"/>
            </a:rPr>
            <a:t>kslarni loyixalash;</a:t>
          </a:r>
          <a:endParaRPr lang="ru-RU" sz="3300">
            <a:latin typeface="Times New Roman" panose="02020603050405020304" pitchFamily="18" charset="0"/>
            <a:cs typeface="Times New Roman" panose="02020603050405020304" pitchFamily="18" charset="0"/>
          </a:endParaRPr>
        </a:p>
      </dgm:t>
    </dgm:pt>
    <dgm:pt modelId="{EFA2B7FB-6630-4705-8B1F-8EADC8862B56}" type="parTrans" cxnId="{F75129D3-5B6C-4354-8592-6A89EDAA8254}">
      <dgm:prSet/>
      <dgm:spPr/>
      <dgm:t>
        <a:bodyPr/>
        <a:lstStyle/>
        <a:p>
          <a:endParaRPr lang="ru-RU" sz="3300">
            <a:latin typeface="Times New Roman" panose="02020603050405020304" pitchFamily="18" charset="0"/>
            <a:cs typeface="Times New Roman" panose="02020603050405020304" pitchFamily="18" charset="0"/>
          </a:endParaRPr>
        </a:p>
      </dgm:t>
    </dgm:pt>
    <dgm:pt modelId="{FC5564CF-716B-48F1-ACD8-74CE7F763E57}" type="sibTrans" cxnId="{F75129D3-5B6C-4354-8592-6A89EDAA8254}">
      <dgm:prSet/>
      <dgm:spPr/>
      <dgm:t>
        <a:bodyPr/>
        <a:lstStyle/>
        <a:p>
          <a:endParaRPr lang="ru-RU" sz="3300">
            <a:latin typeface="Times New Roman" panose="02020603050405020304" pitchFamily="18" charset="0"/>
            <a:cs typeface="Times New Roman" panose="02020603050405020304" pitchFamily="18" charset="0"/>
          </a:endParaRPr>
        </a:p>
      </dgm:t>
    </dgm:pt>
    <dgm:pt modelId="{F51FC459-7418-4BDC-BF98-D0BEB235661A}">
      <dgm:prSet custT="1"/>
      <dgm:spPr/>
      <dgm:t>
        <a:bodyPr/>
        <a:lstStyle/>
        <a:p>
          <a:pPr rtl="0"/>
          <a:r>
            <a:rPr lang="en-US" sz="3300" smtClean="0">
              <a:latin typeface="Times New Roman" panose="02020603050405020304" pitchFamily="18" charset="0"/>
              <a:cs typeface="Times New Roman" panose="02020603050405020304" pitchFamily="18" charset="0"/>
            </a:rPr>
            <a:t>-Maxsulot sifatini yaxshilash, ish unumdorligini oshirish;</a:t>
          </a:r>
          <a:endParaRPr lang="ru-RU" sz="3300">
            <a:latin typeface="Times New Roman" panose="02020603050405020304" pitchFamily="18" charset="0"/>
            <a:cs typeface="Times New Roman" panose="02020603050405020304" pitchFamily="18" charset="0"/>
          </a:endParaRPr>
        </a:p>
      </dgm:t>
    </dgm:pt>
    <dgm:pt modelId="{56164435-F9C6-44EB-AAB9-B611441F5532}" type="parTrans" cxnId="{911D8A95-19C9-4101-9790-205C39A59454}">
      <dgm:prSet/>
      <dgm:spPr/>
      <dgm:t>
        <a:bodyPr/>
        <a:lstStyle/>
        <a:p>
          <a:endParaRPr lang="ru-RU" sz="3300">
            <a:latin typeface="Times New Roman" panose="02020603050405020304" pitchFamily="18" charset="0"/>
            <a:cs typeface="Times New Roman" panose="02020603050405020304" pitchFamily="18" charset="0"/>
          </a:endParaRPr>
        </a:p>
      </dgm:t>
    </dgm:pt>
    <dgm:pt modelId="{5EBE7CD7-8190-49BC-89FC-994A4FF5012D}" type="sibTrans" cxnId="{911D8A95-19C9-4101-9790-205C39A59454}">
      <dgm:prSet/>
      <dgm:spPr/>
      <dgm:t>
        <a:bodyPr/>
        <a:lstStyle/>
        <a:p>
          <a:endParaRPr lang="ru-RU" sz="3300">
            <a:latin typeface="Times New Roman" panose="02020603050405020304" pitchFamily="18" charset="0"/>
            <a:cs typeface="Times New Roman" panose="02020603050405020304" pitchFamily="18" charset="0"/>
          </a:endParaRPr>
        </a:p>
      </dgm:t>
    </dgm:pt>
    <dgm:pt modelId="{8AD570E9-4615-46DD-91CF-922946BDDC86}">
      <dgm:prSet custT="1"/>
      <dgm:spPr/>
      <dgm:t>
        <a:bodyPr/>
        <a:lstStyle/>
        <a:p>
          <a:pPr rtl="0"/>
          <a:r>
            <a:rPr lang="en-US" sz="3300" dirty="0" smtClean="0">
              <a:latin typeface="Times New Roman" panose="02020603050405020304" pitchFamily="18" charset="0"/>
              <a:cs typeface="Times New Roman" panose="02020603050405020304" pitchFamily="18" charset="0"/>
            </a:rPr>
            <a:t>- </a:t>
          </a:r>
          <a:r>
            <a:rPr lang="en-US" sz="3300" dirty="0" err="1" smtClean="0">
              <a:latin typeface="Times New Roman" panose="02020603050405020304" pitchFamily="18" charset="0"/>
              <a:cs typeface="Times New Roman" panose="02020603050405020304" pitchFamily="18" charset="0"/>
            </a:rPr>
            <a:t>Mashinalarni</a:t>
          </a:r>
          <a:r>
            <a:rPr lang="en-US" sz="3300" dirty="0" smtClean="0">
              <a:latin typeface="Times New Roman" panose="02020603050405020304" pitchFamily="18" charset="0"/>
              <a:cs typeface="Times New Roman" panose="02020603050405020304" pitchFamily="18" charset="0"/>
            </a:rPr>
            <a:t> </a:t>
          </a:r>
          <a:r>
            <a:rPr lang="en-US" sz="3300" dirty="0" err="1" smtClean="0">
              <a:latin typeface="Times New Roman" panose="02020603050405020304" pitchFamily="18" charset="0"/>
              <a:cs typeface="Times New Roman" panose="02020603050405020304" pitchFamily="18" charset="0"/>
            </a:rPr>
            <a:t>talab</a:t>
          </a:r>
          <a:r>
            <a:rPr lang="en-US" sz="3300" dirty="0" smtClean="0">
              <a:latin typeface="Times New Roman" panose="02020603050405020304" pitchFamily="18" charset="0"/>
              <a:cs typeface="Times New Roman" panose="02020603050405020304" pitchFamily="18" charset="0"/>
            </a:rPr>
            <a:t> </a:t>
          </a:r>
          <a:r>
            <a:rPr lang="en-US" sz="3300" dirty="0" err="1" smtClean="0">
              <a:latin typeface="Times New Roman" panose="02020603050405020304" pitchFamily="18" charset="0"/>
              <a:cs typeface="Times New Roman" panose="02020603050405020304" pitchFamily="18" charset="0"/>
            </a:rPr>
            <a:t>qilingan</a:t>
          </a:r>
          <a:r>
            <a:rPr lang="en-US" sz="3300" dirty="0" smtClean="0">
              <a:latin typeface="Times New Roman" panose="02020603050405020304" pitchFamily="18" charset="0"/>
              <a:cs typeface="Times New Roman" panose="02020603050405020304" pitchFamily="18" charset="0"/>
            </a:rPr>
            <a:t> </a:t>
          </a:r>
          <a:r>
            <a:rPr lang="en-US" sz="3300" dirty="0" err="1" smtClean="0">
              <a:latin typeface="Times New Roman" panose="02020603050405020304" pitchFamily="18" charset="0"/>
              <a:cs typeface="Times New Roman" panose="02020603050405020304" pitchFamily="18" charset="0"/>
            </a:rPr>
            <a:t>ish</a:t>
          </a:r>
          <a:r>
            <a:rPr lang="en-US" sz="3300" dirty="0" smtClean="0">
              <a:latin typeface="Times New Roman" panose="02020603050405020304" pitchFamily="18" charset="0"/>
              <a:cs typeface="Times New Roman" panose="02020603050405020304" pitchFamily="18" charset="0"/>
            </a:rPr>
            <a:t> r</a:t>
          </a:r>
          <a:r>
            <a:rPr lang="ru-RU" sz="3300" dirty="0" smtClean="0">
              <a:latin typeface="Times New Roman" panose="02020603050405020304" pitchFamily="18" charset="0"/>
              <a:cs typeface="Times New Roman" panose="02020603050405020304" pitchFamily="18" charset="0"/>
            </a:rPr>
            <a:t>е</a:t>
          </a:r>
          <a:r>
            <a:rPr lang="en-US" sz="3300" dirty="0" err="1" smtClean="0">
              <a:latin typeface="Times New Roman" panose="02020603050405020304" pitchFamily="18" charset="0"/>
              <a:cs typeface="Times New Roman" panose="02020603050405020304" pitchFamily="18" charset="0"/>
            </a:rPr>
            <a:t>jimlarini</a:t>
          </a:r>
          <a:r>
            <a:rPr lang="en-US" sz="3300" dirty="0" smtClean="0">
              <a:latin typeface="Times New Roman" panose="02020603050405020304" pitchFamily="18" charset="0"/>
              <a:cs typeface="Times New Roman" panose="02020603050405020304" pitchFamily="18" charset="0"/>
            </a:rPr>
            <a:t> </a:t>
          </a:r>
          <a:r>
            <a:rPr lang="en-US" sz="3300" dirty="0" err="1" smtClean="0">
              <a:latin typeface="Times New Roman" panose="02020603050405020304" pitchFamily="18" charset="0"/>
              <a:cs typeface="Times New Roman" panose="02020603050405020304" pitchFamily="18" charset="0"/>
            </a:rPr>
            <a:t>ta'minlash</a:t>
          </a:r>
          <a:r>
            <a:rPr lang="en-US" sz="3300" dirty="0" smtClean="0">
              <a:latin typeface="Times New Roman" panose="02020603050405020304" pitchFamily="18" charset="0"/>
              <a:cs typeface="Times New Roman" panose="02020603050405020304" pitchFamily="18" charset="0"/>
            </a:rPr>
            <a:t>, </a:t>
          </a:r>
          <a:r>
            <a:rPr lang="en-US" sz="3300" dirty="0" err="1" smtClean="0">
              <a:latin typeface="Times New Roman" panose="02020603050405020304" pitchFamily="18" charset="0"/>
              <a:cs typeface="Times New Roman" panose="02020603050405020304" pitchFamily="18" charset="0"/>
            </a:rPr>
            <a:t>ulchamlarini</a:t>
          </a:r>
          <a:r>
            <a:rPr lang="en-US" sz="3300" dirty="0" smtClean="0">
              <a:latin typeface="Times New Roman" panose="02020603050405020304" pitchFamily="18" charset="0"/>
              <a:cs typeface="Times New Roman" panose="02020603050405020304" pitchFamily="18" charset="0"/>
            </a:rPr>
            <a:t> </a:t>
          </a:r>
          <a:r>
            <a:rPr lang="en-US" sz="3300" dirty="0" err="1" smtClean="0">
              <a:latin typeface="Times New Roman" panose="02020603050405020304" pitchFamily="18" charset="0"/>
              <a:cs typeface="Times New Roman" panose="02020603050405020304" pitchFamily="18" charset="0"/>
            </a:rPr>
            <a:t>ixchamlash,foydali</a:t>
          </a:r>
          <a:r>
            <a:rPr lang="en-US" sz="3300" dirty="0" smtClean="0">
              <a:latin typeface="Times New Roman" panose="02020603050405020304" pitchFamily="18" charset="0"/>
              <a:cs typeface="Times New Roman" panose="02020603050405020304" pitchFamily="18" charset="0"/>
            </a:rPr>
            <a:t> </a:t>
          </a:r>
          <a:r>
            <a:rPr lang="en-US" sz="3300" dirty="0" err="1" smtClean="0">
              <a:latin typeface="Times New Roman" panose="02020603050405020304" pitchFamily="18" charset="0"/>
              <a:cs typeface="Times New Roman" panose="02020603050405020304" pitchFamily="18" charset="0"/>
            </a:rPr>
            <a:t>ish</a:t>
          </a:r>
          <a:r>
            <a:rPr lang="en-US" sz="3300" dirty="0" smtClean="0">
              <a:latin typeface="Times New Roman" panose="02020603050405020304" pitchFamily="18" charset="0"/>
              <a:cs typeface="Times New Roman" panose="02020603050405020304" pitchFamily="18" charset="0"/>
            </a:rPr>
            <a:t> </a:t>
          </a:r>
          <a:r>
            <a:rPr lang="en-US" sz="3300" dirty="0" err="1" smtClean="0">
              <a:latin typeface="Times New Roman" panose="02020603050405020304" pitchFamily="18" charset="0"/>
              <a:cs typeface="Times New Roman" panose="02020603050405020304" pitchFamily="18" charset="0"/>
            </a:rPr>
            <a:t>koeffitsi</a:t>
          </a:r>
          <a:r>
            <a:rPr lang="ru-RU" sz="3300" dirty="0" smtClean="0">
              <a:latin typeface="Times New Roman" panose="02020603050405020304" pitchFamily="18" charset="0"/>
              <a:cs typeface="Times New Roman" panose="02020603050405020304" pitchFamily="18" charset="0"/>
            </a:rPr>
            <a:t>е</a:t>
          </a:r>
          <a:r>
            <a:rPr lang="en-US" sz="3300" dirty="0" err="1" smtClean="0">
              <a:latin typeface="Times New Roman" panose="02020603050405020304" pitchFamily="18" charset="0"/>
              <a:cs typeface="Times New Roman" panose="02020603050405020304" pitchFamily="18" charset="0"/>
            </a:rPr>
            <a:t>ntini</a:t>
          </a:r>
          <a:r>
            <a:rPr lang="en-US" sz="3300" dirty="0" smtClean="0">
              <a:latin typeface="Times New Roman" panose="02020603050405020304" pitchFamily="18" charset="0"/>
              <a:cs typeface="Times New Roman" panose="02020603050405020304" pitchFamily="18" charset="0"/>
            </a:rPr>
            <a:t> </a:t>
          </a:r>
          <a:r>
            <a:rPr lang="en-US" sz="3300" dirty="0" err="1" smtClean="0">
              <a:latin typeface="Times New Roman" panose="02020603050405020304" pitchFamily="18" charset="0"/>
              <a:cs typeface="Times New Roman" panose="02020603050405020304" pitchFamily="18" charset="0"/>
            </a:rPr>
            <a:t>oshirish</a:t>
          </a:r>
          <a:r>
            <a:rPr lang="en-US" sz="3300" dirty="0" smtClean="0">
              <a:latin typeface="Times New Roman" panose="02020603050405020304" pitchFamily="18" charset="0"/>
              <a:cs typeface="Times New Roman" panose="02020603050405020304" pitchFamily="18" charset="0"/>
            </a:rPr>
            <a:t>.</a:t>
          </a:r>
          <a:endParaRPr lang="ru-RU" sz="3300" dirty="0">
            <a:latin typeface="Times New Roman" panose="02020603050405020304" pitchFamily="18" charset="0"/>
            <a:cs typeface="Times New Roman" panose="02020603050405020304" pitchFamily="18" charset="0"/>
          </a:endParaRPr>
        </a:p>
      </dgm:t>
    </dgm:pt>
    <dgm:pt modelId="{B3B18EFA-393C-4FD2-9DFE-0DDF58DB690B}" type="parTrans" cxnId="{08812163-1E72-4091-A210-633BFD2F89E8}">
      <dgm:prSet/>
      <dgm:spPr/>
      <dgm:t>
        <a:bodyPr/>
        <a:lstStyle/>
        <a:p>
          <a:endParaRPr lang="ru-RU" sz="3300">
            <a:latin typeface="Times New Roman" panose="02020603050405020304" pitchFamily="18" charset="0"/>
            <a:cs typeface="Times New Roman" panose="02020603050405020304" pitchFamily="18" charset="0"/>
          </a:endParaRPr>
        </a:p>
      </dgm:t>
    </dgm:pt>
    <dgm:pt modelId="{88C9A9F0-2371-4D81-BE41-83A466319992}" type="sibTrans" cxnId="{08812163-1E72-4091-A210-633BFD2F89E8}">
      <dgm:prSet/>
      <dgm:spPr/>
      <dgm:t>
        <a:bodyPr/>
        <a:lstStyle/>
        <a:p>
          <a:endParaRPr lang="ru-RU" sz="3300">
            <a:latin typeface="Times New Roman" panose="02020603050405020304" pitchFamily="18" charset="0"/>
            <a:cs typeface="Times New Roman" panose="02020603050405020304" pitchFamily="18" charset="0"/>
          </a:endParaRPr>
        </a:p>
      </dgm:t>
    </dgm:pt>
    <dgm:pt modelId="{51220023-8D8D-4D8E-B763-E1E8DA5339C2}" type="pres">
      <dgm:prSet presAssocID="{272B6A47-6C25-4B14-899F-A7E5FB5248E1}" presName="linear" presStyleCnt="0">
        <dgm:presLayoutVars>
          <dgm:dir/>
          <dgm:animLvl val="lvl"/>
          <dgm:resizeHandles val="exact"/>
        </dgm:presLayoutVars>
      </dgm:prSet>
      <dgm:spPr/>
      <dgm:t>
        <a:bodyPr/>
        <a:lstStyle/>
        <a:p>
          <a:endParaRPr lang="ru-RU"/>
        </a:p>
      </dgm:t>
    </dgm:pt>
    <dgm:pt modelId="{19FA02E4-BF25-41C5-B4BB-2CFBD057D35C}" type="pres">
      <dgm:prSet presAssocID="{8220D6DA-67CB-4CBD-AF40-2E3AED85D924}" presName="parentLin" presStyleCnt="0"/>
      <dgm:spPr/>
    </dgm:pt>
    <dgm:pt modelId="{D9DDF8D0-AD67-4C20-A52F-66C9BFC9E8DA}" type="pres">
      <dgm:prSet presAssocID="{8220D6DA-67CB-4CBD-AF40-2E3AED85D924}" presName="parentLeftMargin" presStyleLbl="node1" presStyleIdx="0" presStyleCnt="1"/>
      <dgm:spPr/>
      <dgm:t>
        <a:bodyPr/>
        <a:lstStyle/>
        <a:p>
          <a:endParaRPr lang="ru-RU"/>
        </a:p>
      </dgm:t>
    </dgm:pt>
    <dgm:pt modelId="{5898B2EA-6BD5-4761-B31D-162128A1F283}" type="pres">
      <dgm:prSet presAssocID="{8220D6DA-67CB-4CBD-AF40-2E3AED85D924}" presName="parentText" presStyleLbl="node1" presStyleIdx="0" presStyleCnt="1">
        <dgm:presLayoutVars>
          <dgm:chMax val="0"/>
          <dgm:bulletEnabled val="1"/>
        </dgm:presLayoutVars>
      </dgm:prSet>
      <dgm:spPr/>
      <dgm:t>
        <a:bodyPr/>
        <a:lstStyle/>
        <a:p>
          <a:endParaRPr lang="ru-RU"/>
        </a:p>
      </dgm:t>
    </dgm:pt>
    <dgm:pt modelId="{6AD5A9A5-B6B7-44EB-A31D-FB2B13712247}" type="pres">
      <dgm:prSet presAssocID="{8220D6DA-67CB-4CBD-AF40-2E3AED85D924}" presName="negativeSpace" presStyleCnt="0"/>
      <dgm:spPr/>
    </dgm:pt>
    <dgm:pt modelId="{0141799A-3DF4-4AC4-B1BE-7611CC6161E1}" type="pres">
      <dgm:prSet presAssocID="{8220D6DA-67CB-4CBD-AF40-2E3AED85D924}" presName="childText" presStyleLbl="conFgAcc1" presStyleIdx="0" presStyleCnt="1">
        <dgm:presLayoutVars>
          <dgm:bulletEnabled val="1"/>
        </dgm:presLayoutVars>
      </dgm:prSet>
      <dgm:spPr/>
      <dgm:t>
        <a:bodyPr/>
        <a:lstStyle/>
        <a:p>
          <a:endParaRPr lang="ru-RU"/>
        </a:p>
      </dgm:t>
    </dgm:pt>
  </dgm:ptLst>
  <dgm:cxnLst>
    <dgm:cxn modelId="{B4B21C26-571F-46B1-9766-6A4F97F60F49}" type="presOf" srcId="{80369BC5-D988-4F3A-A9CC-39EB5E344F85}" destId="{0141799A-3DF4-4AC4-B1BE-7611CC6161E1}" srcOrd="0" destOrd="1" presId="urn:microsoft.com/office/officeart/2005/8/layout/list1"/>
    <dgm:cxn modelId="{0D63F72B-9E8B-42D7-9A72-F8CDB9AC4942}" type="presOf" srcId="{8220D6DA-67CB-4CBD-AF40-2E3AED85D924}" destId="{5898B2EA-6BD5-4761-B31D-162128A1F283}" srcOrd="1" destOrd="0" presId="urn:microsoft.com/office/officeart/2005/8/layout/list1"/>
    <dgm:cxn modelId="{8B9AA1F3-0D6F-433B-BD92-DBEA2391DF11}" type="presOf" srcId="{8220D6DA-67CB-4CBD-AF40-2E3AED85D924}" destId="{D9DDF8D0-AD67-4C20-A52F-66C9BFC9E8DA}" srcOrd="0" destOrd="0" presId="urn:microsoft.com/office/officeart/2005/8/layout/list1"/>
    <dgm:cxn modelId="{EB609FAB-76B9-4F1C-BB3F-3C4C548CCEFE}" type="presOf" srcId="{8AD570E9-4615-46DD-91CF-922946BDDC86}" destId="{0141799A-3DF4-4AC4-B1BE-7611CC6161E1}" srcOrd="0" destOrd="3" presId="urn:microsoft.com/office/officeart/2005/8/layout/list1"/>
    <dgm:cxn modelId="{911D8A95-19C9-4101-9790-205C39A59454}" srcId="{8220D6DA-67CB-4CBD-AF40-2E3AED85D924}" destId="{F51FC459-7418-4BDC-BF98-D0BEB235661A}" srcOrd="2" destOrd="0" parTransId="{56164435-F9C6-44EB-AAB9-B611441F5532}" sibTransId="{5EBE7CD7-8190-49BC-89FC-994A4FF5012D}"/>
    <dgm:cxn modelId="{F75129D3-5B6C-4354-8592-6A89EDAA8254}" srcId="{8220D6DA-67CB-4CBD-AF40-2E3AED85D924}" destId="{80369BC5-D988-4F3A-A9CC-39EB5E344F85}" srcOrd="1" destOrd="0" parTransId="{EFA2B7FB-6630-4705-8B1F-8EADC8862B56}" sibTransId="{FC5564CF-716B-48F1-ACD8-74CE7F763E57}"/>
    <dgm:cxn modelId="{08812163-1E72-4091-A210-633BFD2F89E8}" srcId="{8220D6DA-67CB-4CBD-AF40-2E3AED85D924}" destId="{8AD570E9-4615-46DD-91CF-922946BDDC86}" srcOrd="3" destOrd="0" parTransId="{B3B18EFA-393C-4FD2-9DFE-0DDF58DB690B}" sibTransId="{88C9A9F0-2371-4D81-BE41-83A466319992}"/>
    <dgm:cxn modelId="{FC86F78C-B053-450E-A78A-027F822FF6F9}" type="presOf" srcId="{F51FC459-7418-4BDC-BF98-D0BEB235661A}" destId="{0141799A-3DF4-4AC4-B1BE-7611CC6161E1}" srcOrd="0" destOrd="2" presId="urn:microsoft.com/office/officeart/2005/8/layout/list1"/>
    <dgm:cxn modelId="{9F0C481F-8A20-4794-A2BC-B65B58DE984A}" type="presOf" srcId="{B0256321-D92B-4EA6-B75A-629C98CD73BF}" destId="{0141799A-3DF4-4AC4-B1BE-7611CC6161E1}" srcOrd="0" destOrd="0" presId="urn:microsoft.com/office/officeart/2005/8/layout/list1"/>
    <dgm:cxn modelId="{FDAF1369-2BDB-4B21-BE95-E60000F3DFB2}" type="presOf" srcId="{272B6A47-6C25-4B14-899F-A7E5FB5248E1}" destId="{51220023-8D8D-4D8E-B763-E1E8DA5339C2}" srcOrd="0" destOrd="0" presId="urn:microsoft.com/office/officeart/2005/8/layout/list1"/>
    <dgm:cxn modelId="{AC81A648-8DC7-4FEB-BE83-8BBA6848E431}" srcId="{8220D6DA-67CB-4CBD-AF40-2E3AED85D924}" destId="{B0256321-D92B-4EA6-B75A-629C98CD73BF}" srcOrd="0" destOrd="0" parTransId="{F3E73AC2-9E5D-4395-AA15-1A9836CFF498}" sibTransId="{642B96ED-4814-442F-80A1-7B55191A76C5}"/>
    <dgm:cxn modelId="{FF14C650-17B9-4305-8690-BFED54B8D3F6}" srcId="{272B6A47-6C25-4B14-899F-A7E5FB5248E1}" destId="{8220D6DA-67CB-4CBD-AF40-2E3AED85D924}" srcOrd="0" destOrd="0" parTransId="{3F9AB48A-BF0B-4B46-AF4E-4F8B638EF319}" sibTransId="{15E9B788-35C5-4151-8B21-7B0E7FD6A0DB}"/>
    <dgm:cxn modelId="{A4E2555E-17B2-4B1E-8BEA-8489D6EC0C2C}" type="presParOf" srcId="{51220023-8D8D-4D8E-B763-E1E8DA5339C2}" destId="{19FA02E4-BF25-41C5-B4BB-2CFBD057D35C}" srcOrd="0" destOrd="0" presId="urn:microsoft.com/office/officeart/2005/8/layout/list1"/>
    <dgm:cxn modelId="{8B401034-25B0-43EB-88F1-86F8B895D68F}" type="presParOf" srcId="{19FA02E4-BF25-41C5-B4BB-2CFBD057D35C}" destId="{D9DDF8D0-AD67-4C20-A52F-66C9BFC9E8DA}" srcOrd="0" destOrd="0" presId="urn:microsoft.com/office/officeart/2005/8/layout/list1"/>
    <dgm:cxn modelId="{80B1458B-C3D7-4CA9-88C3-32337CF04692}" type="presParOf" srcId="{19FA02E4-BF25-41C5-B4BB-2CFBD057D35C}" destId="{5898B2EA-6BD5-4761-B31D-162128A1F283}" srcOrd="1" destOrd="0" presId="urn:microsoft.com/office/officeart/2005/8/layout/list1"/>
    <dgm:cxn modelId="{2E3CCA82-1DD9-4073-BF79-223657635E29}" type="presParOf" srcId="{51220023-8D8D-4D8E-B763-E1E8DA5339C2}" destId="{6AD5A9A5-B6B7-44EB-A31D-FB2B13712247}" srcOrd="1" destOrd="0" presId="urn:microsoft.com/office/officeart/2005/8/layout/list1"/>
    <dgm:cxn modelId="{69A98913-1E06-45A8-968F-A0947792047F}" type="presParOf" srcId="{51220023-8D8D-4D8E-B763-E1E8DA5339C2}" destId="{0141799A-3DF4-4AC4-B1BE-7611CC6161E1}" srcOrd="2"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0AEB4EC-1ADF-4CEB-BEF1-517FD94A67BD}" type="doc">
      <dgm:prSet loTypeId="urn:microsoft.com/office/officeart/2005/8/layout/vList2" loCatId="list" qsTypeId="urn:microsoft.com/office/officeart/2005/8/quickstyle/simple3" qsCatId="simple" csTypeId="urn:microsoft.com/office/officeart/2005/8/colors/accent1_2" csCatId="accent1"/>
      <dgm:spPr/>
      <dgm:t>
        <a:bodyPr/>
        <a:lstStyle/>
        <a:p>
          <a:endParaRPr lang="ru-RU"/>
        </a:p>
      </dgm:t>
    </dgm:pt>
    <dgm:pt modelId="{0C7FFA08-1048-458B-BCDD-370591D81AC1}">
      <dgm:prSet custT="1"/>
      <dgm:spPr/>
      <dgm:t>
        <a:bodyPr/>
        <a:lstStyle/>
        <a:p>
          <a:pPr rtl="0"/>
          <a:r>
            <a:rPr lang="en-US" sz="2400" b="1" smtClean="0">
              <a:latin typeface="Times New Roman" panose="02020603050405020304" pitchFamily="18" charset="0"/>
              <a:cs typeface="Times New Roman" panose="02020603050405020304" pitchFamily="18" charset="0"/>
            </a:rPr>
            <a:t>Fanning vazifalari</a:t>
          </a:r>
          <a:endParaRPr lang="ru-RU" sz="2400">
            <a:latin typeface="Times New Roman" panose="02020603050405020304" pitchFamily="18" charset="0"/>
            <a:cs typeface="Times New Roman" panose="02020603050405020304" pitchFamily="18" charset="0"/>
          </a:endParaRPr>
        </a:p>
      </dgm:t>
    </dgm:pt>
    <dgm:pt modelId="{DDC00F0F-C509-4119-B09E-35D7785B3D74}" type="parTrans" cxnId="{4535614D-ADED-46AA-9852-0EB0C2D7E15C}">
      <dgm:prSet/>
      <dgm:spPr/>
      <dgm:t>
        <a:bodyPr/>
        <a:lstStyle/>
        <a:p>
          <a:endParaRPr lang="ru-RU" sz="2000">
            <a:latin typeface="Times New Roman" panose="02020603050405020304" pitchFamily="18" charset="0"/>
            <a:cs typeface="Times New Roman" panose="02020603050405020304" pitchFamily="18" charset="0"/>
          </a:endParaRPr>
        </a:p>
      </dgm:t>
    </dgm:pt>
    <dgm:pt modelId="{9472DF85-63F5-4913-B16E-6BCC4EF2004E}" type="sibTrans" cxnId="{4535614D-ADED-46AA-9852-0EB0C2D7E15C}">
      <dgm:prSet/>
      <dgm:spPr/>
      <dgm:t>
        <a:bodyPr/>
        <a:lstStyle/>
        <a:p>
          <a:endParaRPr lang="ru-RU" sz="2000">
            <a:latin typeface="Times New Roman" panose="02020603050405020304" pitchFamily="18" charset="0"/>
            <a:cs typeface="Times New Roman" panose="02020603050405020304" pitchFamily="18" charset="0"/>
          </a:endParaRPr>
        </a:p>
      </dgm:t>
    </dgm:pt>
    <dgm:pt modelId="{40BD0DE9-F9CD-4AD1-90BB-E9BBFF5404F1}">
      <dgm:prSet custT="1"/>
      <dgm:spPr/>
      <dgm:t>
        <a:bodyPr/>
        <a:lstStyle/>
        <a:p>
          <a:pPr rtl="0"/>
          <a:r>
            <a:rPr lang="en-US" sz="2400" smtClean="0">
              <a:latin typeface="Times New Roman" panose="02020603050405020304" pitchFamily="18" charset="0"/>
              <a:cs typeface="Times New Roman" panose="02020603050405020304" pitchFamily="18" charset="0"/>
            </a:rPr>
            <a:t>-Mеxanizm  va mashinalarning strukturaviy, kinеmatik va dinamik hisoblash usullarini  talabalarga o`rgatish;</a:t>
          </a:r>
          <a:endParaRPr lang="ru-RU" sz="2400">
            <a:latin typeface="Times New Roman" panose="02020603050405020304" pitchFamily="18" charset="0"/>
            <a:cs typeface="Times New Roman" panose="02020603050405020304" pitchFamily="18" charset="0"/>
          </a:endParaRPr>
        </a:p>
      </dgm:t>
    </dgm:pt>
    <dgm:pt modelId="{10CF502E-ABD8-47AB-9BAE-73CC891AA0F4}" type="parTrans" cxnId="{C2134780-C99E-444F-94B5-7F6CC863388C}">
      <dgm:prSet/>
      <dgm:spPr/>
      <dgm:t>
        <a:bodyPr/>
        <a:lstStyle/>
        <a:p>
          <a:endParaRPr lang="ru-RU" sz="2000">
            <a:latin typeface="Times New Roman" panose="02020603050405020304" pitchFamily="18" charset="0"/>
            <a:cs typeface="Times New Roman" panose="02020603050405020304" pitchFamily="18" charset="0"/>
          </a:endParaRPr>
        </a:p>
      </dgm:t>
    </dgm:pt>
    <dgm:pt modelId="{FBF7C49F-C123-4D46-B9BF-8D87A6385BC3}" type="sibTrans" cxnId="{C2134780-C99E-444F-94B5-7F6CC863388C}">
      <dgm:prSet/>
      <dgm:spPr/>
      <dgm:t>
        <a:bodyPr/>
        <a:lstStyle/>
        <a:p>
          <a:endParaRPr lang="ru-RU" sz="2000">
            <a:latin typeface="Times New Roman" panose="02020603050405020304" pitchFamily="18" charset="0"/>
            <a:cs typeface="Times New Roman" panose="02020603050405020304" pitchFamily="18" charset="0"/>
          </a:endParaRPr>
        </a:p>
      </dgm:t>
    </dgm:pt>
    <dgm:pt modelId="{87AAB726-F357-40BF-AEDE-DEA38FD92D4C}">
      <dgm:prSet custT="1"/>
      <dgm:spPr/>
      <dgm:t>
        <a:bodyPr/>
        <a:lstStyle/>
        <a:p>
          <a:pPr rtl="0"/>
          <a:r>
            <a:rPr lang="en-US" sz="2400" smtClean="0">
              <a:latin typeface="Times New Roman" panose="02020603050405020304" pitchFamily="18" charset="0"/>
              <a:cs typeface="Times New Roman" panose="02020603050405020304" pitchFamily="18" charset="0"/>
            </a:rPr>
            <a:t>-Mеxanizm va mashinalarni loyixalash asoslarini talabalarga  o`rgatish;</a:t>
          </a:r>
          <a:endParaRPr lang="ru-RU" sz="2400">
            <a:latin typeface="Times New Roman" panose="02020603050405020304" pitchFamily="18" charset="0"/>
            <a:cs typeface="Times New Roman" panose="02020603050405020304" pitchFamily="18" charset="0"/>
          </a:endParaRPr>
        </a:p>
      </dgm:t>
    </dgm:pt>
    <dgm:pt modelId="{52BD8666-8189-4E2C-8657-1F656451F52C}" type="parTrans" cxnId="{9D1587EA-8FFF-4835-A337-2CBDB39FDABD}">
      <dgm:prSet/>
      <dgm:spPr/>
      <dgm:t>
        <a:bodyPr/>
        <a:lstStyle/>
        <a:p>
          <a:endParaRPr lang="ru-RU" sz="2000">
            <a:latin typeface="Times New Roman" panose="02020603050405020304" pitchFamily="18" charset="0"/>
            <a:cs typeface="Times New Roman" panose="02020603050405020304" pitchFamily="18" charset="0"/>
          </a:endParaRPr>
        </a:p>
      </dgm:t>
    </dgm:pt>
    <dgm:pt modelId="{7BF692FF-D340-40B7-8223-8EF62482EA52}" type="sibTrans" cxnId="{9D1587EA-8FFF-4835-A337-2CBDB39FDABD}">
      <dgm:prSet/>
      <dgm:spPr/>
      <dgm:t>
        <a:bodyPr/>
        <a:lstStyle/>
        <a:p>
          <a:endParaRPr lang="ru-RU" sz="2000">
            <a:latin typeface="Times New Roman" panose="02020603050405020304" pitchFamily="18" charset="0"/>
            <a:cs typeface="Times New Roman" panose="02020603050405020304" pitchFamily="18" charset="0"/>
          </a:endParaRPr>
        </a:p>
      </dgm:t>
    </dgm:pt>
    <dgm:pt modelId="{6DA3BD92-34E8-468A-8125-9569ED7897A4}">
      <dgm:prSet custT="1"/>
      <dgm:spPr/>
      <dgm:t>
        <a:bodyPr/>
        <a:lstStyle/>
        <a:p>
          <a:pPr rtl="0"/>
          <a:r>
            <a:rPr lang="en-US" sz="2400" smtClean="0">
              <a:latin typeface="Times New Roman" panose="02020603050405020304" pitchFamily="18" charset="0"/>
              <a:cs typeface="Times New Roman" panose="02020603050405020304" pitchFamily="18" charset="0"/>
            </a:rPr>
            <a:t>-Mеxanizm va mashinalarni ishlash prinsiplarini va nazariyasini talabalarga  o`rgatish;</a:t>
          </a:r>
          <a:endParaRPr lang="ru-RU" sz="2400">
            <a:latin typeface="Times New Roman" panose="02020603050405020304" pitchFamily="18" charset="0"/>
            <a:cs typeface="Times New Roman" panose="02020603050405020304" pitchFamily="18" charset="0"/>
          </a:endParaRPr>
        </a:p>
      </dgm:t>
    </dgm:pt>
    <dgm:pt modelId="{7E4888DC-B07C-4531-BFC6-BF1E8325E22A}" type="parTrans" cxnId="{173CB860-6E58-4438-8635-A1B35ADE8A50}">
      <dgm:prSet/>
      <dgm:spPr/>
      <dgm:t>
        <a:bodyPr/>
        <a:lstStyle/>
        <a:p>
          <a:endParaRPr lang="ru-RU" sz="2000">
            <a:latin typeface="Times New Roman" panose="02020603050405020304" pitchFamily="18" charset="0"/>
            <a:cs typeface="Times New Roman" panose="02020603050405020304" pitchFamily="18" charset="0"/>
          </a:endParaRPr>
        </a:p>
      </dgm:t>
    </dgm:pt>
    <dgm:pt modelId="{76C37DC3-FAF6-4C1D-B9CB-38FF115D56BF}" type="sibTrans" cxnId="{173CB860-6E58-4438-8635-A1B35ADE8A50}">
      <dgm:prSet/>
      <dgm:spPr/>
      <dgm:t>
        <a:bodyPr/>
        <a:lstStyle/>
        <a:p>
          <a:endParaRPr lang="ru-RU" sz="2000">
            <a:latin typeface="Times New Roman" panose="02020603050405020304" pitchFamily="18" charset="0"/>
            <a:cs typeface="Times New Roman" panose="02020603050405020304" pitchFamily="18" charset="0"/>
          </a:endParaRPr>
        </a:p>
      </dgm:t>
    </dgm:pt>
    <dgm:pt modelId="{1B833A6F-DB79-44D2-967A-257C1AA034CE}">
      <dgm:prSet custT="1"/>
      <dgm:spPr/>
      <dgm:t>
        <a:bodyPr/>
        <a:lstStyle/>
        <a:p>
          <a:pPr rtl="0"/>
          <a:r>
            <a:rPr lang="en-US" sz="2400" smtClean="0">
              <a:latin typeface="Times New Roman" panose="02020603050405020304" pitchFamily="18" charset="0"/>
              <a:cs typeface="Times New Roman" panose="02020603050405020304" pitchFamily="18" charset="0"/>
            </a:rPr>
            <a:t>-Mashinalarning ish rеjimlarini ta'minlash va barqarorlash, harakat tеnglamalarini yеchish usullarini talabalarga o’rgatish; </a:t>
          </a:r>
          <a:endParaRPr lang="ru-RU" sz="2400">
            <a:latin typeface="Times New Roman" panose="02020603050405020304" pitchFamily="18" charset="0"/>
            <a:cs typeface="Times New Roman" panose="02020603050405020304" pitchFamily="18" charset="0"/>
          </a:endParaRPr>
        </a:p>
      </dgm:t>
    </dgm:pt>
    <dgm:pt modelId="{BD945B01-626F-4349-A28E-972F0B87BC0E}" type="parTrans" cxnId="{AB01FA92-0221-4EE4-A018-684F0F731D30}">
      <dgm:prSet/>
      <dgm:spPr/>
      <dgm:t>
        <a:bodyPr/>
        <a:lstStyle/>
        <a:p>
          <a:endParaRPr lang="ru-RU" sz="2000">
            <a:latin typeface="Times New Roman" panose="02020603050405020304" pitchFamily="18" charset="0"/>
            <a:cs typeface="Times New Roman" panose="02020603050405020304" pitchFamily="18" charset="0"/>
          </a:endParaRPr>
        </a:p>
      </dgm:t>
    </dgm:pt>
    <dgm:pt modelId="{7D67A529-A52D-4259-89F3-112A0E75F2FD}" type="sibTrans" cxnId="{AB01FA92-0221-4EE4-A018-684F0F731D30}">
      <dgm:prSet/>
      <dgm:spPr/>
      <dgm:t>
        <a:bodyPr/>
        <a:lstStyle/>
        <a:p>
          <a:endParaRPr lang="ru-RU" sz="2000">
            <a:latin typeface="Times New Roman" panose="02020603050405020304" pitchFamily="18" charset="0"/>
            <a:cs typeface="Times New Roman" panose="02020603050405020304" pitchFamily="18" charset="0"/>
          </a:endParaRPr>
        </a:p>
      </dgm:t>
    </dgm:pt>
    <dgm:pt modelId="{99B71BE1-E83B-44D2-BC0B-334C36F6B67E}">
      <dgm:prSet custT="1"/>
      <dgm:spPr/>
      <dgm:t>
        <a:bodyPr/>
        <a:lstStyle/>
        <a:p>
          <a:pPr rtl="0"/>
          <a:r>
            <a:rPr lang="en-US" sz="2400" smtClean="0">
              <a:latin typeface="Times New Roman" panose="02020603050405020304" pitchFamily="18" charset="0"/>
              <a:cs typeface="Times New Roman" panose="02020603050405020304" pitchFamily="18" charset="0"/>
            </a:rPr>
            <a:t>-Manipulyatorlar va ishlab chiqarish robotlarini amalda qullashni talabalarga o’rgatish.</a:t>
          </a:r>
          <a:endParaRPr lang="ru-RU" sz="2400">
            <a:latin typeface="Times New Roman" panose="02020603050405020304" pitchFamily="18" charset="0"/>
            <a:cs typeface="Times New Roman" panose="02020603050405020304" pitchFamily="18" charset="0"/>
          </a:endParaRPr>
        </a:p>
      </dgm:t>
    </dgm:pt>
    <dgm:pt modelId="{25A34212-EE66-4C8F-A2AE-5234AEBCF931}" type="parTrans" cxnId="{AF801B6B-76A0-4DF0-ACFC-BB0595037646}">
      <dgm:prSet/>
      <dgm:spPr/>
      <dgm:t>
        <a:bodyPr/>
        <a:lstStyle/>
        <a:p>
          <a:endParaRPr lang="ru-RU" sz="2000">
            <a:latin typeface="Times New Roman" panose="02020603050405020304" pitchFamily="18" charset="0"/>
            <a:cs typeface="Times New Roman" panose="02020603050405020304" pitchFamily="18" charset="0"/>
          </a:endParaRPr>
        </a:p>
      </dgm:t>
    </dgm:pt>
    <dgm:pt modelId="{C6607289-2010-46E5-A784-052C9F793B53}" type="sibTrans" cxnId="{AF801B6B-76A0-4DF0-ACFC-BB0595037646}">
      <dgm:prSet/>
      <dgm:spPr/>
      <dgm:t>
        <a:bodyPr/>
        <a:lstStyle/>
        <a:p>
          <a:endParaRPr lang="ru-RU" sz="2000">
            <a:latin typeface="Times New Roman" panose="02020603050405020304" pitchFamily="18" charset="0"/>
            <a:cs typeface="Times New Roman" panose="02020603050405020304" pitchFamily="18" charset="0"/>
          </a:endParaRPr>
        </a:p>
      </dgm:t>
    </dgm:pt>
    <dgm:pt modelId="{30A7D445-B514-48E5-925F-E5FC6A833229}" type="pres">
      <dgm:prSet presAssocID="{10AEB4EC-1ADF-4CEB-BEF1-517FD94A67BD}" presName="linear" presStyleCnt="0">
        <dgm:presLayoutVars>
          <dgm:animLvl val="lvl"/>
          <dgm:resizeHandles val="exact"/>
        </dgm:presLayoutVars>
      </dgm:prSet>
      <dgm:spPr/>
      <dgm:t>
        <a:bodyPr/>
        <a:lstStyle/>
        <a:p>
          <a:endParaRPr lang="ru-RU"/>
        </a:p>
      </dgm:t>
    </dgm:pt>
    <dgm:pt modelId="{79D17CBF-94AE-497F-A6D3-3B35BBBD8F8B}" type="pres">
      <dgm:prSet presAssocID="{0C7FFA08-1048-458B-BCDD-370591D81AC1}" presName="parentText" presStyleLbl="node1" presStyleIdx="0" presStyleCnt="6">
        <dgm:presLayoutVars>
          <dgm:chMax val="0"/>
          <dgm:bulletEnabled val="1"/>
        </dgm:presLayoutVars>
      </dgm:prSet>
      <dgm:spPr/>
      <dgm:t>
        <a:bodyPr/>
        <a:lstStyle/>
        <a:p>
          <a:endParaRPr lang="ru-RU"/>
        </a:p>
      </dgm:t>
    </dgm:pt>
    <dgm:pt modelId="{4AA3344F-383C-4006-A17B-BAE8775CE3AB}" type="pres">
      <dgm:prSet presAssocID="{9472DF85-63F5-4913-B16E-6BCC4EF2004E}" presName="spacer" presStyleCnt="0"/>
      <dgm:spPr/>
    </dgm:pt>
    <dgm:pt modelId="{F8274ABB-05BF-4571-97A3-62E8021156B5}" type="pres">
      <dgm:prSet presAssocID="{40BD0DE9-F9CD-4AD1-90BB-E9BBFF5404F1}" presName="parentText" presStyleLbl="node1" presStyleIdx="1" presStyleCnt="6">
        <dgm:presLayoutVars>
          <dgm:chMax val="0"/>
          <dgm:bulletEnabled val="1"/>
        </dgm:presLayoutVars>
      </dgm:prSet>
      <dgm:spPr/>
      <dgm:t>
        <a:bodyPr/>
        <a:lstStyle/>
        <a:p>
          <a:endParaRPr lang="ru-RU"/>
        </a:p>
      </dgm:t>
    </dgm:pt>
    <dgm:pt modelId="{77F600DD-8718-4859-AB86-8787B7292842}" type="pres">
      <dgm:prSet presAssocID="{FBF7C49F-C123-4D46-B9BF-8D87A6385BC3}" presName="spacer" presStyleCnt="0"/>
      <dgm:spPr/>
    </dgm:pt>
    <dgm:pt modelId="{361CCCCB-007D-4BF2-B8D3-D18E75C1E6D4}" type="pres">
      <dgm:prSet presAssocID="{87AAB726-F357-40BF-AEDE-DEA38FD92D4C}" presName="parentText" presStyleLbl="node1" presStyleIdx="2" presStyleCnt="6">
        <dgm:presLayoutVars>
          <dgm:chMax val="0"/>
          <dgm:bulletEnabled val="1"/>
        </dgm:presLayoutVars>
      </dgm:prSet>
      <dgm:spPr/>
      <dgm:t>
        <a:bodyPr/>
        <a:lstStyle/>
        <a:p>
          <a:endParaRPr lang="ru-RU"/>
        </a:p>
      </dgm:t>
    </dgm:pt>
    <dgm:pt modelId="{991D7182-793B-4404-B841-37DC96B3D63C}" type="pres">
      <dgm:prSet presAssocID="{7BF692FF-D340-40B7-8223-8EF62482EA52}" presName="spacer" presStyleCnt="0"/>
      <dgm:spPr/>
    </dgm:pt>
    <dgm:pt modelId="{9432110C-AB99-4545-B7EB-F1DC82B0B8DF}" type="pres">
      <dgm:prSet presAssocID="{6DA3BD92-34E8-468A-8125-9569ED7897A4}" presName="parentText" presStyleLbl="node1" presStyleIdx="3" presStyleCnt="6">
        <dgm:presLayoutVars>
          <dgm:chMax val="0"/>
          <dgm:bulletEnabled val="1"/>
        </dgm:presLayoutVars>
      </dgm:prSet>
      <dgm:spPr/>
      <dgm:t>
        <a:bodyPr/>
        <a:lstStyle/>
        <a:p>
          <a:endParaRPr lang="ru-RU"/>
        </a:p>
      </dgm:t>
    </dgm:pt>
    <dgm:pt modelId="{8ACB7CD9-9FEE-4ACD-8B73-59F64C75414D}" type="pres">
      <dgm:prSet presAssocID="{76C37DC3-FAF6-4C1D-B9CB-38FF115D56BF}" presName="spacer" presStyleCnt="0"/>
      <dgm:spPr/>
    </dgm:pt>
    <dgm:pt modelId="{CB05E7EF-B5AA-4C70-B4BD-7481791020DB}" type="pres">
      <dgm:prSet presAssocID="{1B833A6F-DB79-44D2-967A-257C1AA034CE}" presName="parentText" presStyleLbl="node1" presStyleIdx="4" presStyleCnt="6">
        <dgm:presLayoutVars>
          <dgm:chMax val="0"/>
          <dgm:bulletEnabled val="1"/>
        </dgm:presLayoutVars>
      </dgm:prSet>
      <dgm:spPr/>
      <dgm:t>
        <a:bodyPr/>
        <a:lstStyle/>
        <a:p>
          <a:endParaRPr lang="ru-RU"/>
        </a:p>
      </dgm:t>
    </dgm:pt>
    <dgm:pt modelId="{E337E93A-C0F1-4B7F-BCAA-0A48A4B98710}" type="pres">
      <dgm:prSet presAssocID="{7D67A529-A52D-4259-89F3-112A0E75F2FD}" presName="spacer" presStyleCnt="0"/>
      <dgm:spPr/>
    </dgm:pt>
    <dgm:pt modelId="{BA8415FC-7C5D-48C2-9E79-CAFAE6A53E93}" type="pres">
      <dgm:prSet presAssocID="{99B71BE1-E83B-44D2-BC0B-334C36F6B67E}" presName="parentText" presStyleLbl="node1" presStyleIdx="5" presStyleCnt="6">
        <dgm:presLayoutVars>
          <dgm:chMax val="0"/>
          <dgm:bulletEnabled val="1"/>
        </dgm:presLayoutVars>
      </dgm:prSet>
      <dgm:spPr/>
      <dgm:t>
        <a:bodyPr/>
        <a:lstStyle/>
        <a:p>
          <a:endParaRPr lang="ru-RU"/>
        </a:p>
      </dgm:t>
    </dgm:pt>
  </dgm:ptLst>
  <dgm:cxnLst>
    <dgm:cxn modelId="{AB01FA92-0221-4EE4-A018-684F0F731D30}" srcId="{10AEB4EC-1ADF-4CEB-BEF1-517FD94A67BD}" destId="{1B833A6F-DB79-44D2-967A-257C1AA034CE}" srcOrd="4" destOrd="0" parTransId="{BD945B01-626F-4349-A28E-972F0B87BC0E}" sibTransId="{7D67A529-A52D-4259-89F3-112A0E75F2FD}"/>
    <dgm:cxn modelId="{A1975C61-77ED-44FC-AC8E-FC93AB65FEEA}" type="presOf" srcId="{87AAB726-F357-40BF-AEDE-DEA38FD92D4C}" destId="{361CCCCB-007D-4BF2-B8D3-D18E75C1E6D4}" srcOrd="0" destOrd="0" presId="urn:microsoft.com/office/officeart/2005/8/layout/vList2"/>
    <dgm:cxn modelId="{A9F27698-9EAD-4F0D-8FA8-988FA1007961}" type="presOf" srcId="{1B833A6F-DB79-44D2-967A-257C1AA034CE}" destId="{CB05E7EF-B5AA-4C70-B4BD-7481791020DB}" srcOrd="0" destOrd="0" presId="urn:microsoft.com/office/officeart/2005/8/layout/vList2"/>
    <dgm:cxn modelId="{4973B36D-C3AD-4108-9980-0517E18CB01C}" type="presOf" srcId="{0C7FFA08-1048-458B-BCDD-370591D81AC1}" destId="{79D17CBF-94AE-497F-A6D3-3B35BBBD8F8B}" srcOrd="0" destOrd="0" presId="urn:microsoft.com/office/officeart/2005/8/layout/vList2"/>
    <dgm:cxn modelId="{C2134780-C99E-444F-94B5-7F6CC863388C}" srcId="{10AEB4EC-1ADF-4CEB-BEF1-517FD94A67BD}" destId="{40BD0DE9-F9CD-4AD1-90BB-E9BBFF5404F1}" srcOrd="1" destOrd="0" parTransId="{10CF502E-ABD8-47AB-9BAE-73CC891AA0F4}" sibTransId="{FBF7C49F-C123-4D46-B9BF-8D87A6385BC3}"/>
    <dgm:cxn modelId="{4535614D-ADED-46AA-9852-0EB0C2D7E15C}" srcId="{10AEB4EC-1ADF-4CEB-BEF1-517FD94A67BD}" destId="{0C7FFA08-1048-458B-BCDD-370591D81AC1}" srcOrd="0" destOrd="0" parTransId="{DDC00F0F-C509-4119-B09E-35D7785B3D74}" sibTransId="{9472DF85-63F5-4913-B16E-6BCC4EF2004E}"/>
    <dgm:cxn modelId="{5AF10F6C-2583-4232-9D2D-1AA2DCE1EB1F}" type="presOf" srcId="{6DA3BD92-34E8-468A-8125-9569ED7897A4}" destId="{9432110C-AB99-4545-B7EB-F1DC82B0B8DF}" srcOrd="0" destOrd="0" presId="urn:microsoft.com/office/officeart/2005/8/layout/vList2"/>
    <dgm:cxn modelId="{AF592EAB-AF6A-4CBF-885D-C39332B2B390}" type="presOf" srcId="{99B71BE1-E83B-44D2-BC0B-334C36F6B67E}" destId="{BA8415FC-7C5D-48C2-9E79-CAFAE6A53E93}" srcOrd="0" destOrd="0" presId="urn:microsoft.com/office/officeart/2005/8/layout/vList2"/>
    <dgm:cxn modelId="{AF801B6B-76A0-4DF0-ACFC-BB0595037646}" srcId="{10AEB4EC-1ADF-4CEB-BEF1-517FD94A67BD}" destId="{99B71BE1-E83B-44D2-BC0B-334C36F6B67E}" srcOrd="5" destOrd="0" parTransId="{25A34212-EE66-4C8F-A2AE-5234AEBCF931}" sibTransId="{C6607289-2010-46E5-A784-052C9F793B53}"/>
    <dgm:cxn modelId="{5ACFB8A9-517E-4A09-94F8-9730AE664F7E}" type="presOf" srcId="{10AEB4EC-1ADF-4CEB-BEF1-517FD94A67BD}" destId="{30A7D445-B514-48E5-925F-E5FC6A833229}" srcOrd="0" destOrd="0" presId="urn:microsoft.com/office/officeart/2005/8/layout/vList2"/>
    <dgm:cxn modelId="{9D1587EA-8FFF-4835-A337-2CBDB39FDABD}" srcId="{10AEB4EC-1ADF-4CEB-BEF1-517FD94A67BD}" destId="{87AAB726-F357-40BF-AEDE-DEA38FD92D4C}" srcOrd="2" destOrd="0" parTransId="{52BD8666-8189-4E2C-8657-1F656451F52C}" sibTransId="{7BF692FF-D340-40B7-8223-8EF62482EA52}"/>
    <dgm:cxn modelId="{29470F72-1FA7-4604-AE54-4885CD8FD2AC}" type="presOf" srcId="{40BD0DE9-F9CD-4AD1-90BB-E9BBFF5404F1}" destId="{F8274ABB-05BF-4571-97A3-62E8021156B5}" srcOrd="0" destOrd="0" presId="urn:microsoft.com/office/officeart/2005/8/layout/vList2"/>
    <dgm:cxn modelId="{173CB860-6E58-4438-8635-A1B35ADE8A50}" srcId="{10AEB4EC-1ADF-4CEB-BEF1-517FD94A67BD}" destId="{6DA3BD92-34E8-468A-8125-9569ED7897A4}" srcOrd="3" destOrd="0" parTransId="{7E4888DC-B07C-4531-BFC6-BF1E8325E22A}" sibTransId="{76C37DC3-FAF6-4C1D-B9CB-38FF115D56BF}"/>
    <dgm:cxn modelId="{D6A99176-EE35-4B72-AD99-141AC77A471F}" type="presParOf" srcId="{30A7D445-B514-48E5-925F-E5FC6A833229}" destId="{79D17CBF-94AE-497F-A6D3-3B35BBBD8F8B}" srcOrd="0" destOrd="0" presId="urn:microsoft.com/office/officeart/2005/8/layout/vList2"/>
    <dgm:cxn modelId="{B974BD97-5F4B-43C9-B6DB-17E7EC0B1C3D}" type="presParOf" srcId="{30A7D445-B514-48E5-925F-E5FC6A833229}" destId="{4AA3344F-383C-4006-A17B-BAE8775CE3AB}" srcOrd="1" destOrd="0" presId="urn:microsoft.com/office/officeart/2005/8/layout/vList2"/>
    <dgm:cxn modelId="{5F5E5D27-5B17-45D7-9AEA-481ABA5CD6ED}" type="presParOf" srcId="{30A7D445-B514-48E5-925F-E5FC6A833229}" destId="{F8274ABB-05BF-4571-97A3-62E8021156B5}" srcOrd="2" destOrd="0" presId="urn:microsoft.com/office/officeart/2005/8/layout/vList2"/>
    <dgm:cxn modelId="{B777C9D8-B3A2-43E4-8901-525F37CC8708}" type="presParOf" srcId="{30A7D445-B514-48E5-925F-E5FC6A833229}" destId="{77F600DD-8718-4859-AB86-8787B7292842}" srcOrd="3" destOrd="0" presId="urn:microsoft.com/office/officeart/2005/8/layout/vList2"/>
    <dgm:cxn modelId="{E0912ACB-2828-4CB1-AEDB-270B33369138}" type="presParOf" srcId="{30A7D445-B514-48E5-925F-E5FC6A833229}" destId="{361CCCCB-007D-4BF2-B8D3-D18E75C1E6D4}" srcOrd="4" destOrd="0" presId="urn:microsoft.com/office/officeart/2005/8/layout/vList2"/>
    <dgm:cxn modelId="{E13A8E32-9270-45E5-9DD3-E51F6B2C51BE}" type="presParOf" srcId="{30A7D445-B514-48E5-925F-E5FC6A833229}" destId="{991D7182-793B-4404-B841-37DC96B3D63C}" srcOrd="5" destOrd="0" presId="urn:microsoft.com/office/officeart/2005/8/layout/vList2"/>
    <dgm:cxn modelId="{EACB066F-AB9A-4705-A0C4-B97EE0274664}" type="presParOf" srcId="{30A7D445-B514-48E5-925F-E5FC6A833229}" destId="{9432110C-AB99-4545-B7EB-F1DC82B0B8DF}" srcOrd="6" destOrd="0" presId="urn:microsoft.com/office/officeart/2005/8/layout/vList2"/>
    <dgm:cxn modelId="{C8FFD2A4-F768-4D31-B908-D2DDD0BBC62D}" type="presParOf" srcId="{30A7D445-B514-48E5-925F-E5FC6A833229}" destId="{8ACB7CD9-9FEE-4ACD-8B73-59F64C75414D}" srcOrd="7" destOrd="0" presId="urn:microsoft.com/office/officeart/2005/8/layout/vList2"/>
    <dgm:cxn modelId="{A247E45C-5177-4D10-929A-C1A0C383A59A}" type="presParOf" srcId="{30A7D445-B514-48E5-925F-E5FC6A833229}" destId="{CB05E7EF-B5AA-4C70-B4BD-7481791020DB}" srcOrd="8" destOrd="0" presId="urn:microsoft.com/office/officeart/2005/8/layout/vList2"/>
    <dgm:cxn modelId="{4A1E4AC7-B70E-4E1A-9AFA-EDC283DCCEF1}" type="presParOf" srcId="{30A7D445-B514-48E5-925F-E5FC6A833229}" destId="{E337E93A-C0F1-4B7F-BCAA-0A48A4B98710}" srcOrd="9" destOrd="0" presId="urn:microsoft.com/office/officeart/2005/8/layout/vList2"/>
    <dgm:cxn modelId="{7E0EBCCD-BE63-4554-BF43-B744D55F3527}" type="presParOf" srcId="{30A7D445-B514-48E5-925F-E5FC6A833229}" destId="{BA8415FC-7C5D-48C2-9E79-CAFAE6A53E93}" srcOrd="1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C415D9-15E4-405D-A964-BCC4E4536553}">
      <dsp:nvSpPr>
        <dsp:cNvPr id="0" name=""/>
        <dsp:cNvSpPr/>
      </dsp:nvSpPr>
      <dsp:spPr>
        <a:xfrm>
          <a:off x="5068532" y="1617937"/>
          <a:ext cx="3618065" cy="806738"/>
        </a:xfrm>
        <a:custGeom>
          <a:avLst/>
          <a:gdLst/>
          <a:ahLst/>
          <a:cxnLst/>
          <a:rect l="0" t="0" r="0" b="0"/>
          <a:pathLst>
            <a:path>
              <a:moveTo>
                <a:pt x="0" y="0"/>
              </a:moveTo>
              <a:lnTo>
                <a:pt x="0" y="480940"/>
              </a:lnTo>
              <a:lnTo>
                <a:pt x="3618065" y="480940"/>
              </a:lnTo>
              <a:lnTo>
                <a:pt x="3618065" y="806738"/>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49CCA41-BB68-48E2-83C4-0F63354C51D0}">
      <dsp:nvSpPr>
        <dsp:cNvPr id="0" name=""/>
        <dsp:cNvSpPr/>
      </dsp:nvSpPr>
      <dsp:spPr>
        <a:xfrm>
          <a:off x="5022812" y="1617937"/>
          <a:ext cx="91440" cy="806738"/>
        </a:xfrm>
        <a:custGeom>
          <a:avLst/>
          <a:gdLst/>
          <a:ahLst/>
          <a:cxnLst/>
          <a:rect l="0" t="0" r="0" b="0"/>
          <a:pathLst>
            <a:path>
              <a:moveTo>
                <a:pt x="45720" y="0"/>
              </a:moveTo>
              <a:lnTo>
                <a:pt x="45720" y="806738"/>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E32AE6B-3F7F-491B-9963-431D234E6DFB}">
      <dsp:nvSpPr>
        <dsp:cNvPr id="0" name=""/>
        <dsp:cNvSpPr/>
      </dsp:nvSpPr>
      <dsp:spPr>
        <a:xfrm>
          <a:off x="1450466" y="1617937"/>
          <a:ext cx="3618065" cy="806738"/>
        </a:xfrm>
        <a:custGeom>
          <a:avLst/>
          <a:gdLst/>
          <a:ahLst/>
          <a:cxnLst/>
          <a:rect l="0" t="0" r="0" b="0"/>
          <a:pathLst>
            <a:path>
              <a:moveTo>
                <a:pt x="3618065" y="0"/>
              </a:moveTo>
              <a:lnTo>
                <a:pt x="3618065" y="480940"/>
              </a:lnTo>
              <a:lnTo>
                <a:pt x="0" y="480940"/>
              </a:lnTo>
              <a:lnTo>
                <a:pt x="0" y="806738"/>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8543185-E631-4006-8F91-9283460C2516}">
      <dsp:nvSpPr>
        <dsp:cNvPr id="0" name=""/>
        <dsp:cNvSpPr/>
      </dsp:nvSpPr>
      <dsp:spPr>
        <a:xfrm>
          <a:off x="3720137" y="221659"/>
          <a:ext cx="2696790" cy="1396278"/>
        </a:xfrm>
        <a:prstGeom prst="rect">
          <a:avLst/>
        </a:prstGeom>
        <a:gradFill rotWithShape="0">
          <a:gsLst>
            <a:gs pos="0">
              <a:schemeClr val="accent1">
                <a:hueOff val="0"/>
                <a:satOff val="0"/>
                <a:lumOff val="0"/>
                <a:alphaOff val="0"/>
                <a:tint val="54000"/>
                <a:alpha val="100000"/>
                <a:satMod val="105000"/>
                <a:lumMod val="110000"/>
              </a:schemeClr>
            </a:gs>
            <a:gs pos="100000">
              <a:schemeClr val="accent1">
                <a:hueOff val="0"/>
                <a:satOff val="0"/>
                <a:lumOff val="0"/>
                <a:alphaOff val="0"/>
                <a:tint val="78000"/>
                <a:alpha val="92000"/>
                <a:satMod val="109000"/>
                <a:lumMod val="10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780" tIns="17780" rIns="17780" bIns="197030" numCol="1" spcCol="1270" anchor="ctr" anchorCtr="0">
          <a:noAutofit/>
        </a:bodyPr>
        <a:lstStyle/>
        <a:p>
          <a:pPr lvl="0" algn="ctr" defTabSz="1244600" rtl="0">
            <a:lnSpc>
              <a:spcPct val="90000"/>
            </a:lnSpc>
            <a:spcBef>
              <a:spcPct val="0"/>
            </a:spcBef>
            <a:spcAft>
              <a:spcPct val="35000"/>
            </a:spcAft>
          </a:pPr>
          <a:r>
            <a:rPr lang="ru-RU" sz="2800" kern="1200" smtClean="0">
              <a:latin typeface="Times New Roman" panose="02020603050405020304" pitchFamily="18" charset="0"/>
              <a:cs typeface="Times New Roman" panose="02020603050405020304" pitchFamily="18" charset="0"/>
            </a:rPr>
            <a:t>Rеja</a:t>
          </a:r>
          <a:r>
            <a:rPr lang="en-US" sz="2800" kern="1200" smtClean="0">
              <a:latin typeface="Times New Roman" panose="02020603050405020304" pitchFamily="18" charset="0"/>
              <a:cs typeface="Times New Roman" panose="02020603050405020304" pitchFamily="18" charset="0"/>
            </a:rPr>
            <a:t>:</a:t>
          </a:r>
          <a:endParaRPr lang="ru-RU" sz="2800" kern="1200">
            <a:latin typeface="Times New Roman" panose="02020603050405020304" pitchFamily="18" charset="0"/>
            <a:cs typeface="Times New Roman" panose="02020603050405020304" pitchFamily="18" charset="0"/>
          </a:endParaRPr>
        </a:p>
      </dsp:txBody>
      <dsp:txXfrm>
        <a:off x="3720137" y="221659"/>
        <a:ext cx="2696790" cy="1396278"/>
      </dsp:txXfrm>
    </dsp:sp>
    <dsp:sp modelId="{8803DAAA-C33A-4D5E-8ABF-D22B775448B1}">
      <dsp:nvSpPr>
        <dsp:cNvPr id="0" name=""/>
        <dsp:cNvSpPr/>
      </dsp:nvSpPr>
      <dsp:spPr>
        <a:xfrm>
          <a:off x="4259495" y="1307653"/>
          <a:ext cx="2427111" cy="465426"/>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76200" tIns="19050" rIns="76200" bIns="19050" numCol="1" spcCol="1270" anchor="ctr" anchorCtr="0">
          <a:noAutofit/>
        </a:bodyPr>
        <a:lstStyle/>
        <a:p>
          <a:pPr lvl="0" algn="r" defTabSz="1333500">
            <a:lnSpc>
              <a:spcPct val="90000"/>
            </a:lnSpc>
            <a:spcBef>
              <a:spcPct val="0"/>
            </a:spcBef>
            <a:spcAft>
              <a:spcPct val="35000"/>
            </a:spcAft>
          </a:pPr>
          <a:endParaRPr lang="ru-RU" sz="3000" kern="1200"/>
        </a:p>
      </dsp:txBody>
      <dsp:txXfrm>
        <a:off x="4259495" y="1307653"/>
        <a:ext cx="2427111" cy="465426"/>
      </dsp:txXfrm>
    </dsp:sp>
    <dsp:sp modelId="{38E90637-1100-4E47-8AE1-20D0818749D6}">
      <dsp:nvSpPr>
        <dsp:cNvPr id="0" name=""/>
        <dsp:cNvSpPr/>
      </dsp:nvSpPr>
      <dsp:spPr>
        <a:xfrm>
          <a:off x="102071" y="2424676"/>
          <a:ext cx="2696790" cy="1396278"/>
        </a:xfrm>
        <a:prstGeom prst="rect">
          <a:avLst/>
        </a:prstGeom>
        <a:gradFill rotWithShape="0">
          <a:gsLst>
            <a:gs pos="0">
              <a:schemeClr val="accent1">
                <a:hueOff val="0"/>
                <a:satOff val="0"/>
                <a:lumOff val="0"/>
                <a:alphaOff val="0"/>
                <a:tint val="54000"/>
                <a:alpha val="100000"/>
                <a:satMod val="105000"/>
                <a:lumMod val="110000"/>
              </a:schemeClr>
            </a:gs>
            <a:gs pos="100000">
              <a:schemeClr val="accent1">
                <a:hueOff val="0"/>
                <a:satOff val="0"/>
                <a:lumOff val="0"/>
                <a:alphaOff val="0"/>
                <a:tint val="78000"/>
                <a:alpha val="92000"/>
                <a:satMod val="109000"/>
                <a:lumMod val="10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780" tIns="17780" rIns="17780" bIns="197030" numCol="1" spcCol="1270" anchor="ctr" anchorCtr="0">
          <a:noAutofit/>
        </a:bodyPr>
        <a:lstStyle/>
        <a:p>
          <a:pPr lvl="0" algn="ctr" defTabSz="1244600" rtl="0">
            <a:lnSpc>
              <a:spcPct val="90000"/>
            </a:lnSpc>
            <a:spcBef>
              <a:spcPct val="0"/>
            </a:spcBef>
            <a:spcAft>
              <a:spcPct val="35000"/>
            </a:spcAft>
          </a:pPr>
          <a:r>
            <a:rPr lang="en-US" sz="2800" kern="1200" dirty="0" smtClean="0">
              <a:latin typeface="Times New Roman" panose="02020603050405020304" pitchFamily="18" charset="0"/>
              <a:cs typeface="Times New Roman" panose="02020603050405020304" pitchFamily="18" charset="0"/>
            </a:rPr>
            <a:t>1.M</a:t>
          </a:r>
          <a:r>
            <a:rPr lang="ru-RU" sz="2800" kern="1200" dirty="0" smtClean="0">
              <a:latin typeface="Times New Roman" panose="02020603050405020304" pitchFamily="18" charset="0"/>
              <a:cs typeface="Times New Roman" panose="02020603050405020304" pitchFamily="18" charset="0"/>
            </a:rPr>
            <a:t>е</a:t>
          </a:r>
          <a:r>
            <a:rPr lang="en-US" sz="2800" kern="1200" dirty="0" err="1" smtClean="0">
              <a:latin typeface="Times New Roman" panose="02020603050405020304" pitchFamily="18" charset="0"/>
              <a:cs typeface="Times New Roman" panose="02020603050405020304" pitchFamily="18" charset="0"/>
            </a:rPr>
            <a:t>xanika</a:t>
          </a:r>
          <a:r>
            <a:rPr lang="en-US"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va</a:t>
          </a:r>
          <a:r>
            <a:rPr lang="en-US"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uning</a:t>
          </a:r>
          <a:r>
            <a:rPr lang="en-US"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bo`limlari</a:t>
          </a:r>
          <a:r>
            <a:rPr lang="en-US" sz="2800" kern="1200" dirty="0" smtClean="0">
              <a:latin typeface="Times New Roman" panose="02020603050405020304" pitchFamily="18" charset="0"/>
              <a:cs typeface="Times New Roman" panose="02020603050405020304" pitchFamily="18" charset="0"/>
            </a:rPr>
            <a:t>.</a:t>
          </a:r>
          <a:endParaRPr lang="ru-RU" sz="2800" kern="1200" dirty="0">
            <a:latin typeface="Times New Roman" panose="02020603050405020304" pitchFamily="18" charset="0"/>
            <a:cs typeface="Times New Roman" panose="02020603050405020304" pitchFamily="18" charset="0"/>
          </a:endParaRPr>
        </a:p>
      </dsp:txBody>
      <dsp:txXfrm>
        <a:off x="102071" y="2424676"/>
        <a:ext cx="2696790" cy="1396278"/>
      </dsp:txXfrm>
    </dsp:sp>
    <dsp:sp modelId="{10E855E2-667F-4CFC-83C1-C79164E57F5B}">
      <dsp:nvSpPr>
        <dsp:cNvPr id="0" name=""/>
        <dsp:cNvSpPr/>
      </dsp:nvSpPr>
      <dsp:spPr>
        <a:xfrm>
          <a:off x="641429" y="3510670"/>
          <a:ext cx="2427111" cy="465426"/>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76200" tIns="19050" rIns="76200" bIns="19050" numCol="1" spcCol="1270" anchor="ctr" anchorCtr="0">
          <a:noAutofit/>
        </a:bodyPr>
        <a:lstStyle/>
        <a:p>
          <a:pPr lvl="0" algn="r" defTabSz="1333500">
            <a:lnSpc>
              <a:spcPct val="90000"/>
            </a:lnSpc>
            <a:spcBef>
              <a:spcPct val="0"/>
            </a:spcBef>
            <a:spcAft>
              <a:spcPct val="35000"/>
            </a:spcAft>
          </a:pPr>
          <a:endParaRPr lang="ru-RU" sz="3000" kern="1200"/>
        </a:p>
      </dsp:txBody>
      <dsp:txXfrm>
        <a:off x="641429" y="3510670"/>
        <a:ext cx="2427111" cy="465426"/>
      </dsp:txXfrm>
    </dsp:sp>
    <dsp:sp modelId="{F1FB7431-CC01-4CCC-B5A6-9E94A3B3EF6F}">
      <dsp:nvSpPr>
        <dsp:cNvPr id="0" name=""/>
        <dsp:cNvSpPr/>
      </dsp:nvSpPr>
      <dsp:spPr>
        <a:xfrm>
          <a:off x="3720137" y="2424676"/>
          <a:ext cx="2696790" cy="1396278"/>
        </a:xfrm>
        <a:prstGeom prst="rect">
          <a:avLst/>
        </a:prstGeom>
        <a:gradFill rotWithShape="0">
          <a:gsLst>
            <a:gs pos="0">
              <a:schemeClr val="accent1">
                <a:hueOff val="0"/>
                <a:satOff val="0"/>
                <a:lumOff val="0"/>
                <a:alphaOff val="0"/>
                <a:tint val="54000"/>
                <a:alpha val="100000"/>
                <a:satMod val="105000"/>
                <a:lumMod val="110000"/>
              </a:schemeClr>
            </a:gs>
            <a:gs pos="100000">
              <a:schemeClr val="accent1">
                <a:hueOff val="0"/>
                <a:satOff val="0"/>
                <a:lumOff val="0"/>
                <a:alphaOff val="0"/>
                <a:tint val="78000"/>
                <a:alpha val="92000"/>
                <a:satMod val="109000"/>
                <a:lumMod val="10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700" tIns="12700" rIns="12700" bIns="197030" numCol="1" spcCol="1270" anchor="ctr" anchorCtr="0">
          <a:noAutofit/>
        </a:bodyPr>
        <a:lstStyle/>
        <a:p>
          <a:pPr lvl="0" algn="ctr" defTabSz="889000" rtl="0">
            <a:lnSpc>
              <a:spcPct val="90000"/>
            </a:lnSpc>
            <a:spcBef>
              <a:spcPct val="0"/>
            </a:spcBef>
            <a:spcAft>
              <a:spcPct val="35000"/>
            </a:spcAft>
          </a:pPr>
          <a:r>
            <a:rPr lang="en-US" sz="2000" kern="1200" dirty="0" smtClean="0">
              <a:latin typeface="Times New Roman" panose="02020603050405020304" pitchFamily="18" charset="0"/>
              <a:cs typeface="Times New Roman" panose="02020603050405020304" pitchFamily="18" charset="0"/>
            </a:rPr>
            <a:t>2.M</a:t>
          </a:r>
          <a:r>
            <a:rPr lang="ru-RU" sz="2000" kern="1200" dirty="0" smtClean="0">
              <a:latin typeface="Times New Roman" panose="02020603050405020304" pitchFamily="18" charset="0"/>
              <a:cs typeface="Times New Roman" panose="02020603050405020304" pitchFamily="18" charset="0"/>
            </a:rPr>
            <a:t>е</a:t>
          </a:r>
          <a:r>
            <a:rPr lang="en-US" sz="2000" kern="1200" dirty="0" err="1" smtClean="0">
              <a:latin typeface="Times New Roman" panose="02020603050405020304" pitchFamily="18" charset="0"/>
              <a:cs typeface="Times New Roman" panose="02020603050405020304" pitchFamily="18" charset="0"/>
            </a:rPr>
            <a:t>xanizm</a:t>
          </a:r>
          <a:r>
            <a:rPr lang="en-US" sz="2000" kern="1200" dirty="0" smtClean="0">
              <a:latin typeface="Times New Roman" panose="02020603050405020304" pitchFamily="18" charset="0"/>
              <a:cs typeface="Times New Roman" panose="02020603050405020304" pitchFamily="18" charset="0"/>
            </a:rPr>
            <a:t> </a:t>
          </a:r>
          <a:r>
            <a:rPr lang="en-US" sz="2000" kern="1200" dirty="0" err="1" smtClean="0">
              <a:latin typeface="Times New Roman" panose="02020603050405020304" pitchFamily="18" charset="0"/>
              <a:cs typeface="Times New Roman" panose="02020603050405020304" pitchFamily="18" charset="0"/>
            </a:rPr>
            <a:t>va</a:t>
          </a:r>
          <a:r>
            <a:rPr lang="en-US" sz="2000" kern="1200" dirty="0" smtClean="0">
              <a:latin typeface="Times New Roman" panose="02020603050405020304" pitchFamily="18" charset="0"/>
              <a:cs typeface="Times New Roman" panose="02020603050405020304" pitchFamily="18" charset="0"/>
            </a:rPr>
            <a:t> </a:t>
          </a:r>
          <a:r>
            <a:rPr lang="en-US" sz="2000" kern="1200" dirty="0" err="1" smtClean="0">
              <a:latin typeface="Times New Roman" panose="02020603050405020304" pitchFamily="18" charset="0"/>
              <a:cs typeface="Times New Roman" panose="02020603050405020304" pitchFamily="18" charset="0"/>
            </a:rPr>
            <a:t>mashinalar</a:t>
          </a:r>
          <a:r>
            <a:rPr lang="en-US" sz="2000" kern="1200" dirty="0" smtClean="0">
              <a:latin typeface="Times New Roman" panose="02020603050405020304" pitchFamily="18" charset="0"/>
              <a:cs typeface="Times New Roman" panose="02020603050405020304" pitchFamily="18" charset="0"/>
            </a:rPr>
            <a:t> </a:t>
          </a:r>
          <a:r>
            <a:rPr lang="en-US" sz="2000" kern="1200" dirty="0" err="1" smtClean="0">
              <a:latin typeface="Times New Roman" panose="02020603050405020304" pitchFamily="18" charset="0"/>
              <a:cs typeface="Times New Roman" panose="02020603050405020304" pitchFamily="18" charset="0"/>
            </a:rPr>
            <a:t>nazariyasi</a:t>
          </a:r>
          <a:r>
            <a:rPr lang="en-US" sz="2000" kern="1200" dirty="0" smtClean="0">
              <a:latin typeface="Times New Roman" panose="02020603050405020304" pitchFamily="18" charset="0"/>
              <a:cs typeface="Times New Roman" panose="02020603050405020304" pitchFamily="18" charset="0"/>
            </a:rPr>
            <a:t> </a:t>
          </a:r>
          <a:r>
            <a:rPr lang="en-US" sz="2000" kern="1200" dirty="0" err="1" smtClean="0">
              <a:latin typeface="Times New Roman" panose="02020603050405020304" pitchFamily="18" charset="0"/>
              <a:cs typeface="Times New Roman" panose="02020603050405020304" pitchFamily="18" charset="0"/>
            </a:rPr>
            <a:t>fanida</a:t>
          </a:r>
          <a:r>
            <a:rPr lang="en-US" sz="2000" kern="1200" dirty="0" smtClean="0">
              <a:latin typeface="Times New Roman" panose="02020603050405020304" pitchFamily="18" charset="0"/>
              <a:cs typeface="Times New Roman" panose="02020603050405020304" pitchFamily="18" charset="0"/>
            </a:rPr>
            <a:t> </a:t>
          </a:r>
          <a:r>
            <a:rPr lang="en-US" sz="2000" kern="1200" dirty="0" err="1" smtClean="0">
              <a:latin typeface="Times New Roman" panose="02020603050405020304" pitchFamily="18" charset="0"/>
              <a:cs typeface="Times New Roman" panose="02020603050405020304" pitchFamily="18" charset="0"/>
            </a:rPr>
            <a:t>o`rganiladigan</a:t>
          </a:r>
          <a:r>
            <a:rPr lang="en-US" sz="2000" kern="1200" dirty="0" smtClean="0">
              <a:latin typeface="Times New Roman" panose="02020603050405020304" pitchFamily="18" charset="0"/>
              <a:cs typeface="Times New Roman" panose="02020603050405020304" pitchFamily="18" charset="0"/>
            </a:rPr>
            <a:t> </a:t>
          </a:r>
          <a:r>
            <a:rPr lang="en-US" sz="2000" kern="1200" dirty="0" err="1" smtClean="0">
              <a:latin typeface="Times New Roman" panose="02020603050405020304" pitchFamily="18" charset="0"/>
              <a:cs typeface="Times New Roman" panose="02020603050405020304" pitchFamily="18" charset="0"/>
            </a:rPr>
            <a:t>masalalar</a:t>
          </a:r>
          <a:r>
            <a:rPr lang="en-US" sz="2000" kern="1200" dirty="0" smtClean="0">
              <a:latin typeface="Times New Roman" panose="02020603050405020304" pitchFamily="18" charset="0"/>
              <a:cs typeface="Times New Roman" panose="02020603050405020304" pitchFamily="18" charset="0"/>
            </a:rPr>
            <a:t>.</a:t>
          </a:r>
          <a:endParaRPr lang="ru-RU" sz="2000" kern="1200" dirty="0">
            <a:latin typeface="Times New Roman" panose="02020603050405020304" pitchFamily="18" charset="0"/>
            <a:cs typeface="Times New Roman" panose="02020603050405020304" pitchFamily="18" charset="0"/>
          </a:endParaRPr>
        </a:p>
      </dsp:txBody>
      <dsp:txXfrm>
        <a:off x="3720137" y="2424676"/>
        <a:ext cx="2696790" cy="1396278"/>
      </dsp:txXfrm>
    </dsp:sp>
    <dsp:sp modelId="{0F56B0CF-9B4B-48E5-91D4-02E0EAE783C3}">
      <dsp:nvSpPr>
        <dsp:cNvPr id="0" name=""/>
        <dsp:cNvSpPr/>
      </dsp:nvSpPr>
      <dsp:spPr>
        <a:xfrm>
          <a:off x="4259495" y="3510670"/>
          <a:ext cx="2427111" cy="465426"/>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76200" tIns="19050" rIns="76200" bIns="19050" numCol="1" spcCol="1270" anchor="ctr" anchorCtr="0">
          <a:noAutofit/>
        </a:bodyPr>
        <a:lstStyle/>
        <a:p>
          <a:pPr lvl="0" algn="r" defTabSz="1333500">
            <a:lnSpc>
              <a:spcPct val="90000"/>
            </a:lnSpc>
            <a:spcBef>
              <a:spcPct val="0"/>
            </a:spcBef>
            <a:spcAft>
              <a:spcPct val="35000"/>
            </a:spcAft>
          </a:pPr>
          <a:endParaRPr lang="ru-RU" sz="3000" kern="1200"/>
        </a:p>
      </dsp:txBody>
      <dsp:txXfrm>
        <a:off x="4259495" y="3510670"/>
        <a:ext cx="2427111" cy="465426"/>
      </dsp:txXfrm>
    </dsp:sp>
    <dsp:sp modelId="{C00255DC-E630-43D5-86F2-C39C96D49444}">
      <dsp:nvSpPr>
        <dsp:cNvPr id="0" name=""/>
        <dsp:cNvSpPr/>
      </dsp:nvSpPr>
      <dsp:spPr>
        <a:xfrm>
          <a:off x="7338203" y="2424676"/>
          <a:ext cx="2696790" cy="1396278"/>
        </a:xfrm>
        <a:prstGeom prst="rect">
          <a:avLst/>
        </a:prstGeom>
        <a:gradFill rotWithShape="0">
          <a:gsLst>
            <a:gs pos="0">
              <a:schemeClr val="accent1">
                <a:hueOff val="0"/>
                <a:satOff val="0"/>
                <a:lumOff val="0"/>
                <a:alphaOff val="0"/>
                <a:tint val="54000"/>
                <a:alpha val="100000"/>
                <a:satMod val="105000"/>
                <a:lumMod val="110000"/>
              </a:schemeClr>
            </a:gs>
            <a:gs pos="100000">
              <a:schemeClr val="accent1">
                <a:hueOff val="0"/>
                <a:satOff val="0"/>
                <a:lumOff val="0"/>
                <a:alphaOff val="0"/>
                <a:tint val="78000"/>
                <a:alpha val="92000"/>
                <a:satMod val="109000"/>
                <a:lumMod val="10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97030" numCol="1" spcCol="1270" anchor="ctr" anchorCtr="0">
          <a:noAutofit/>
        </a:bodyPr>
        <a:lstStyle/>
        <a:p>
          <a:pPr lvl="0" algn="ctr" defTabSz="1066800" rtl="0">
            <a:lnSpc>
              <a:spcPct val="90000"/>
            </a:lnSpc>
            <a:spcBef>
              <a:spcPct val="0"/>
            </a:spcBef>
            <a:spcAft>
              <a:spcPct val="35000"/>
            </a:spcAft>
          </a:pPr>
          <a:r>
            <a:rPr lang="ru-RU" sz="2400" kern="1200" dirty="0" smtClean="0">
              <a:latin typeface="Times New Roman" panose="02020603050405020304" pitchFamily="18" charset="0"/>
              <a:cs typeface="Times New Roman" panose="02020603050405020304" pitchFamily="18" charset="0"/>
            </a:rPr>
            <a:t>3.Mashinaning </a:t>
          </a:r>
          <a:r>
            <a:rPr lang="ru-RU" sz="2400" kern="1200" dirty="0" err="1" smtClean="0">
              <a:latin typeface="Times New Roman" panose="02020603050405020304" pitchFamily="18" charset="0"/>
              <a:cs typeface="Times New Roman" panose="02020603050405020304" pitchFamily="18" charset="0"/>
            </a:rPr>
            <a:t>asosiy</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bеlgilari</a:t>
          </a:r>
          <a:r>
            <a:rPr lang="ru-RU" sz="2400" kern="1200" dirty="0" smtClean="0">
              <a:latin typeface="Times New Roman" panose="02020603050405020304" pitchFamily="18" charset="0"/>
              <a:cs typeface="Times New Roman" panose="02020603050405020304" pitchFamily="18" charset="0"/>
            </a:rPr>
            <a:t>.</a:t>
          </a:r>
          <a:endParaRPr lang="ru-RU" sz="2400" kern="1200" dirty="0">
            <a:latin typeface="Times New Roman" panose="02020603050405020304" pitchFamily="18" charset="0"/>
            <a:cs typeface="Times New Roman" panose="02020603050405020304" pitchFamily="18" charset="0"/>
          </a:endParaRPr>
        </a:p>
      </dsp:txBody>
      <dsp:txXfrm>
        <a:off x="7338203" y="2424676"/>
        <a:ext cx="2696790" cy="1396278"/>
      </dsp:txXfrm>
    </dsp:sp>
    <dsp:sp modelId="{0DE25BFE-9CDE-4F81-89F8-7D88020C5110}">
      <dsp:nvSpPr>
        <dsp:cNvPr id="0" name=""/>
        <dsp:cNvSpPr/>
      </dsp:nvSpPr>
      <dsp:spPr>
        <a:xfrm>
          <a:off x="7877561" y="3510670"/>
          <a:ext cx="2427111" cy="465426"/>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76200" tIns="19050" rIns="76200" bIns="19050" numCol="1" spcCol="1270" anchor="ctr" anchorCtr="0">
          <a:noAutofit/>
        </a:bodyPr>
        <a:lstStyle/>
        <a:p>
          <a:pPr lvl="0" algn="r" defTabSz="1333500">
            <a:lnSpc>
              <a:spcPct val="90000"/>
            </a:lnSpc>
            <a:spcBef>
              <a:spcPct val="0"/>
            </a:spcBef>
            <a:spcAft>
              <a:spcPct val="35000"/>
            </a:spcAft>
          </a:pPr>
          <a:endParaRPr lang="ru-RU" sz="3000" kern="1200"/>
        </a:p>
      </dsp:txBody>
      <dsp:txXfrm>
        <a:off x="7877561" y="3510670"/>
        <a:ext cx="2427111" cy="46542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A2EE45-3E0A-4A82-AC7F-32239B3C25D4}">
      <dsp:nvSpPr>
        <dsp:cNvPr id="0" name=""/>
        <dsp:cNvSpPr/>
      </dsp:nvSpPr>
      <dsp:spPr>
        <a:xfrm>
          <a:off x="5207884" y="1457811"/>
          <a:ext cx="792162" cy="851574"/>
        </a:xfrm>
        <a:custGeom>
          <a:avLst/>
          <a:gdLst/>
          <a:ahLst/>
          <a:cxnLst/>
          <a:rect l="0" t="0" r="0" b="0"/>
          <a:pathLst>
            <a:path>
              <a:moveTo>
                <a:pt x="0" y="0"/>
              </a:moveTo>
              <a:lnTo>
                <a:pt x="396081" y="0"/>
              </a:lnTo>
              <a:lnTo>
                <a:pt x="396081" y="851574"/>
              </a:lnTo>
              <a:lnTo>
                <a:pt x="792162" y="851574"/>
              </a:lnTo>
            </a:path>
          </a:pathLst>
        </a:custGeom>
        <a:noFill/>
        <a:ln w="15875" cap="flat" cmpd="sng" algn="ctr">
          <a:solidFill>
            <a:schemeClr val="accent1">
              <a:shade val="6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EB91855F-C5B8-46BC-83E2-09A2B6211C8D}">
      <dsp:nvSpPr>
        <dsp:cNvPr id="0" name=""/>
        <dsp:cNvSpPr/>
      </dsp:nvSpPr>
      <dsp:spPr>
        <a:xfrm>
          <a:off x="5207884" y="606237"/>
          <a:ext cx="792162" cy="851574"/>
        </a:xfrm>
        <a:custGeom>
          <a:avLst/>
          <a:gdLst/>
          <a:ahLst/>
          <a:cxnLst/>
          <a:rect l="0" t="0" r="0" b="0"/>
          <a:pathLst>
            <a:path>
              <a:moveTo>
                <a:pt x="0" y="851574"/>
              </a:moveTo>
              <a:lnTo>
                <a:pt x="396081" y="851574"/>
              </a:lnTo>
              <a:lnTo>
                <a:pt x="396081" y="0"/>
              </a:lnTo>
              <a:lnTo>
                <a:pt x="792162" y="0"/>
              </a:lnTo>
            </a:path>
          </a:pathLst>
        </a:custGeom>
        <a:noFill/>
        <a:ln w="15875" cap="flat" cmpd="sng" algn="ctr">
          <a:solidFill>
            <a:schemeClr val="accent1">
              <a:shade val="6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7DFBE6BF-A9A8-4CF0-8B85-9FC6E6039387}">
      <dsp:nvSpPr>
        <dsp:cNvPr id="0" name=""/>
        <dsp:cNvSpPr/>
      </dsp:nvSpPr>
      <dsp:spPr>
        <a:xfrm>
          <a:off x="1247073" y="853787"/>
          <a:ext cx="3960810" cy="1208047"/>
        </a:xfrm>
        <a:prstGeom prst="rect">
          <a:avLst/>
        </a:prstGeom>
        <a:gradFill rotWithShape="0">
          <a:gsLst>
            <a:gs pos="0">
              <a:schemeClr val="accent1">
                <a:hueOff val="0"/>
                <a:satOff val="0"/>
                <a:lumOff val="0"/>
                <a:alphaOff val="0"/>
                <a:tint val="98000"/>
                <a:satMod val="110000"/>
                <a:lumMod val="104000"/>
              </a:schemeClr>
            </a:gs>
            <a:gs pos="69000">
              <a:schemeClr val="accent1">
                <a:hueOff val="0"/>
                <a:satOff val="0"/>
                <a:lumOff val="0"/>
                <a:alphaOff val="0"/>
                <a:shade val="88000"/>
                <a:satMod val="130000"/>
                <a:lumMod val="92000"/>
              </a:schemeClr>
            </a:gs>
            <a:gs pos="100000">
              <a:schemeClr val="accent1">
                <a:hueOff val="0"/>
                <a:satOff val="0"/>
                <a:lumOff val="0"/>
                <a:alphaOff val="0"/>
                <a:shade val="78000"/>
                <a:satMod val="130000"/>
                <a:lumMod val="92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rtl="0">
            <a:lnSpc>
              <a:spcPct val="90000"/>
            </a:lnSpc>
            <a:spcBef>
              <a:spcPct val="0"/>
            </a:spcBef>
            <a:spcAft>
              <a:spcPct val="35000"/>
            </a:spcAft>
          </a:pPr>
          <a:r>
            <a:rPr lang="en-US" sz="2100" kern="1200" dirty="0" err="1" smtClean="0"/>
            <a:t>Mexanizm</a:t>
          </a:r>
          <a:r>
            <a:rPr lang="en-US" sz="2100" kern="1200" dirty="0" smtClean="0"/>
            <a:t> </a:t>
          </a:r>
          <a:r>
            <a:rPr lang="en-US" sz="2100" kern="1200" dirty="0" err="1" smtClean="0"/>
            <a:t>va</a:t>
          </a:r>
          <a:r>
            <a:rPr lang="en-US" sz="2100" kern="1200" dirty="0" smtClean="0"/>
            <a:t> </a:t>
          </a:r>
          <a:r>
            <a:rPr lang="en-US" sz="2100" kern="1200" dirty="0" err="1" smtClean="0"/>
            <a:t>mashinalar</a:t>
          </a:r>
          <a:r>
            <a:rPr lang="en-US" sz="2100" kern="1200" dirty="0" smtClean="0"/>
            <a:t> </a:t>
          </a:r>
          <a:r>
            <a:rPr lang="en-US" sz="2100" kern="1200" dirty="0" err="1" smtClean="0"/>
            <a:t>nazariyasida</a:t>
          </a:r>
          <a:r>
            <a:rPr lang="en-US" sz="2100" kern="1200" dirty="0" smtClean="0"/>
            <a:t> </a:t>
          </a:r>
          <a:r>
            <a:rPr lang="en-US" sz="2100" kern="1200" dirty="0" err="1" smtClean="0"/>
            <a:t>ikkita</a:t>
          </a:r>
          <a:r>
            <a:rPr lang="en-US" sz="2100" kern="1200" dirty="0" smtClean="0"/>
            <a:t> </a:t>
          </a:r>
          <a:r>
            <a:rPr lang="en-US" sz="2100" kern="1200" dirty="0" err="1" smtClean="0"/>
            <a:t>asosiy</a:t>
          </a:r>
          <a:r>
            <a:rPr lang="en-US" sz="2100" kern="1200" dirty="0" smtClean="0"/>
            <a:t> masala </a:t>
          </a:r>
          <a:r>
            <a:rPr lang="en-US" sz="2100" kern="1200" dirty="0" err="1" smtClean="0"/>
            <a:t>xal</a:t>
          </a:r>
          <a:r>
            <a:rPr lang="en-US" sz="2100" kern="1200" dirty="0" smtClean="0"/>
            <a:t> </a:t>
          </a:r>
          <a:r>
            <a:rPr lang="en-US" sz="2100" kern="1200" dirty="0" err="1" smtClean="0"/>
            <a:t>qilinadi</a:t>
          </a:r>
          <a:r>
            <a:rPr lang="en-US" sz="2100" kern="1200" dirty="0" smtClean="0"/>
            <a:t>:</a:t>
          </a:r>
          <a:endParaRPr lang="ru-RU" sz="2100" kern="1200" dirty="0"/>
        </a:p>
      </dsp:txBody>
      <dsp:txXfrm>
        <a:off x="1247073" y="853787"/>
        <a:ext cx="3960810" cy="1208047"/>
      </dsp:txXfrm>
    </dsp:sp>
    <dsp:sp modelId="{052A6D28-75A7-4F22-96C2-4BCC682969CC}">
      <dsp:nvSpPr>
        <dsp:cNvPr id="0" name=""/>
        <dsp:cNvSpPr/>
      </dsp:nvSpPr>
      <dsp:spPr>
        <a:xfrm>
          <a:off x="6000046" y="2213"/>
          <a:ext cx="3960810" cy="1208047"/>
        </a:xfrm>
        <a:prstGeom prst="rect">
          <a:avLst/>
        </a:prstGeom>
        <a:gradFill rotWithShape="0">
          <a:gsLst>
            <a:gs pos="0">
              <a:schemeClr val="accent1">
                <a:hueOff val="0"/>
                <a:satOff val="0"/>
                <a:lumOff val="0"/>
                <a:alphaOff val="0"/>
                <a:tint val="98000"/>
                <a:satMod val="110000"/>
                <a:lumMod val="104000"/>
              </a:schemeClr>
            </a:gs>
            <a:gs pos="69000">
              <a:schemeClr val="accent1">
                <a:hueOff val="0"/>
                <a:satOff val="0"/>
                <a:lumOff val="0"/>
                <a:alphaOff val="0"/>
                <a:shade val="88000"/>
                <a:satMod val="130000"/>
                <a:lumMod val="92000"/>
              </a:schemeClr>
            </a:gs>
            <a:gs pos="100000">
              <a:schemeClr val="accent1">
                <a:hueOff val="0"/>
                <a:satOff val="0"/>
                <a:lumOff val="0"/>
                <a:alphaOff val="0"/>
                <a:shade val="78000"/>
                <a:satMod val="130000"/>
                <a:lumMod val="92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rtl="0">
            <a:lnSpc>
              <a:spcPct val="90000"/>
            </a:lnSpc>
            <a:spcBef>
              <a:spcPct val="0"/>
            </a:spcBef>
            <a:spcAft>
              <a:spcPct val="35000"/>
            </a:spcAft>
          </a:pPr>
          <a:r>
            <a:rPr lang="en-US" sz="2100" kern="1200" smtClean="0"/>
            <a:t>a) mexanizmlarning tuzilishi, kinematikasi va dinamikasi tamili;</a:t>
          </a:r>
          <a:endParaRPr lang="ru-RU" sz="2100" kern="1200"/>
        </a:p>
      </dsp:txBody>
      <dsp:txXfrm>
        <a:off x="6000046" y="2213"/>
        <a:ext cx="3960810" cy="1208047"/>
      </dsp:txXfrm>
    </dsp:sp>
    <dsp:sp modelId="{92F34131-62D2-401B-AAC5-39DFBE6605B9}">
      <dsp:nvSpPr>
        <dsp:cNvPr id="0" name=""/>
        <dsp:cNvSpPr/>
      </dsp:nvSpPr>
      <dsp:spPr>
        <a:xfrm>
          <a:off x="6000046" y="1705362"/>
          <a:ext cx="3960810" cy="1208047"/>
        </a:xfrm>
        <a:prstGeom prst="rect">
          <a:avLst/>
        </a:prstGeom>
        <a:gradFill rotWithShape="0">
          <a:gsLst>
            <a:gs pos="0">
              <a:schemeClr val="accent1">
                <a:hueOff val="0"/>
                <a:satOff val="0"/>
                <a:lumOff val="0"/>
                <a:alphaOff val="0"/>
                <a:tint val="98000"/>
                <a:satMod val="110000"/>
                <a:lumMod val="104000"/>
              </a:schemeClr>
            </a:gs>
            <a:gs pos="69000">
              <a:schemeClr val="accent1">
                <a:hueOff val="0"/>
                <a:satOff val="0"/>
                <a:lumOff val="0"/>
                <a:alphaOff val="0"/>
                <a:shade val="88000"/>
                <a:satMod val="130000"/>
                <a:lumMod val="92000"/>
              </a:schemeClr>
            </a:gs>
            <a:gs pos="100000">
              <a:schemeClr val="accent1">
                <a:hueOff val="0"/>
                <a:satOff val="0"/>
                <a:lumOff val="0"/>
                <a:alphaOff val="0"/>
                <a:shade val="78000"/>
                <a:satMod val="130000"/>
                <a:lumMod val="92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rtl="0">
            <a:lnSpc>
              <a:spcPct val="90000"/>
            </a:lnSpc>
            <a:spcBef>
              <a:spcPct val="0"/>
            </a:spcBef>
            <a:spcAft>
              <a:spcPct val="35000"/>
            </a:spcAft>
          </a:pPr>
          <a:r>
            <a:rPr lang="en-US" sz="2100" kern="1200" smtClean="0"/>
            <a:t>b) berilgan shartlar asosida mexanizmlarni strukturaviy, kinematik va dinamik sintez qilish (loyihalash).</a:t>
          </a:r>
          <a:endParaRPr lang="ru-RU" sz="2100" kern="1200"/>
        </a:p>
      </dsp:txBody>
      <dsp:txXfrm>
        <a:off x="6000046" y="1705362"/>
        <a:ext cx="3960810" cy="120804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D846C2-A639-4449-8890-1464B5C5E603}">
      <dsp:nvSpPr>
        <dsp:cNvPr id="0" name=""/>
        <dsp:cNvSpPr/>
      </dsp:nvSpPr>
      <dsp:spPr>
        <a:xfrm>
          <a:off x="0" y="0"/>
          <a:ext cx="11477897" cy="0"/>
        </a:xfrm>
        <a:prstGeom prst="line">
          <a:avLst/>
        </a:prstGeom>
        <a:gradFill rotWithShape="0">
          <a:gsLst>
            <a:gs pos="0">
              <a:schemeClr val="accent1">
                <a:hueOff val="0"/>
                <a:satOff val="0"/>
                <a:lumOff val="0"/>
                <a:alphaOff val="0"/>
                <a:tint val="98000"/>
                <a:satMod val="110000"/>
                <a:lumMod val="104000"/>
              </a:schemeClr>
            </a:gs>
            <a:gs pos="69000">
              <a:schemeClr val="accent1">
                <a:hueOff val="0"/>
                <a:satOff val="0"/>
                <a:lumOff val="0"/>
                <a:alphaOff val="0"/>
                <a:shade val="88000"/>
                <a:satMod val="130000"/>
                <a:lumMod val="92000"/>
              </a:schemeClr>
            </a:gs>
            <a:gs pos="100000">
              <a:schemeClr val="accent1">
                <a:hueOff val="0"/>
                <a:satOff val="0"/>
                <a:lumOff val="0"/>
                <a:alphaOff val="0"/>
                <a:shade val="78000"/>
                <a:satMod val="130000"/>
                <a:lumMod val="92000"/>
              </a:schemeClr>
            </a:gs>
          </a:gsLst>
          <a:lin ang="5400000" scaled="0"/>
        </a:gradFill>
        <a:ln w="9525" cap="flat" cmpd="sng" algn="ctr">
          <a:solidFill>
            <a:schemeClr val="accent1">
              <a:hueOff val="0"/>
              <a:satOff val="0"/>
              <a:lumOff val="0"/>
              <a:alphaOff val="0"/>
            </a:schemeClr>
          </a:solidFill>
          <a:prstDash val="solid"/>
        </a:ln>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dsp:spPr>
      <dsp:style>
        <a:lnRef idx="1">
          <a:scrgbClr r="0" g="0" b="0"/>
        </a:lnRef>
        <a:fillRef idx="3">
          <a:scrgbClr r="0" g="0" b="0"/>
        </a:fillRef>
        <a:effectRef idx="3">
          <a:scrgbClr r="0" g="0" b="0"/>
        </a:effectRef>
        <a:fontRef idx="minor">
          <a:schemeClr val="lt1"/>
        </a:fontRef>
      </dsp:style>
    </dsp:sp>
    <dsp:sp modelId="{8B67B995-C6DB-4B8A-8276-038C985B68DC}">
      <dsp:nvSpPr>
        <dsp:cNvPr id="0" name=""/>
        <dsp:cNvSpPr/>
      </dsp:nvSpPr>
      <dsp:spPr>
        <a:xfrm>
          <a:off x="0" y="0"/>
          <a:ext cx="11477897" cy="9374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lvl="0" algn="l" defTabSz="1333500" rtl="0">
            <a:lnSpc>
              <a:spcPct val="90000"/>
            </a:lnSpc>
            <a:spcBef>
              <a:spcPct val="0"/>
            </a:spcBef>
            <a:spcAft>
              <a:spcPct val="35000"/>
            </a:spcAft>
          </a:pPr>
          <a:r>
            <a:rPr lang="en-US" sz="3000" kern="1200" dirty="0" err="1" smtClean="0">
              <a:latin typeface="Times New Roman" panose="02020603050405020304" pitchFamily="18" charset="0"/>
              <a:cs typeface="Times New Roman" panose="02020603050405020304" pitchFamily="18" charset="0"/>
            </a:rPr>
            <a:t>Mexanizm</a:t>
          </a:r>
          <a:r>
            <a:rPr lang="en-US" sz="3000" kern="1200" dirty="0" smtClean="0">
              <a:latin typeface="Times New Roman" panose="02020603050405020304" pitchFamily="18" charset="0"/>
              <a:cs typeface="Times New Roman" panose="02020603050405020304" pitchFamily="18" charset="0"/>
            </a:rPr>
            <a:t> </a:t>
          </a:r>
          <a:r>
            <a:rPr lang="en-US" sz="3000" kern="1200" dirty="0" err="1" smtClean="0">
              <a:latin typeface="Times New Roman" panose="02020603050405020304" pitchFamily="18" charset="0"/>
              <a:cs typeface="Times New Roman" panose="02020603050405020304" pitchFamily="18" charset="0"/>
            </a:rPr>
            <a:t>va</a:t>
          </a:r>
          <a:r>
            <a:rPr lang="en-US" sz="3000" kern="1200" dirty="0" smtClean="0">
              <a:latin typeface="Times New Roman" panose="02020603050405020304" pitchFamily="18" charset="0"/>
              <a:cs typeface="Times New Roman" panose="02020603050405020304" pitchFamily="18" charset="0"/>
            </a:rPr>
            <a:t> </a:t>
          </a:r>
          <a:r>
            <a:rPr lang="en-US" sz="3000" kern="1200" dirty="0" err="1" smtClean="0">
              <a:latin typeface="Times New Roman" panose="02020603050405020304" pitchFamily="18" charset="0"/>
              <a:cs typeface="Times New Roman" panose="02020603050405020304" pitchFamily="18" charset="0"/>
            </a:rPr>
            <a:t>mashinalar</a:t>
          </a:r>
          <a:r>
            <a:rPr lang="en-US" sz="3000" kern="1200" dirty="0" smtClean="0">
              <a:latin typeface="Times New Roman" panose="02020603050405020304" pitchFamily="18" charset="0"/>
              <a:cs typeface="Times New Roman" panose="02020603050405020304" pitchFamily="18" charset="0"/>
            </a:rPr>
            <a:t> </a:t>
          </a:r>
          <a:r>
            <a:rPr lang="en-US" sz="3000" kern="1200" dirty="0" err="1" smtClean="0">
              <a:latin typeface="Times New Roman" panose="02020603050405020304" pitchFamily="18" charset="0"/>
              <a:cs typeface="Times New Roman" panose="02020603050405020304" pitchFamily="18" charset="0"/>
            </a:rPr>
            <a:t>nazariyasini</a:t>
          </a:r>
          <a:r>
            <a:rPr lang="en-US" sz="3000" kern="1200" dirty="0" smtClean="0">
              <a:latin typeface="Times New Roman" panose="02020603050405020304" pitchFamily="18" charset="0"/>
              <a:cs typeface="Times New Roman" panose="02020603050405020304" pitchFamily="18" charset="0"/>
            </a:rPr>
            <a:t> </a:t>
          </a:r>
          <a:r>
            <a:rPr lang="en-US" sz="3000" kern="1200" dirty="0" err="1" smtClean="0">
              <a:latin typeface="Times New Roman" panose="02020603050405020304" pitchFamily="18" charset="0"/>
              <a:cs typeface="Times New Roman" panose="02020603050405020304" pitchFamily="18" charset="0"/>
            </a:rPr>
            <a:t>quyidagi</a:t>
          </a:r>
          <a:r>
            <a:rPr lang="en-US" sz="3000" kern="1200" dirty="0" smtClean="0">
              <a:latin typeface="Times New Roman" panose="02020603050405020304" pitchFamily="18" charset="0"/>
              <a:cs typeface="Times New Roman" panose="02020603050405020304" pitchFamily="18" charset="0"/>
            </a:rPr>
            <a:t> </a:t>
          </a:r>
          <a:r>
            <a:rPr lang="en-US" sz="3000" kern="1200" dirty="0" err="1" smtClean="0">
              <a:latin typeface="Times New Roman" panose="02020603050405020304" pitchFamily="18" charset="0"/>
              <a:cs typeface="Times New Roman" panose="02020603050405020304" pitchFamily="18" charset="0"/>
            </a:rPr>
            <a:t>qismlarga</a:t>
          </a:r>
          <a:r>
            <a:rPr lang="en-US" sz="3000" kern="1200" dirty="0" smtClean="0">
              <a:latin typeface="Times New Roman" panose="02020603050405020304" pitchFamily="18" charset="0"/>
              <a:cs typeface="Times New Roman" panose="02020603050405020304" pitchFamily="18" charset="0"/>
            </a:rPr>
            <a:t> </a:t>
          </a:r>
          <a:r>
            <a:rPr lang="en-US" sz="3000" kern="1200" dirty="0" err="1" smtClean="0">
              <a:latin typeface="Times New Roman" panose="02020603050405020304" pitchFamily="18" charset="0"/>
              <a:cs typeface="Times New Roman" panose="02020603050405020304" pitchFamily="18" charset="0"/>
            </a:rPr>
            <a:t>bo’lish</a:t>
          </a:r>
          <a:r>
            <a:rPr lang="en-US" sz="3000" kern="1200" dirty="0" smtClean="0">
              <a:latin typeface="Times New Roman" panose="02020603050405020304" pitchFamily="18" charset="0"/>
              <a:cs typeface="Times New Roman" panose="02020603050405020304" pitchFamily="18" charset="0"/>
            </a:rPr>
            <a:t> </a:t>
          </a:r>
          <a:r>
            <a:rPr lang="en-US" sz="3000" kern="1200" dirty="0" err="1" smtClean="0">
              <a:latin typeface="Times New Roman" panose="02020603050405020304" pitchFamily="18" charset="0"/>
              <a:cs typeface="Times New Roman" panose="02020603050405020304" pitchFamily="18" charset="0"/>
            </a:rPr>
            <a:t>qulaydir</a:t>
          </a:r>
          <a:r>
            <a:rPr lang="en-US" sz="3000" kern="1200" dirty="0" smtClean="0">
              <a:latin typeface="Times New Roman" panose="02020603050405020304" pitchFamily="18" charset="0"/>
              <a:cs typeface="Times New Roman" panose="02020603050405020304" pitchFamily="18" charset="0"/>
            </a:rPr>
            <a:t>:</a:t>
          </a:r>
          <a:endParaRPr lang="ru-RU" sz="3000" kern="1200" dirty="0">
            <a:latin typeface="Times New Roman" panose="02020603050405020304" pitchFamily="18" charset="0"/>
            <a:cs typeface="Times New Roman" panose="02020603050405020304" pitchFamily="18" charset="0"/>
          </a:endParaRPr>
        </a:p>
      </dsp:txBody>
      <dsp:txXfrm>
        <a:off x="0" y="0"/>
        <a:ext cx="11477897" cy="937413"/>
      </dsp:txXfrm>
    </dsp:sp>
    <dsp:sp modelId="{36E51B36-9A05-4C59-810C-60B6B4FB37AD}">
      <dsp:nvSpPr>
        <dsp:cNvPr id="0" name=""/>
        <dsp:cNvSpPr/>
      </dsp:nvSpPr>
      <dsp:spPr>
        <a:xfrm>
          <a:off x="0" y="937413"/>
          <a:ext cx="11477897" cy="0"/>
        </a:xfrm>
        <a:prstGeom prst="line">
          <a:avLst/>
        </a:prstGeom>
        <a:gradFill rotWithShape="0">
          <a:gsLst>
            <a:gs pos="0">
              <a:schemeClr val="accent1">
                <a:hueOff val="0"/>
                <a:satOff val="0"/>
                <a:lumOff val="0"/>
                <a:alphaOff val="0"/>
                <a:tint val="98000"/>
                <a:satMod val="110000"/>
                <a:lumMod val="104000"/>
              </a:schemeClr>
            </a:gs>
            <a:gs pos="69000">
              <a:schemeClr val="accent1">
                <a:hueOff val="0"/>
                <a:satOff val="0"/>
                <a:lumOff val="0"/>
                <a:alphaOff val="0"/>
                <a:shade val="88000"/>
                <a:satMod val="130000"/>
                <a:lumMod val="92000"/>
              </a:schemeClr>
            </a:gs>
            <a:gs pos="100000">
              <a:schemeClr val="accent1">
                <a:hueOff val="0"/>
                <a:satOff val="0"/>
                <a:lumOff val="0"/>
                <a:alphaOff val="0"/>
                <a:shade val="78000"/>
                <a:satMod val="130000"/>
                <a:lumMod val="92000"/>
              </a:schemeClr>
            </a:gs>
          </a:gsLst>
          <a:lin ang="5400000" scaled="0"/>
        </a:gradFill>
        <a:ln w="9525" cap="flat" cmpd="sng" algn="ctr">
          <a:solidFill>
            <a:schemeClr val="accent1">
              <a:hueOff val="0"/>
              <a:satOff val="0"/>
              <a:lumOff val="0"/>
              <a:alphaOff val="0"/>
            </a:schemeClr>
          </a:solidFill>
          <a:prstDash val="solid"/>
        </a:ln>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dsp:spPr>
      <dsp:style>
        <a:lnRef idx="1">
          <a:scrgbClr r="0" g="0" b="0"/>
        </a:lnRef>
        <a:fillRef idx="3">
          <a:scrgbClr r="0" g="0" b="0"/>
        </a:fillRef>
        <a:effectRef idx="3">
          <a:scrgbClr r="0" g="0" b="0"/>
        </a:effectRef>
        <a:fontRef idx="minor">
          <a:schemeClr val="lt1"/>
        </a:fontRef>
      </dsp:style>
    </dsp:sp>
    <dsp:sp modelId="{71645A01-BBA6-41FD-923E-84CC1D9C3D48}">
      <dsp:nvSpPr>
        <dsp:cNvPr id="0" name=""/>
        <dsp:cNvSpPr/>
      </dsp:nvSpPr>
      <dsp:spPr>
        <a:xfrm>
          <a:off x="0" y="937413"/>
          <a:ext cx="11477897" cy="9374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lvl="0" algn="l" defTabSz="1333500" rtl="0">
            <a:lnSpc>
              <a:spcPct val="90000"/>
            </a:lnSpc>
            <a:spcBef>
              <a:spcPct val="0"/>
            </a:spcBef>
            <a:spcAft>
              <a:spcPct val="35000"/>
            </a:spcAft>
          </a:pPr>
          <a:r>
            <a:rPr lang="en-US" sz="3000" kern="1200" smtClean="0">
              <a:latin typeface="Times New Roman" panose="02020603050405020304" pitchFamily="18" charset="0"/>
              <a:cs typeface="Times New Roman" panose="02020603050405020304" pitchFamily="18" charset="0"/>
            </a:rPr>
            <a:t>a) Mexanizmlar tuzilishining taxdili va ularning sintezi;</a:t>
          </a:r>
          <a:endParaRPr lang="ru-RU" sz="3000" kern="1200">
            <a:latin typeface="Times New Roman" panose="02020603050405020304" pitchFamily="18" charset="0"/>
            <a:cs typeface="Times New Roman" panose="02020603050405020304" pitchFamily="18" charset="0"/>
          </a:endParaRPr>
        </a:p>
      </dsp:txBody>
      <dsp:txXfrm>
        <a:off x="0" y="937413"/>
        <a:ext cx="11477897" cy="937413"/>
      </dsp:txXfrm>
    </dsp:sp>
    <dsp:sp modelId="{C09F1567-5982-441E-84E5-2D427AD9D56E}">
      <dsp:nvSpPr>
        <dsp:cNvPr id="0" name=""/>
        <dsp:cNvSpPr/>
      </dsp:nvSpPr>
      <dsp:spPr>
        <a:xfrm>
          <a:off x="0" y="1874827"/>
          <a:ext cx="11477897" cy="0"/>
        </a:xfrm>
        <a:prstGeom prst="line">
          <a:avLst/>
        </a:prstGeom>
        <a:gradFill rotWithShape="0">
          <a:gsLst>
            <a:gs pos="0">
              <a:schemeClr val="accent1">
                <a:hueOff val="0"/>
                <a:satOff val="0"/>
                <a:lumOff val="0"/>
                <a:alphaOff val="0"/>
                <a:tint val="98000"/>
                <a:satMod val="110000"/>
                <a:lumMod val="104000"/>
              </a:schemeClr>
            </a:gs>
            <a:gs pos="69000">
              <a:schemeClr val="accent1">
                <a:hueOff val="0"/>
                <a:satOff val="0"/>
                <a:lumOff val="0"/>
                <a:alphaOff val="0"/>
                <a:shade val="88000"/>
                <a:satMod val="130000"/>
                <a:lumMod val="92000"/>
              </a:schemeClr>
            </a:gs>
            <a:gs pos="100000">
              <a:schemeClr val="accent1">
                <a:hueOff val="0"/>
                <a:satOff val="0"/>
                <a:lumOff val="0"/>
                <a:alphaOff val="0"/>
                <a:shade val="78000"/>
                <a:satMod val="130000"/>
                <a:lumMod val="92000"/>
              </a:schemeClr>
            </a:gs>
          </a:gsLst>
          <a:lin ang="5400000" scaled="0"/>
        </a:gradFill>
        <a:ln w="9525" cap="flat" cmpd="sng" algn="ctr">
          <a:solidFill>
            <a:schemeClr val="accent1">
              <a:hueOff val="0"/>
              <a:satOff val="0"/>
              <a:lumOff val="0"/>
              <a:alphaOff val="0"/>
            </a:schemeClr>
          </a:solidFill>
          <a:prstDash val="solid"/>
        </a:ln>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dsp:spPr>
      <dsp:style>
        <a:lnRef idx="1">
          <a:scrgbClr r="0" g="0" b="0"/>
        </a:lnRef>
        <a:fillRef idx="3">
          <a:scrgbClr r="0" g="0" b="0"/>
        </a:fillRef>
        <a:effectRef idx="3">
          <a:scrgbClr r="0" g="0" b="0"/>
        </a:effectRef>
        <a:fontRef idx="minor">
          <a:schemeClr val="lt1"/>
        </a:fontRef>
      </dsp:style>
    </dsp:sp>
    <dsp:sp modelId="{5F7F4356-8932-4591-964B-B0E46A9CDBEB}">
      <dsp:nvSpPr>
        <dsp:cNvPr id="0" name=""/>
        <dsp:cNvSpPr/>
      </dsp:nvSpPr>
      <dsp:spPr>
        <a:xfrm>
          <a:off x="0" y="1874827"/>
          <a:ext cx="11477897" cy="9374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lvl="0" algn="l" defTabSz="1333500" rtl="0">
            <a:lnSpc>
              <a:spcPct val="90000"/>
            </a:lnSpc>
            <a:spcBef>
              <a:spcPct val="0"/>
            </a:spcBef>
            <a:spcAft>
              <a:spcPct val="35000"/>
            </a:spcAft>
          </a:pPr>
          <a:r>
            <a:rPr lang="en-US" sz="3000" kern="1200" dirty="0" smtClean="0">
              <a:latin typeface="Times New Roman" panose="02020603050405020304" pitchFamily="18" charset="0"/>
              <a:cs typeface="Times New Roman" panose="02020603050405020304" pitchFamily="18" charset="0"/>
            </a:rPr>
            <a:t>b) </a:t>
          </a:r>
          <a:r>
            <a:rPr lang="en-US" sz="3000" kern="1200" dirty="0" err="1" smtClean="0">
              <a:latin typeface="Times New Roman" panose="02020603050405020304" pitchFamily="18" charset="0"/>
              <a:cs typeface="Times New Roman" panose="02020603050405020304" pitchFamily="18" charset="0"/>
            </a:rPr>
            <a:t>Mexanizmlarning</a:t>
          </a:r>
          <a:r>
            <a:rPr lang="en-US" sz="3000" kern="1200" dirty="0" smtClean="0">
              <a:latin typeface="Times New Roman" panose="02020603050405020304" pitchFamily="18" charset="0"/>
              <a:cs typeface="Times New Roman" panose="02020603050405020304" pitchFamily="18" charset="0"/>
            </a:rPr>
            <a:t> </a:t>
          </a:r>
          <a:r>
            <a:rPr lang="en-US" sz="3000" kern="1200" dirty="0" err="1" smtClean="0">
              <a:latin typeface="Times New Roman" panose="02020603050405020304" pitchFamily="18" charset="0"/>
              <a:cs typeface="Times New Roman" panose="02020603050405020304" pitchFamily="18" charset="0"/>
            </a:rPr>
            <a:t>kinematik</a:t>
          </a:r>
          <a:r>
            <a:rPr lang="en-US" sz="3000" kern="1200" dirty="0" smtClean="0">
              <a:latin typeface="Times New Roman" panose="02020603050405020304" pitchFamily="18" charset="0"/>
              <a:cs typeface="Times New Roman" panose="02020603050405020304" pitchFamily="18" charset="0"/>
            </a:rPr>
            <a:t> </a:t>
          </a:r>
          <a:r>
            <a:rPr lang="en-US" sz="3000" kern="1200" dirty="0" err="1" smtClean="0">
              <a:latin typeface="Times New Roman" panose="02020603050405020304" pitchFamily="18" charset="0"/>
              <a:cs typeface="Times New Roman" panose="02020603050405020304" pitchFamily="18" charset="0"/>
            </a:rPr>
            <a:t>taxlili</a:t>
          </a:r>
          <a:r>
            <a:rPr lang="en-US" sz="3000" kern="1200" dirty="0" smtClean="0">
              <a:latin typeface="Times New Roman" panose="02020603050405020304" pitchFamily="18" charset="0"/>
              <a:cs typeface="Times New Roman" panose="02020603050405020304" pitchFamily="18" charset="0"/>
            </a:rPr>
            <a:t> </a:t>
          </a:r>
          <a:r>
            <a:rPr lang="en-US" sz="3000" kern="1200" dirty="0" err="1" smtClean="0">
              <a:latin typeface="Times New Roman" panose="02020603050405020304" pitchFamily="18" charset="0"/>
              <a:cs typeface="Times New Roman" panose="02020603050405020304" pitchFamily="18" charset="0"/>
            </a:rPr>
            <a:t>va</a:t>
          </a:r>
          <a:r>
            <a:rPr lang="en-US" sz="3000" kern="1200" dirty="0" smtClean="0">
              <a:latin typeface="Times New Roman" panose="02020603050405020304" pitchFamily="18" charset="0"/>
              <a:cs typeface="Times New Roman" panose="02020603050405020304" pitchFamily="18" charset="0"/>
            </a:rPr>
            <a:t> </a:t>
          </a:r>
          <a:r>
            <a:rPr lang="en-US" sz="3000" kern="1200" dirty="0" err="1" smtClean="0">
              <a:latin typeface="Times New Roman" panose="02020603050405020304" pitchFamily="18" charset="0"/>
              <a:cs typeface="Times New Roman" panose="02020603050405020304" pitchFamily="18" charset="0"/>
            </a:rPr>
            <a:t>sintezi</a:t>
          </a:r>
          <a:r>
            <a:rPr lang="en-US" sz="3000" kern="1200" dirty="0" smtClean="0">
              <a:latin typeface="Times New Roman" panose="02020603050405020304" pitchFamily="18" charset="0"/>
              <a:cs typeface="Times New Roman" panose="02020603050405020304" pitchFamily="18" charset="0"/>
            </a:rPr>
            <a:t>;</a:t>
          </a:r>
          <a:endParaRPr lang="ru-RU" sz="3000" kern="1200" dirty="0">
            <a:latin typeface="Times New Roman" panose="02020603050405020304" pitchFamily="18" charset="0"/>
            <a:cs typeface="Times New Roman" panose="02020603050405020304" pitchFamily="18" charset="0"/>
          </a:endParaRPr>
        </a:p>
      </dsp:txBody>
      <dsp:txXfrm>
        <a:off x="0" y="1874827"/>
        <a:ext cx="11477897" cy="937413"/>
      </dsp:txXfrm>
    </dsp:sp>
    <dsp:sp modelId="{A3F24232-37F9-4BF6-9893-5A78CE537F42}">
      <dsp:nvSpPr>
        <dsp:cNvPr id="0" name=""/>
        <dsp:cNvSpPr/>
      </dsp:nvSpPr>
      <dsp:spPr>
        <a:xfrm>
          <a:off x="0" y="2812241"/>
          <a:ext cx="11477897" cy="0"/>
        </a:xfrm>
        <a:prstGeom prst="line">
          <a:avLst/>
        </a:prstGeom>
        <a:gradFill rotWithShape="0">
          <a:gsLst>
            <a:gs pos="0">
              <a:schemeClr val="accent1">
                <a:hueOff val="0"/>
                <a:satOff val="0"/>
                <a:lumOff val="0"/>
                <a:alphaOff val="0"/>
                <a:tint val="98000"/>
                <a:satMod val="110000"/>
                <a:lumMod val="104000"/>
              </a:schemeClr>
            </a:gs>
            <a:gs pos="69000">
              <a:schemeClr val="accent1">
                <a:hueOff val="0"/>
                <a:satOff val="0"/>
                <a:lumOff val="0"/>
                <a:alphaOff val="0"/>
                <a:shade val="88000"/>
                <a:satMod val="130000"/>
                <a:lumMod val="92000"/>
              </a:schemeClr>
            </a:gs>
            <a:gs pos="100000">
              <a:schemeClr val="accent1">
                <a:hueOff val="0"/>
                <a:satOff val="0"/>
                <a:lumOff val="0"/>
                <a:alphaOff val="0"/>
                <a:shade val="78000"/>
                <a:satMod val="130000"/>
                <a:lumMod val="92000"/>
              </a:schemeClr>
            </a:gs>
          </a:gsLst>
          <a:lin ang="5400000" scaled="0"/>
        </a:gradFill>
        <a:ln w="9525" cap="flat" cmpd="sng" algn="ctr">
          <a:solidFill>
            <a:schemeClr val="accent1">
              <a:hueOff val="0"/>
              <a:satOff val="0"/>
              <a:lumOff val="0"/>
              <a:alphaOff val="0"/>
            </a:schemeClr>
          </a:solidFill>
          <a:prstDash val="solid"/>
        </a:ln>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dsp:spPr>
      <dsp:style>
        <a:lnRef idx="1">
          <a:scrgbClr r="0" g="0" b="0"/>
        </a:lnRef>
        <a:fillRef idx="3">
          <a:scrgbClr r="0" g="0" b="0"/>
        </a:fillRef>
        <a:effectRef idx="3">
          <a:scrgbClr r="0" g="0" b="0"/>
        </a:effectRef>
        <a:fontRef idx="minor">
          <a:schemeClr val="lt1"/>
        </a:fontRef>
      </dsp:style>
    </dsp:sp>
    <dsp:sp modelId="{6AC2088A-21D6-4284-9881-22365D93E6F6}">
      <dsp:nvSpPr>
        <dsp:cNvPr id="0" name=""/>
        <dsp:cNvSpPr/>
      </dsp:nvSpPr>
      <dsp:spPr>
        <a:xfrm>
          <a:off x="0" y="2812241"/>
          <a:ext cx="11477897" cy="9374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lvl="0" algn="l" defTabSz="1333500" rtl="0">
            <a:lnSpc>
              <a:spcPct val="90000"/>
            </a:lnSpc>
            <a:spcBef>
              <a:spcPct val="0"/>
            </a:spcBef>
            <a:spcAft>
              <a:spcPct val="35000"/>
            </a:spcAft>
          </a:pPr>
          <a:r>
            <a:rPr lang="en-US" sz="3000" kern="1200" smtClean="0">
              <a:latin typeface="Times New Roman" panose="02020603050405020304" pitchFamily="18" charset="0"/>
              <a:cs typeface="Times New Roman" panose="02020603050405020304" pitchFamily="18" charset="0"/>
            </a:rPr>
            <a:t>v) Mashina va mexanizmlar dinamikasi.</a:t>
          </a:r>
          <a:endParaRPr lang="ru-RU" sz="3000" kern="1200">
            <a:latin typeface="Times New Roman" panose="02020603050405020304" pitchFamily="18" charset="0"/>
            <a:cs typeface="Times New Roman" panose="02020603050405020304" pitchFamily="18" charset="0"/>
          </a:endParaRPr>
        </a:p>
      </dsp:txBody>
      <dsp:txXfrm>
        <a:off x="0" y="2812241"/>
        <a:ext cx="11477897" cy="93741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41799A-3DF4-4AC4-B1BE-7611CC6161E1}">
      <dsp:nvSpPr>
        <dsp:cNvPr id="0" name=""/>
        <dsp:cNvSpPr/>
      </dsp:nvSpPr>
      <dsp:spPr>
        <a:xfrm>
          <a:off x="0" y="504562"/>
          <a:ext cx="11826240" cy="4677750"/>
        </a:xfrm>
        <a:prstGeom prst="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7848" tIns="687324" rIns="917848" bIns="234696" numCol="1" spcCol="1270" anchor="t" anchorCtr="0">
          <a:noAutofit/>
        </a:bodyPr>
        <a:lstStyle/>
        <a:p>
          <a:pPr marL="285750" lvl="1" indent="-285750" algn="l" defTabSz="1466850" rtl="0">
            <a:lnSpc>
              <a:spcPct val="90000"/>
            </a:lnSpc>
            <a:spcBef>
              <a:spcPct val="0"/>
            </a:spcBef>
            <a:spcAft>
              <a:spcPct val="15000"/>
            </a:spcAft>
            <a:buChar char="••"/>
          </a:pPr>
          <a:r>
            <a:rPr lang="en-US" sz="3300" kern="1200" smtClean="0">
              <a:latin typeface="Times New Roman" panose="02020603050405020304" pitchFamily="18" charset="0"/>
              <a:cs typeface="Times New Roman" panose="02020603050405020304" pitchFamily="18" charset="0"/>
            </a:rPr>
            <a:t>-Yangi mashina va yaratishni ilmiy-nazariy asoslarini yaratish;</a:t>
          </a:r>
          <a:endParaRPr lang="ru-RU" sz="3300" kern="1200">
            <a:latin typeface="Times New Roman" panose="02020603050405020304" pitchFamily="18" charset="0"/>
            <a:cs typeface="Times New Roman" panose="02020603050405020304" pitchFamily="18" charset="0"/>
          </a:endParaRPr>
        </a:p>
        <a:p>
          <a:pPr marL="285750" lvl="1" indent="-285750" algn="l" defTabSz="1466850" rtl="0">
            <a:lnSpc>
              <a:spcPct val="90000"/>
            </a:lnSpc>
            <a:spcBef>
              <a:spcPct val="0"/>
            </a:spcBef>
            <a:spcAft>
              <a:spcPct val="15000"/>
            </a:spcAft>
            <a:buChar char="••"/>
          </a:pPr>
          <a:r>
            <a:rPr lang="en-US" sz="3300" kern="1200" smtClean="0">
              <a:latin typeface="Times New Roman" panose="02020603050405020304" pitchFamily="18" charset="0"/>
              <a:cs typeface="Times New Roman" panose="02020603050405020304" pitchFamily="18" charset="0"/>
            </a:rPr>
            <a:t>-Yuqori samaradorli zamonaviy mashinalar, robotlar va avtomatik kompl</a:t>
          </a:r>
          <a:r>
            <a:rPr lang="ru-RU" sz="3300" kern="1200" smtClean="0">
              <a:latin typeface="Times New Roman" panose="02020603050405020304" pitchFamily="18" charset="0"/>
              <a:cs typeface="Times New Roman" panose="02020603050405020304" pitchFamily="18" charset="0"/>
            </a:rPr>
            <a:t>е</a:t>
          </a:r>
          <a:r>
            <a:rPr lang="en-US" sz="3300" kern="1200" smtClean="0">
              <a:latin typeface="Times New Roman" panose="02020603050405020304" pitchFamily="18" charset="0"/>
              <a:cs typeface="Times New Roman" panose="02020603050405020304" pitchFamily="18" charset="0"/>
            </a:rPr>
            <a:t>kslarni loyixalash;</a:t>
          </a:r>
          <a:endParaRPr lang="ru-RU" sz="3300" kern="1200">
            <a:latin typeface="Times New Roman" panose="02020603050405020304" pitchFamily="18" charset="0"/>
            <a:cs typeface="Times New Roman" panose="02020603050405020304" pitchFamily="18" charset="0"/>
          </a:endParaRPr>
        </a:p>
        <a:p>
          <a:pPr marL="285750" lvl="1" indent="-285750" algn="l" defTabSz="1466850" rtl="0">
            <a:lnSpc>
              <a:spcPct val="90000"/>
            </a:lnSpc>
            <a:spcBef>
              <a:spcPct val="0"/>
            </a:spcBef>
            <a:spcAft>
              <a:spcPct val="15000"/>
            </a:spcAft>
            <a:buChar char="••"/>
          </a:pPr>
          <a:r>
            <a:rPr lang="en-US" sz="3300" kern="1200" smtClean="0">
              <a:latin typeface="Times New Roman" panose="02020603050405020304" pitchFamily="18" charset="0"/>
              <a:cs typeface="Times New Roman" panose="02020603050405020304" pitchFamily="18" charset="0"/>
            </a:rPr>
            <a:t>-Maxsulot sifatini yaxshilash, ish unumdorligini oshirish;</a:t>
          </a:r>
          <a:endParaRPr lang="ru-RU" sz="3300" kern="1200">
            <a:latin typeface="Times New Roman" panose="02020603050405020304" pitchFamily="18" charset="0"/>
            <a:cs typeface="Times New Roman" panose="02020603050405020304" pitchFamily="18" charset="0"/>
          </a:endParaRPr>
        </a:p>
        <a:p>
          <a:pPr marL="285750" lvl="1" indent="-285750" algn="l" defTabSz="1466850" rtl="0">
            <a:lnSpc>
              <a:spcPct val="90000"/>
            </a:lnSpc>
            <a:spcBef>
              <a:spcPct val="0"/>
            </a:spcBef>
            <a:spcAft>
              <a:spcPct val="15000"/>
            </a:spcAft>
            <a:buChar char="••"/>
          </a:pPr>
          <a:r>
            <a:rPr lang="en-US" sz="3300" kern="1200" dirty="0" smtClean="0">
              <a:latin typeface="Times New Roman" panose="02020603050405020304" pitchFamily="18" charset="0"/>
              <a:cs typeface="Times New Roman" panose="02020603050405020304" pitchFamily="18" charset="0"/>
            </a:rPr>
            <a:t>- </a:t>
          </a:r>
          <a:r>
            <a:rPr lang="en-US" sz="3300" kern="1200" dirty="0" err="1" smtClean="0">
              <a:latin typeface="Times New Roman" panose="02020603050405020304" pitchFamily="18" charset="0"/>
              <a:cs typeface="Times New Roman" panose="02020603050405020304" pitchFamily="18" charset="0"/>
            </a:rPr>
            <a:t>Mashinalarni</a:t>
          </a:r>
          <a:r>
            <a:rPr lang="en-US" sz="3300" kern="1200" dirty="0" smtClean="0">
              <a:latin typeface="Times New Roman" panose="02020603050405020304" pitchFamily="18" charset="0"/>
              <a:cs typeface="Times New Roman" panose="02020603050405020304" pitchFamily="18" charset="0"/>
            </a:rPr>
            <a:t> </a:t>
          </a:r>
          <a:r>
            <a:rPr lang="en-US" sz="3300" kern="1200" dirty="0" err="1" smtClean="0">
              <a:latin typeface="Times New Roman" panose="02020603050405020304" pitchFamily="18" charset="0"/>
              <a:cs typeface="Times New Roman" panose="02020603050405020304" pitchFamily="18" charset="0"/>
            </a:rPr>
            <a:t>talab</a:t>
          </a:r>
          <a:r>
            <a:rPr lang="en-US" sz="3300" kern="1200" dirty="0" smtClean="0">
              <a:latin typeface="Times New Roman" panose="02020603050405020304" pitchFamily="18" charset="0"/>
              <a:cs typeface="Times New Roman" panose="02020603050405020304" pitchFamily="18" charset="0"/>
            </a:rPr>
            <a:t> </a:t>
          </a:r>
          <a:r>
            <a:rPr lang="en-US" sz="3300" kern="1200" dirty="0" err="1" smtClean="0">
              <a:latin typeface="Times New Roman" panose="02020603050405020304" pitchFamily="18" charset="0"/>
              <a:cs typeface="Times New Roman" panose="02020603050405020304" pitchFamily="18" charset="0"/>
            </a:rPr>
            <a:t>qilingan</a:t>
          </a:r>
          <a:r>
            <a:rPr lang="en-US" sz="3300" kern="1200" dirty="0" smtClean="0">
              <a:latin typeface="Times New Roman" panose="02020603050405020304" pitchFamily="18" charset="0"/>
              <a:cs typeface="Times New Roman" panose="02020603050405020304" pitchFamily="18" charset="0"/>
            </a:rPr>
            <a:t> </a:t>
          </a:r>
          <a:r>
            <a:rPr lang="en-US" sz="3300" kern="1200" dirty="0" err="1" smtClean="0">
              <a:latin typeface="Times New Roman" panose="02020603050405020304" pitchFamily="18" charset="0"/>
              <a:cs typeface="Times New Roman" panose="02020603050405020304" pitchFamily="18" charset="0"/>
            </a:rPr>
            <a:t>ish</a:t>
          </a:r>
          <a:r>
            <a:rPr lang="en-US" sz="3300" kern="1200" dirty="0" smtClean="0">
              <a:latin typeface="Times New Roman" panose="02020603050405020304" pitchFamily="18" charset="0"/>
              <a:cs typeface="Times New Roman" panose="02020603050405020304" pitchFamily="18" charset="0"/>
            </a:rPr>
            <a:t> r</a:t>
          </a:r>
          <a:r>
            <a:rPr lang="ru-RU" sz="3300" kern="1200" dirty="0" smtClean="0">
              <a:latin typeface="Times New Roman" panose="02020603050405020304" pitchFamily="18" charset="0"/>
              <a:cs typeface="Times New Roman" panose="02020603050405020304" pitchFamily="18" charset="0"/>
            </a:rPr>
            <a:t>е</a:t>
          </a:r>
          <a:r>
            <a:rPr lang="en-US" sz="3300" kern="1200" dirty="0" err="1" smtClean="0">
              <a:latin typeface="Times New Roman" panose="02020603050405020304" pitchFamily="18" charset="0"/>
              <a:cs typeface="Times New Roman" panose="02020603050405020304" pitchFamily="18" charset="0"/>
            </a:rPr>
            <a:t>jimlarini</a:t>
          </a:r>
          <a:r>
            <a:rPr lang="en-US" sz="3300" kern="1200" dirty="0" smtClean="0">
              <a:latin typeface="Times New Roman" panose="02020603050405020304" pitchFamily="18" charset="0"/>
              <a:cs typeface="Times New Roman" panose="02020603050405020304" pitchFamily="18" charset="0"/>
            </a:rPr>
            <a:t> </a:t>
          </a:r>
          <a:r>
            <a:rPr lang="en-US" sz="3300" kern="1200" dirty="0" err="1" smtClean="0">
              <a:latin typeface="Times New Roman" panose="02020603050405020304" pitchFamily="18" charset="0"/>
              <a:cs typeface="Times New Roman" panose="02020603050405020304" pitchFamily="18" charset="0"/>
            </a:rPr>
            <a:t>ta'minlash</a:t>
          </a:r>
          <a:r>
            <a:rPr lang="en-US" sz="3300" kern="1200" dirty="0" smtClean="0">
              <a:latin typeface="Times New Roman" panose="02020603050405020304" pitchFamily="18" charset="0"/>
              <a:cs typeface="Times New Roman" panose="02020603050405020304" pitchFamily="18" charset="0"/>
            </a:rPr>
            <a:t>, </a:t>
          </a:r>
          <a:r>
            <a:rPr lang="en-US" sz="3300" kern="1200" dirty="0" err="1" smtClean="0">
              <a:latin typeface="Times New Roman" panose="02020603050405020304" pitchFamily="18" charset="0"/>
              <a:cs typeface="Times New Roman" panose="02020603050405020304" pitchFamily="18" charset="0"/>
            </a:rPr>
            <a:t>ulchamlarini</a:t>
          </a:r>
          <a:r>
            <a:rPr lang="en-US" sz="3300" kern="1200" dirty="0" smtClean="0">
              <a:latin typeface="Times New Roman" panose="02020603050405020304" pitchFamily="18" charset="0"/>
              <a:cs typeface="Times New Roman" panose="02020603050405020304" pitchFamily="18" charset="0"/>
            </a:rPr>
            <a:t> </a:t>
          </a:r>
          <a:r>
            <a:rPr lang="en-US" sz="3300" kern="1200" dirty="0" err="1" smtClean="0">
              <a:latin typeface="Times New Roman" panose="02020603050405020304" pitchFamily="18" charset="0"/>
              <a:cs typeface="Times New Roman" panose="02020603050405020304" pitchFamily="18" charset="0"/>
            </a:rPr>
            <a:t>ixchamlash,foydali</a:t>
          </a:r>
          <a:r>
            <a:rPr lang="en-US" sz="3300" kern="1200" dirty="0" smtClean="0">
              <a:latin typeface="Times New Roman" panose="02020603050405020304" pitchFamily="18" charset="0"/>
              <a:cs typeface="Times New Roman" panose="02020603050405020304" pitchFamily="18" charset="0"/>
            </a:rPr>
            <a:t> </a:t>
          </a:r>
          <a:r>
            <a:rPr lang="en-US" sz="3300" kern="1200" dirty="0" err="1" smtClean="0">
              <a:latin typeface="Times New Roman" panose="02020603050405020304" pitchFamily="18" charset="0"/>
              <a:cs typeface="Times New Roman" panose="02020603050405020304" pitchFamily="18" charset="0"/>
            </a:rPr>
            <a:t>ish</a:t>
          </a:r>
          <a:r>
            <a:rPr lang="en-US" sz="3300" kern="1200" dirty="0" smtClean="0">
              <a:latin typeface="Times New Roman" panose="02020603050405020304" pitchFamily="18" charset="0"/>
              <a:cs typeface="Times New Roman" panose="02020603050405020304" pitchFamily="18" charset="0"/>
            </a:rPr>
            <a:t> </a:t>
          </a:r>
          <a:r>
            <a:rPr lang="en-US" sz="3300" kern="1200" dirty="0" err="1" smtClean="0">
              <a:latin typeface="Times New Roman" panose="02020603050405020304" pitchFamily="18" charset="0"/>
              <a:cs typeface="Times New Roman" panose="02020603050405020304" pitchFamily="18" charset="0"/>
            </a:rPr>
            <a:t>koeffitsi</a:t>
          </a:r>
          <a:r>
            <a:rPr lang="ru-RU" sz="3300" kern="1200" dirty="0" smtClean="0">
              <a:latin typeface="Times New Roman" panose="02020603050405020304" pitchFamily="18" charset="0"/>
              <a:cs typeface="Times New Roman" panose="02020603050405020304" pitchFamily="18" charset="0"/>
            </a:rPr>
            <a:t>е</a:t>
          </a:r>
          <a:r>
            <a:rPr lang="en-US" sz="3300" kern="1200" dirty="0" err="1" smtClean="0">
              <a:latin typeface="Times New Roman" panose="02020603050405020304" pitchFamily="18" charset="0"/>
              <a:cs typeface="Times New Roman" panose="02020603050405020304" pitchFamily="18" charset="0"/>
            </a:rPr>
            <a:t>ntini</a:t>
          </a:r>
          <a:r>
            <a:rPr lang="en-US" sz="3300" kern="1200" dirty="0" smtClean="0">
              <a:latin typeface="Times New Roman" panose="02020603050405020304" pitchFamily="18" charset="0"/>
              <a:cs typeface="Times New Roman" panose="02020603050405020304" pitchFamily="18" charset="0"/>
            </a:rPr>
            <a:t> </a:t>
          </a:r>
          <a:r>
            <a:rPr lang="en-US" sz="3300" kern="1200" dirty="0" err="1" smtClean="0">
              <a:latin typeface="Times New Roman" panose="02020603050405020304" pitchFamily="18" charset="0"/>
              <a:cs typeface="Times New Roman" panose="02020603050405020304" pitchFamily="18" charset="0"/>
            </a:rPr>
            <a:t>oshirish</a:t>
          </a:r>
          <a:r>
            <a:rPr lang="en-US" sz="3300" kern="1200" dirty="0" smtClean="0">
              <a:latin typeface="Times New Roman" panose="02020603050405020304" pitchFamily="18" charset="0"/>
              <a:cs typeface="Times New Roman" panose="02020603050405020304" pitchFamily="18" charset="0"/>
            </a:rPr>
            <a:t>.</a:t>
          </a:r>
          <a:endParaRPr lang="ru-RU" sz="3300" kern="1200" dirty="0">
            <a:latin typeface="Times New Roman" panose="02020603050405020304" pitchFamily="18" charset="0"/>
            <a:cs typeface="Times New Roman" panose="02020603050405020304" pitchFamily="18" charset="0"/>
          </a:endParaRPr>
        </a:p>
      </dsp:txBody>
      <dsp:txXfrm>
        <a:off x="0" y="504562"/>
        <a:ext cx="11826240" cy="4677750"/>
      </dsp:txXfrm>
    </dsp:sp>
    <dsp:sp modelId="{5898B2EA-6BD5-4761-B31D-162128A1F283}">
      <dsp:nvSpPr>
        <dsp:cNvPr id="0" name=""/>
        <dsp:cNvSpPr/>
      </dsp:nvSpPr>
      <dsp:spPr>
        <a:xfrm>
          <a:off x="591312" y="17482"/>
          <a:ext cx="8278368" cy="97416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2903" tIns="0" rIns="312903" bIns="0" numCol="1" spcCol="1270" anchor="ctr" anchorCtr="0">
          <a:noAutofit/>
        </a:bodyPr>
        <a:lstStyle/>
        <a:p>
          <a:pPr lvl="0" algn="l" defTabSz="1466850" rtl="0">
            <a:lnSpc>
              <a:spcPct val="90000"/>
            </a:lnSpc>
            <a:spcBef>
              <a:spcPct val="0"/>
            </a:spcBef>
            <a:spcAft>
              <a:spcPct val="35000"/>
            </a:spcAft>
          </a:pPr>
          <a:r>
            <a:rPr lang="en-US" sz="3300" b="1" kern="1200" smtClean="0">
              <a:latin typeface="Times New Roman" panose="02020603050405020304" pitchFamily="18" charset="0"/>
              <a:cs typeface="Times New Roman" panose="02020603050405020304" pitchFamily="18" charset="0"/>
            </a:rPr>
            <a:t>Fanning maqsadi</a:t>
          </a:r>
          <a:endParaRPr lang="ru-RU" sz="3300" kern="1200">
            <a:latin typeface="Times New Roman" panose="02020603050405020304" pitchFamily="18" charset="0"/>
            <a:cs typeface="Times New Roman" panose="02020603050405020304" pitchFamily="18" charset="0"/>
          </a:endParaRPr>
        </a:p>
      </dsp:txBody>
      <dsp:txXfrm>
        <a:off x="638867" y="65037"/>
        <a:ext cx="8183258" cy="87905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D17CBF-94AE-497F-A6D3-3B35BBBD8F8B}">
      <dsp:nvSpPr>
        <dsp:cNvPr id="0" name=""/>
        <dsp:cNvSpPr/>
      </dsp:nvSpPr>
      <dsp:spPr>
        <a:xfrm>
          <a:off x="0" y="995"/>
          <a:ext cx="11007636" cy="837738"/>
        </a:xfrm>
        <a:prstGeom prst="roundRect">
          <a:avLst/>
        </a:prstGeom>
        <a:gradFill rotWithShape="0">
          <a:gsLst>
            <a:gs pos="0">
              <a:schemeClr val="accent1">
                <a:hueOff val="0"/>
                <a:satOff val="0"/>
                <a:lumOff val="0"/>
                <a:alphaOff val="0"/>
                <a:tint val="54000"/>
                <a:alpha val="100000"/>
                <a:satMod val="105000"/>
                <a:lumMod val="110000"/>
              </a:schemeClr>
            </a:gs>
            <a:gs pos="100000">
              <a:schemeClr val="accent1">
                <a:hueOff val="0"/>
                <a:satOff val="0"/>
                <a:lumOff val="0"/>
                <a:alphaOff val="0"/>
                <a:tint val="78000"/>
                <a:alpha val="92000"/>
                <a:satMod val="109000"/>
                <a:lumMod val="10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US" sz="2400" b="1" kern="1200" smtClean="0">
              <a:latin typeface="Times New Roman" panose="02020603050405020304" pitchFamily="18" charset="0"/>
              <a:cs typeface="Times New Roman" panose="02020603050405020304" pitchFamily="18" charset="0"/>
            </a:rPr>
            <a:t>Fanning vazifalari</a:t>
          </a:r>
          <a:endParaRPr lang="ru-RU" sz="2400" kern="1200">
            <a:latin typeface="Times New Roman" panose="02020603050405020304" pitchFamily="18" charset="0"/>
            <a:cs typeface="Times New Roman" panose="02020603050405020304" pitchFamily="18" charset="0"/>
          </a:endParaRPr>
        </a:p>
      </dsp:txBody>
      <dsp:txXfrm>
        <a:off x="40895" y="41890"/>
        <a:ext cx="10925846" cy="755948"/>
      </dsp:txXfrm>
    </dsp:sp>
    <dsp:sp modelId="{F8274ABB-05BF-4571-97A3-62E8021156B5}">
      <dsp:nvSpPr>
        <dsp:cNvPr id="0" name=""/>
        <dsp:cNvSpPr/>
      </dsp:nvSpPr>
      <dsp:spPr>
        <a:xfrm>
          <a:off x="0" y="851952"/>
          <a:ext cx="11007636" cy="837738"/>
        </a:xfrm>
        <a:prstGeom prst="roundRect">
          <a:avLst/>
        </a:prstGeom>
        <a:gradFill rotWithShape="0">
          <a:gsLst>
            <a:gs pos="0">
              <a:schemeClr val="accent1">
                <a:hueOff val="0"/>
                <a:satOff val="0"/>
                <a:lumOff val="0"/>
                <a:alphaOff val="0"/>
                <a:tint val="54000"/>
                <a:alpha val="100000"/>
                <a:satMod val="105000"/>
                <a:lumMod val="110000"/>
              </a:schemeClr>
            </a:gs>
            <a:gs pos="100000">
              <a:schemeClr val="accent1">
                <a:hueOff val="0"/>
                <a:satOff val="0"/>
                <a:lumOff val="0"/>
                <a:alphaOff val="0"/>
                <a:tint val="78000"/>
                <a:alpha val="92000"/>
                <a:satMod val="109000"/>
                <a:lumMod val="10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US" sz="2400" kern="1200" smtClean="0">
              <a:latin typeface="Times New Roman" panose="02020603050405020304" pitchFamily="18" charset="0"/>
              <a:cs typeface="Times New Roman" panose="02020603050405020304" pitchFamily="18" charset="0"/>
            </a:rPr>
            <a:t>-Mеxanizm  va mashinalarning strukturaviy, kinеmatik va dinamik hisoblash usullarini  talabalarga o`rgatish;</a:t>
          </a:r>
          <a:endParaRPr lang="ru-RU" sz="2400" kern="1200">
            <a:latin typeface="Times New Roman" panose="02020603050405020304" pitchFamily="18" charset="0"/>
            <a:cs typeface="Times New Roman" panose="02020603050405020304" pitchFamily="18" charset="0"/>
          </a:endParaRPr>
        </a:p>
      </dsp:txBody>
      <dsp:txXfrm>
        <a:off x="40895" y="892847"/>
        <a:ext cx="10925846" cy="755948"/>
      </dsp:txXfrm>
    </dsp:sp>
    <dsp:sp modelId="{361CCCCB-007D-4BF2-B8D3-D18E75C1E6D4}">
      <dsp:nvSpPr>
        <dsp:cNvPr id="0" name=""/>
        <dsp:cNvSpPr/>
      </dsp:nvSpPr>
      <dsp:spPr>
        <a:xfrm>
          <a:off x="0" y="1702909"/>
          <a:ext cx="11007636" cy="837738"/>
        </a:xfrm>
        <a:prstGeom prst="roundRect">
          <a:avLst/>
        </a:prstGeom>
        <a:gradFill rotWithShape="0">
          <a:gsLst>
            <a:gs pos="0">
              <a:schemeClr val="accent1">
                <a:hueOff val="0"/>
                <a:satOff val="0"/>
                <a:lumOff val="0"/>
                <a:alphaOff val="0"/>
                <a:tint val="54000"/>
                <a:alpha val="100000"/>
                <a:satMod val="105000"/>
                <a:lumMod val="110000"/>
              </a:schemeClr>
            </a:gs>
            <a:gs pos="100000">
              <a:schemeClr val="accent1">
                <a:hueOff val="0"/>
                <a:satOff val="0"/>
                <a:lumOff val="0"/>
                <a:alphaOff val="0"/>
                <a:tint val="78000"/>
                <a:alpha val="92000"/>
                <a:satMod val="109000"/>
                <a:lumMod val="10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US" sz="2400" kern="1200" smtClean="0">
              <a:latin typeface="Times New Roman" panose="02020603050405020304" pitchFamily="18" charset="0"/>
              <a:cs typeface="Times New Roman" panose="02020603050405020304" pitchFamily="18" charset="0"/>
            </a:rPr>
            <a:t>-Mеxanizm va mashinalarni loyixalash asoslarini talabalarga  o`rgatish;</a:t>
          </a:r>
          <a:endParaRPr lang="ru-RU" sz="2400" kern="1200">
            <a:latin typeface="Times New Roman" panose="02020603050405020304" pitchFamily="18" charset="0"/>
            <a:cs typeface="Times New Roman" panose="02020603050405020304" pitchFamily="18" charset="0"/>
          </a:endParaRPr>
        </a:p>
      </dsp:txBody>
      <dsp:txXfrm>
        <a:off x="40895" y="1743804"/>
        <a:ext cx="10925846" cy="755948"/>
      </dsp:txXfrm>
    </dsp:sp>
    <dsp:sp modelId="{9432110C-AB99-4545-B7EB-F1DC82B0B8DF}">
      <dsp:nvSpPr>
        <dsp:cNvPr id="0" name=""/>
        <dsp:cNvSpPr/>
      </dsp:nvSpPr>
      <dsp:spPr>
        <a:xfrm>
          <a:off x="0" y="2553866"/>
          <a:ext cx="11007636" cy="837738"/>
        </a:xfrm>
        <a:prstGeom prst="roundRect">
          <a:avLst/>
        </a:prstGeom>
        <a:gradFill rotWithShape="0">
          <a:gsLst>
            <a:gs pos="0">
              <a:schemeClr val="accent1">
                <a:hueOff val="0"/>
                <a:satOff val="0"/>
                <a:lumOff val="0"/>
                <a:alphaOff val="0"/>
                <a:tint val="54000"/>
                <a:alpha val="100000"/>
                <a:satMod val="105000"/>
                <a:lumMod val="110000"/>
              </a:schemeClr>
            </a:gs>
            <a:gs pos="100000">
              <a:schemeClr val="accent1">
                <a:hueOff val="0"/>
                <a:satOff val="0"/>
                <a:lumOff val="0"/>
                <a:alphaOff val="0"/>
                <a:tint val="78000"/>
                <a:alpha val="92000"/>
                <a:satMod val="109000"/>
                <a:lumMod val="10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US" sz="2400" kern="1200" smtClean="0">
              <a:latin typeface="Times New Roman" panose="02020603050405020304" pitchFamily="18" charset="0"/>
              <a:cs typeface="Times New Roman" panose="02020603050405020304" pitchFamily="18" charset="0"/>
            </a:rPr>
            <a:t>-Mеxanizm va mashinalarni ishlash prinsiplarini va nazariyasini talabalarga  o`rgatish;</a:t>
          </a:r>
          <a:endParaRPr lang="ru-RU" sz="2400" kern="1200">
            <a:latin typeface="Times New Roman" panose="02020603050405020304" pitchFamily="18" charset="0"/>
            <a:cs typeface="Times New Roman" panose="02020603050405020304" pitchFamily="18" charset="0"/>
          </a:endParaRPr>
        </a:p>
      </dsp:txBody>
      <dsp:txXfrm>
        <a:off x="40895" y="2594761"/>
        <a:ext cx="10925846" cy="755948"/>
      </dsp:txXfrm>
    </dsp:sp>
    <dsp:sp modelId="{CB05E7EF-B5AA-4C70-B4BD-7481791020DB}">
      <dsp:nvSpPr>
        <dsp:cNvPr id="0" name=""/>
        <dsp:cNvSpPr/>
      </dsp:nvSpPr>
      <dsp:spPr>
        <a:xfrm>
          <a:off x="0" y="3404823"/>
          <a:ext cx="11007636" cy="837738"/>
        </a:xfrm>
        <a:prstGeom prst="roundRect">
          <a:avLst/>
        </a:prstGeom>
        <a:gradFill rotWithShape="0">
          <a:gsLst>
            <a:gs pos="0">
              <a:schemeClr val="accent1">
                <a:hueOff val="0"/>
                <a:satOff val="0"/>
                <a:lumOff val="0"/>
                <a:alphaOff val="0"/>
                <a:tint val="54000"/>
                <a:alpha val="100000"/>
                <a:satMod val="105000"/>
                <a:lumMod val="110000"/>
              </a:schemeClr>
            </a:gs>
            <a:gs pos="100000">
              <a:schemeClr val="accent1">
                <a:hueOff val="0"/>
                <a:satOff val="0"/>
                <a:lumOff val="0"/>
                <a:alphaOff val="0"/>
                <a:tint val="78000"/>
                <a:alpha val="92000"/>
                <a:satMod val="109000"/>
                <a:lumMod val="10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US" sz="2400" kern="1200" smtClean="0">
              <a:latin typeface="Times New Roman" panose="02020603050405020304" pitchFamily="18" charset="0"/>
              <a:cs typeface="Times New Roman" panose="02020603050405020304" pitchFamily="18" charset="0"/>
            </a:rPr>
            <a:t>-Mashinalarning ish rеjimlarini ta'minlash va barqarorlash, harakat tеnglamalarini yеchish usullarini talabalarga o’rgatish; </a:t>
          </a:r>
          <a:endParaRPr lang="ru-RU" sz="2400" kern="1200">
            <a:latin typeface="Times New Roman" panose="02020603050405020304" pitchFamily="18" charset="0"/>
            <a:cs typeface="Times New Roman" panose="02020603050405020304" pitchFamily="18" charset="0"/>
          </a:endParaRPr>
        </a:p>
      </dsp:txBody>
      <dsp:txXfrm>
        <a:off x="40895" y="3445718"/>
        <a:ext cx="10925846" cy="755948"/>
      </dsp:txXfrm>
    </dsp:sp>
    <dsp:sp modelId="{BA8415FC-7C5D-48C2-9E79-CAFAE6A53E93}">
      <dsp:nvSpPr>
        <dsp:cNvPr id="0" name=""/>
        <dsp:cNvSpPr/>
      </dsp:nvSpPr>
      <dsp:spPr>
        <a:xfrm>
          <a:off x="0" y="4255780"/>
          <a:ext cx="11007636" cy="837738"/>
        </a:xfrm>
        <a:prstGeom prst="roundRect">
          <a:avLst/>
        </a:prstGeom>
        <a:gradFill rotWithShape="0">
          <a:gsLst>
            <a:gs pos="0">
              <a:schemeClr val="accent1">
                <a:hueOff val="0"/>
                <a:satOff val="0"/>
                <a:lumOff val="0"/>
                <a:alphaOff val="0"/>
                <a:tint val="54000"/>
                <a:alpha val="100000"/>
                <a:satMod val="105000"/>
                <a:lumMod val="110000"/>
              </a:schemeClr>
            </a:gs>
            <a:gs pos="100000">
              <a:schemeClr val="accent1">
                <a:hueOff val="0"/>
                <a:satOff val="0"/>
                <a:lumOff val="0"/>
                <a:alphaOff val="0"/>
                <a:tint val="78000"/>
                <a:alpha val="92000"/>
                <a:satMod val="109000"/>
                <a:lumMod val="10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US" sz="2400" kern="1200" smtClean="0">
              <a:latin typeface="Times New Roman" panose="02020603050405020304" pitchFamily="18" charset="0"/>
              <a:cs typeface="Times New Roman" panose="02020603050405020304" pitchFamily="18" charset="0"/>
            </a:rPr>
            <a:t>-Manipulyatorlar va ishlab chiqarish robotlarini amalda qullashni talabalarga o’rgatish.</a:t>
          </a:r>
          <a:endParaRPr lang="ru-RU" sz="2400" kern="1200">
            <a:latin typeface="Times New Roman" panose="02020603050405020304" pitchFamily="18" charset="0"/>
            <a:cs typeface="Times New Roman" panose="02020603050405020304" pitchFamily="18" charset="0"/>
          </a:endParaRPr>
        </a:p>
      </dsp:txBody>
      <dsp:txXfrm>
        <a:off x="40895" y="4296675"/>
        <a:ext cx="10925846" cy="755948"/>
      </dsp:txXfrm>
    </dsp:sp>
  </dsp:spTree>
</dsp:drawing>
</file>

<file path=ppt/diagrams/layout1.xml><?xml version="1.0" encoding="utf-8"?>
<dgm:layoutDef xmlns:dgm="http://schemas.openxmlformats.org/drawingml/2006/diagram" xmlns:a="http://schemas.openxmlformats.org/drawingml/2006/main" uniqueId="urn:microsoft.com/office/officeart/2008/layout/NameandTitleOrganizationalChart">
  <dgm:title val=""/>
  <dgm:desc val=""/>
  <dgm:catLst>
    <dgm:cat type="hierarchy" pri="125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Max/>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1" styleLbl="fgAcc0">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alg type="conn">
                            <dgm:param type="connRout" val="bend"/>
                            <dgm:param type="dim" val="1D"/>
                            <dgm:param type="endSty" val="noArr"/>
                            <dgm:param type="begPts" val="bCtr"/>
                            <dgm:param type="endPts" val="tCtr"/>
                            <dgm:param type="bendPt" val="end"/>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41" func="var" arg="hierBranch" op="equ" val="hang">
                    <dgm:layoutNode name="Name42">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3">
                    <dgm:layoutNode name="Name44">
                      <dgm:choose name="Name45">
                        <dgm:if name="Name46" axis="self" func="depth" op="lte" val="2">
                          <dgm:choose name="Name47">
                            <dgm:if name="Name48" axis="par ch" ptType="node asst" func="cnt" op="gte" val="1">
                              <dgm:alg type="conn">
                                <dgm:param type="connRout" val="bend"/>
                                <dgm:param type="dim" val="1D"/>
                                <dgm:param type="endSty" val="noArr"/>
                                <dgm:param type="begPts" val="bCtr"/>
                                <dgm:param type="endPts" val="midL midR"/>
                              </dgm:alg>
                            </dgm:if>
                            <dgm:else name="Name49">
                              <dgm:alg type="conn">
                                <dgm:param type="connRout" val="bend"/>
                                <dgm:param type="dim" val="1D"/>
                                <dgm:param type="endSty" val="noArr"/>
                                <dgm:param type="begPts" val="bCtr"/>
                                <dgm:param type="endPts" val="midL midR"/>
                                <dgm:param type="srcNode" val="rootConnector1"/>
                              </dgm:alg>
                            </dgm:else>
                          </dgm:choose>
                        </dgm:if>
                        <dgm:else name="Name50">
                          <dgm:choose name="Name51">
                            <dgm:if name="Name52" axis="par ch" ptType="node asst" func="cnt" op="gte" val="1">
                              <dgm:alg type="conn">
                                <dgm:param type="connRout" val="bend"/>
                                <dgm:param type="dim" val="1D"/>
                                <dgm:param type="endSty" val="noArr"/>
                                <dgm:param type="begPts" val="bCtr"/>
                                <dgm:param type="endPts" val="midL midR"/>
                              </dgm:alg>
                            </dgm:if>
                            <dgm:else name="Name53">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54">
                  <dgm:if name="Name55" func="var" arg="hierBranch" op="equ" val="l">
                    <dgm:choose name="Name56">
                      <dgm:if name="Name57"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58">
                        <dgm:alg type="hierRoot">
                          <dgm:param type="hierAlign" val="tR"/>
                        </dgm:alg>
                        <dgm:shape xmlns:r="http://schemas.openxmlformats.org/officeDocument/2006/relationships" r:blip="">
                          <dgm:adjLst/>
                        </dgm:shape>
                        <dgm:presOf/>
                        <dgm:constrLst>
                          <dgm:constr type="alignOff" val="0.25"/>
                        </dgm:constrLst>
                      </dgm:else>
                    </dgm:choose>
                  </dgm:if>
                  <dgm:if name="Name59" func="var" arg="hierBranch" op="equ" val="r">
                    <dgm:choose name="Name60">
                      <dgm:if name="Name61"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2">
                        <dgm:alg type="hierRoot">
                          <dgm:param type="hierAlign" val="tL"/>
                        </dgm:alg>
                        <dgm:shape xmlns:r="http://schemas.openxmlformats.org/officeDocument/2006/relationships" r:blip="">
                          <dgm:adjLst/>
                        </dgm:shape>
                        <dgm:presOf/>
                        <dgm:constrLst>
                          <dgm:constr type="alignOff" val="0.25"/>
                        </dgm:constrLst>
                      </dgm:else>
                    </dgm:choose>
                  </dgm:if>
                  <dgm:if name="Name63"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64" func="var" arg="hierBranch" op="equ" val="init">
                    <dgm:alg type="hierRoot"/>
                    <dgm:shape xmlns:r="http://schemas.openxmlformats.org/officeDocument/2006/relationships" r:blip="">
                      <dgm:adjLst/>
                    </dgm:shape>
                    <dgm:presOf/>
                    <dgm:constrLst>
                      <dgm:constr type="alignOff"/>
                      <dgm:constr type="bendDist" for="des" ptType="parTrans" refType="sp" fact="0.5"/>
                    </dgm:constrLst>
                  </dgm:if>
                  <dgm:else name="Name65">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66">
                    <dgm:if name="Name67" func="var" arg="hierBranch" op="equ" val="init">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68" func="var" arg="hierBranch" op="equ" val="l">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69" func="var" arg="hierBranch" op="equ" val="r">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70">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varLst>
                      <dgm:chMax/>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2" styleLbl="fgAcc1">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71">
                    <dgm:if name="Name72" func="var" arg="hierBranch" op="equ" val="l">
                      <dgm:alg type="hierChild">
                        <dgm:param type="chAlign" val="r"/>
                        <dgm:param type="linDir" val="fromT"/>
                      </dgm:alg>
                    </dgm:if>
                    <dgm:if name="Name73" func="var" arg="hierBranch" op="equ" val="r">
                      <dgm:alg type="hierChild">
                        <dgm:param type="chAlign" val="l"/>
                        <dgm:param type="linDir" val="fromT"/>
                      </dgm:alg>
                    </dgm:if>
                    <dgm:if name="Name74" func="var" arg="hierBranch" op="equ" val="hang">
                      <dgm:choose name="Name75">
                        <dgm:if name="Name76" func="var" arg="dir" op="equ" val="norm">
                          <dgm:alg type="hierChild">
                            <dgm:param type="chAlign" val="l"/>
                            <dgm:param type="linDir" val="fromL"/>
                            <dgm:param type="secChAlign" val="t"/>
                            <dgm:param type="secLinDir" val="fromT"/>
                          </dgm:alg>
                        </dgm:if>
                        <dgm:else name="Name77">
                          <dgm:alg type="hierChild">
                            <dgm:param type="chAlign" val="l"/>
                            <dgm:param type="linDir" val="fromR"/>
                            <dgm:param type="secChAlign" val="t"/>
                            <dgm:param type="secLinDir" val="fromT"/>
                          </dgm:alg>
                        </dgm:else>
                      </dgm:choose>
                    </dgm:if>
                    <dgm:if name="Name78" func="var" arg="hierBranch" op="equ" val="std">
                      <dgm:choose name="Name79">
                        <dgm:if name="Name80" func="var" arg="dir" op="equ" val="norm">
                          <dgm:alg type="hierChild"/>
                        </dgm:if>
                        <dgm:else name="Name81">
                          <dgm:alg type="hierChild">
                            <dgm:param type="linDir" val="fromR"/>
                          </dgm:alg>
                        </dgm:else>
                      </dgm:choose>
                    </dgm:if>
                    <dgm:if name="Name82" func="var" arg="hierBranch" op="equ" val="init">
                      <dgm:choose name="Name83">
                        <dgm:if name="Name84" func="var" arg="dir" op="equ" val="norm">
                          <dgm:alg type="hierChild"/>
                        </dgm:if>
                        <dgm:else name="Name85">
                          <dgm:alg type="hierChild">
                            <dgm:param type="linDir" val="fromR"/>
                          </dgm:alg>
                        </dgm:else>
                      </dgm:choose>
                    </dgm:if>
                    <dgm:else name="Name86"/>
                  </dgm:choose>
                  <dgm:shape xmlns:r="http://schemas.openxmlformats.org/officeDocument/2006/relationships" r:blip="">
                    <dgm:adjLst/>
                  </dgm:shape>
                  <dgm:presOf/>
                  <dgm:constrLst/>
                  <dgm:ruleLst/>
                  <dgm:forEach name="Name87" ref="rep2a"/>
                </dgm:layoutNode>
                <dgm:layoutNode name="hierChild5">
                  <dgm:choose name="Name88">
                    <dgm:if name="Name89" func="var" arg="dir" op="equ" val="norm">
                      <dgm:alg type="hierChild">
                        <dgm:param type="chAlign" val="l"/>
                        <dgm:param type="linDir" val="fromL"/>
                        <dgm:param type="secChAlign" val="t"/>
                        <dgm:param type="secLinDir" val="fromT"/>
                      </dgm:alg>
                    </dgm:if>
                    <dgm:else name="Name90">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91" ref="rep2b"/>
                </dgm:layoutNode>
              </dgm:layoutNode>
            </dgm:forEach>
          </dgm:layoutNode>
          <dgm:layoutNode name="hierChild3">
            <dgm:choose name="Name92">
              <dgm:if name="Name93" func="var" arg="dir" op="equ" val="norm">
                <dgm:alg type="hierChild">
                  <dgm:param type="chAlign" val="l"/>
                  <dgm:param type="linDir" val="fromL"/>
                  <dgm:param type="secChAlign" val="t"/>
                  <dgm:param type="secLinDir" val="fromT"/>
                </dgm:alg>
              </dgm:if>
              <dgm:else name="Name94">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95" axis="precedSib" ptType="parTrans" st="-1" cnt="1">
                <dgm:layoutNode name="Name96">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97">
                  <dgm:if name="Name98" func="var" arg="hierBranch" op="equ" val="l">
                    <dgm:alg type="hierRoot">
                      <dgm:param type="hierAlign" val="tR"/>
                    </dgm:alg>
                    <dgm:shape xmlns:r="http://schemas.openxmlformats.org/officeDocument/2006/relationships" r:blip="">
                      <dgm:adjLst/>
                    </dgm:shape>
                    <dgm:presOf/>
                    <dgm:constrLst>
                      <dgm:constr type="alignOff" val="0.65"/>
                    </dgm:constrLst>
                  </dgm:if>
                  <dgm:if name="Name99" func="var" arg="hierBranch" op="equ" val="r">
                    <dgm:alg type="hierRoot">
                      <dgm:param type="hierAlign" val="tL"/>
                    </dgm:alg>
                    <dgm:shape xmlns:r="http://schemas.openxmlformats.org/officeDocument/2006/relationships" r:blip="">
                      <dgm:adjLst/>
                    </dgm:shape>
                    <dgm:presOf/>
                    <dgm:constrLst>
                      <dgm:constr type="alignOff" val="0.65"/>
                    </dgm:constrLst>
                  </dgm:if>
                  <dgm:if name="Name100" func="var" arg="hierBranch" op="equ" val="hang">
                    <dgm:alg type="hierRoot"/>
                    <dgm:shape xmlns:r="http://schemas.openxmlformats.org/officeDocument/2006/relationships" r:blip="">
                      <dgm:adjLst/>
                    </dgm:shape>
                    <dgm:presOf/>
                    <dgm:constrLst>
                      <dgm:constr type="alignOff" val="0.65"/>
                    </dgm:constrLst>
                  </dgm:if>
                  <dgm:if name="Name101"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02" func="var" arg="hierBranch" op="equ" val="init">
                    <dgm:alg type="hierRoot"/>
                    <dgm:shape xmlns:r="http://schemas.openxmlformats.org/officeDocument/2006/relationships" r:blip="">
                      <dgm:adjLst/>
                    </dgm:shape>
                    <dgm:presOf/>
                    <dgm:constrLst>
                      <dgm:constr type="alignOff"/>
                      <dgm:constr type="bendDist" for="des" ptType="parTrans" refType="sp" fact="0.5"/>
                    </dgm:constrLst>
                  </dgm:if>
                  <dgm:else name="Name103"/>
                </dgm:choose>
                <dgm:ruleLst/>
                <dgm:layoutNode name="rootComposite3">
                  <dgm:alg type="composite"/>
                  <dgm:shape xmlns:r="http://schemas.openxmlformats.org/officeDocument/2006/relationships" r:blip="">
                    <dgm:adjLst/>
                  </dgm:shape>
                  <dgm:presOf axis="self" ptType="node" cnt="1"/>
                  <dgm:choose name="Name104">
                    <dgm:if name="Name105" func="var" arg="hierBranch" op="equ" val="init">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06" func="var" arg="hierBranch" op="equ" val="l">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07" func="var" arg="hierBranch" op="equ" val="r">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08">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styleLbl="asst1">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3" styleLbl="fgAcc2">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09">
                    <dgm:if name="Name110" func="var" arg="hierBranch" op="equ" val="l">
                      <dgm:alg type="hierChild">
                        <dgm:param type="chAlign" val="r"/>
                        <dgm:param type="linDir" val="fromT"/>
                      </dgm:alg>
                    </dgm:if>
                    <dgm:if name="Name111" func="var" arg="hierBranch" op="equ" val="r">
                      <dgm:alg type="hierChild">
                        <dgm:param type="chAlign" val="l"/>
                        <dgm:param type="linDir" val="fromT"/>
                      </dgm:alg>
                    </dgm:if>
                    <dgm:if name="Name112" func="var" arg="hierBranch" op="equ" val="hang">
                      <dgm:choose name="Name113">
                        <dgm:if name="Name114" func="var" arg="dir" op="equ" val="norm">
                          <dgm:alg type="hierChild">
                            <dgm:param type="chAlign" val="l"/>
                            <dgm:param type="linDir" val="fromL"/>
                            <dgm:param type="secChAlign" val="t"/>
                            <dgm:param type="secLinDir" val="fromT"/>
                          </dgm:alg>
                        </dgm:if>
                        <dgm:else name="Name115">
                          <dgm:alg type="hierChild">
                            <dgm:param type="chAlign" val="l"/>
                            <dgm:param type="linDir" val="fromR"/>
                            <dgm:param type="secChAlign" val="t"/>
                            <dgm:param type="secLinDir" val="fromT"/>
                          </dgm:alg>
                        </dgm:else>
                      </dgm:choose>
                    </dgm:if>
                    <dgm:if name="Name116" func="var" arg="hierBranch" op="equ" val="std">
                      <dgm:choose name="Name117">
                        <dgm:if name="Name118" func="var" arg="dir" op="equ" val="norm">
                          <dgm:alg type="hierChild"/>
                        </dgm:if>
                        <dgm:else name="Name119">
                          <dgm:alg type="hierChild">
                            <dgm:param type="linDir" val="fromR"/>
                          </dgm:alg>
                        </dgm:else>
                      </dgm:choose>
                    </dgm:if>
                    <dgm:if name="Name120" func="var" arg="hierBranch" op="equ" val="init">
                      <dgm:alg type="hierChild"/>
                    </dgm:if>
                    <dgm:else name="Name121"/>
                  </dgm:choose>
                  <dgm:shape xmlns:r="http://schemas.openxmlformats.org/officeDocument/2006/relationships" r:blip="">
                    <dgm:adjLst/>
                  </dgm:shape>
                  <dgm:presOf/>
                  <dgm:constrLst/>
                  <dgm:ruleLst/>
                  <dgm:forEach name="Name122" ref="rep2a"/>
                </dgm:layoutNode>
                <dgm:layoutNode name="hierChild7">
                  <dgm:choose name="Name123">
                    <dgm:if name="Name124" func="var" arg="dir" op="equ" val="norm">
                      <dgm:alg type="hierChild">
                        <dgm:param type="chAlign" val="l"/>
                        <dgm:param type="linDir" val="fromL"/>
                        <dgm:param type="secChAlign" val="t"/>
                        <dgm:param type="secLinDir" val="fromT"/>
                      </dgm:alg>
                    </dgm:if>
                    <dgm:else name="Name12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26"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36B1633-B761-4406-9CF0-7931AC2765A3}" type="datetimeFigureOut">
              <a:rPr lang="ru-RU" smtClean="0"/>
              <a:t>28.05.2018</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6ADFCFE-B950-4DE1-9813-D9F98EFBDE91}" type="slidenum">
              <a:rPr lang="ru-RU" smtClean="0"/>
              <a:t>‹#›</a:t>
            </a:fld>
            <a:endParaRPr lang="ru-RU"/>
          </a:p>
        </p:txBody>
      </p:sp>
    </p:spTree>
    <p:extLst>
      <p:ext uri="{BB962C8B-B14F-4D97-AF65-F5344CB8AC3E}">
        <p14:creationId xmlns:p14="http://schemas.microsoft.com/office/powerpoint/2010/main" val="10347427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a:t>
            </a:fld>
            <a:endParaRPr lang="ru-RU"/>
          </a:p>
        </p:txBody>
      </p:sp>
    </p:spTree>
    <p:extLst>
      <p:ext uri="{BB962C8B-B14F-4D97-AF65-F5344CB8AC3E}">
        <p14:creationId xmlns:p14="http://schemas.microsoft.com/office/powerpoint/2010/main" val="4542984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a:t>
            </a:fld>
            <a:endParaRPr lang="ru-RU"/>
          </a:p>
        </p:txBody>
      </p:sp>
    </p:spTree>
    <p:extLst>
      <p:ext uri="{BB962C8B-B14F-4D97-AF65-F5344CB8AC3E}">
        <p14:creationId xmlns:p14="http://schemas.microsoft.com/office/powerpoint/2010/main" val="12882911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3</a:t>
            </a:fld>
            <a:endParaRPr lang="ru-RU"/>
          </a:p>
        </p:txBody>
      </p:sp>
    </p:spTree>
    <p:extLst>
      <p:ext uri="{BB962C8B-B14F-4D97-AF65-F5344CB8AC3E}">
        <p14:creationId xmlns:p14="http://schemas.microsoft.com/office/powerpoint/2010/main" val="2822299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4</a:t>
            </a:fld>
            <a:endParaRPr lang="ru-RU"/>
          </a:p>
        </p:txBody>
      </p:sp>
    </p:spTree>
    <p:extLst>
      <p:ext uri="{BB962C8B-B14F-4D97-AF65-F5344CB8AC3E}">
        <p14:creationId xmlns:p14="http://schemas.microsoft.com/office/powerpoint/2010/main" val="39092922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5</a:t>
            </a:fld>
            <a:endParaRPr lang="ru-RU"/>
          </a:p>
        </p:txBody>
      </p:sp>
    </p:spTree>
    <p:extLst>
      <p:ext uri="{BB962C8B-B14F-4D97-AF65-F5344CB8AC3E}">
        <p14:creationId xmlns:p14="http://schemas.microsoft.com/office/powerpoint/2010/main" val="4122286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6</a:t>
            </a:fld>
            <a:endParaRPr lang="ru-RU"/>
          </a:p>
        </p:txBody>
      </p:sp>
    </p:spTree>
    <p:extLst>
      <p:ext uri="{BB962C8B-B14F-4D97-AF65-F5344CB8AC3E}">
        <p14:creationId xmlns:p14="http://schemas.microsoft.com/office/powerpoint/2010/main" val="30276011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7</a:t>
            </a:fld>
            <a:endParaRPr lang="ru-RU"/>
          </a:p>
        </p:txBody>
      </p:sp>
    </p:spTree>
    <p:extLst>
      <p:ext uri="{BB962C8B-B14F-4D97-AF65-F5344CB8AC3E}">
        <p14:creationId xmlns:p14="http://schemas.microsoft.com/office/powerpoint/2010/main" val="15157450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8</a:t>
            </a:fld>
            <a:endParaRPr lang="ru-RU"/>
          </a:p>
        </p:txBody>
      </p:sp>
    </p:spTree>
    <p:extLst>
      <p:ext uri="{BB962C8B-B14F-4D97-AF65-F5344CB8AC3E}">
        <p14:creationId xmlns:p14="http://schemas.microsoft.com/office/powerpoint/2010/main" val="19944837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9</a:t>
            </a:fld>
            <a:endParaRPr lang="ru-RU"/>
          </a:p>
        </p:txBody>
      </p:sp>
    </p:spTree>
    <p:extLst>
      <p:ext uri="{BB962C8B-B14F-4D97-AF65-F5344CB8AC3E}">
        <p14:creationId xmlns:p14="http://schemas.microsoft.com/office/powerpoint/2010/main" val="22493668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10</a:t>
            </a:fld>
            <a:endParaRPr lang="ru-RU"/>
          </a:p>
        </p:txBody>
      </p:sp>
    </p:spTree>
    <p:extLst>
      <p:ext uri="{BB962C8B-B14F-4D97-AF65-F5344CB8AC3E}">
        <p14:creationId xmlns:p14="http://schemas.microsoft.com/office/powerpoint/2010/main" val="3913184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11</a:t>
            </a:fld>
            <a:endParaRPr lang="ru-RU"/>
          </a:p>
        </p:txBody>
      </p:sp>
    </p:spTree>
    <p:extLst>
      <p:ext uri="{BB962C8B-B14F-4D97-AF65-F5344CB8AC3E}">
        <p14:creationId xmlns:p14="http://schemas.microsoft.com/office/powerpoint/2010/main" val="31171930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12</a:t>
            </a:fld>
            <a:endParaRPr lang="ru-RU"/>
          </a:p>
        </p:txBody>
      </p:sp>
    </p:spTree>
    <p:extLst>
      <p:ext uri="{BB962C8B-B14F-4D97-AF65-F5344CB8AC3E}">
        <p14:creationId xmlns:p14="http://schemas.microsoft.com/office/powerpoint/2010/main" val="26337390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13</a:t>
            </a:fld>
            <a:endParaRPr lang="ru-RU"/>
          </a:p>
        </p:txBody>
      </p:sp>
    </p:spTree>
    <p:extLst>
      <p:ext uri="{BB962C8B-B14F-4D97-AF65-F5344CB8AC3E}">
        <p14:creationId xmlns:p14="http://schemas.microsoft.com/office/powerpoint/2010/main" val="38912277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14</a:t>
            </a:fld>
            <a:endParaRPr lang="ru-RU"/>
          </a:p>
        </p:txBody>
      </p:sp>
    </p:spTree>
    <p:extLst>
      <p:ext uri="{BB962C8B-B14F-4D97-AF65-F5344CB8AC3E}">
        <p14:creationId xmlns:p14="http://schemas.microsoft.com/office/powerpoint/2010/main" val="37504746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15</a:t>
            </a:fld>
            <a:endParaRPr lang="ru-RU"/>
          </a:p>
        </p:txBody>
      </p:sp>
    </p:spTree>
    <p:extLst>
      <p:ext uri="{BB962C8B-B14F-4D97-AF65-F5344CB8AC3E}">
        <p14:creationId xmlns:p14="http://schemas.microsoft.com/office/powerpoint/2010/main" val="17979886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16</a:t>
            </a:fld>
            <a:endParaRPr lang="ru-RU"/>
          </a:p>
        </p:txBody>
      </p:sp>
    </p:spTree>
    <p:extLst>
      <p:ext uri="{BB962C8B-B14F-4D97-AF65-F5344CB8AC3E}">
        <p14:creationId xmlns:p14="http://schemas.microsoft.com/office/powerpoint/2010/main" val="251973657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17</a:t>
            </a:fld>
            <a:endParaRPr lang="ru-RU"/>
          </a:p>
        </p:txBody>
      </p:sp>
    </p:spTree>
    <p:extLst>
      <p:ext uri="{BB962C8B-B14F-4D97-AF65-F5344CB8AC3E}">
        <p14:creationId xmlns:p14="http://schemas.microsoft.com/office/powerpoint/2010/main" val="69243425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18</a:t>
            </a:fld>
            <a:endParaRPr lang="ru-RU"/>
          </a:p>
        </p:txBody>
      </p:sp>
    </p:spTree>
    <p:extLst>
      <p:ext uri="{BB962C8B-B14F-4D97-AF65-F5344CB8AC3E}">
        <p14:creationId xmlns:p14="http://schemas.microsoft.com/office/powerpoint/2010/main" val="152181768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19</a:t>
            </a:fld>
            <a:endParaRPr lang="ru-RU"/>
          </a:p>
        </p:txBody>
      </p:sp>
    </p:spTree>
    <p:extLst>
      <p:ext uri="{BB962C8B-B14F-4D97-AF65-F5344CB8AC3E}">
        <p14:creationId xmlns:p14="http://schemas.microsoft.com/office/powerpoint/2010/main" val="132384631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20</a:t>
            </a:fld>
            <a:endParaRPr lang="ru-RU"/>
          </a:p>
        </p:txBody>
      </p:sp>
    </p:spTree>
    <p:extLst>
      <p:ext uri="{BB962C8B-B14F-4D97-AF65-F5344CB8AC3E}">
        <p14:creationId xmlns:p14="http://schemas.microsoft.com/office/powerpoint/2010/main" val="166946348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21</a:t>
            </a:fld>
            <a:endParaRPr lang="ru-RU"/>
          </a:p>
        </p:txBody>
      </p:sp>
    </p:spTree>
    <p:extLst>
      <p:ext uri="{BB962C8B-B14F-4D97-AF65-F5344CB8AC3E}">
        <p14:creationId xmlns:p14="http://schemas.microsoft.com/office/powerpoint/2010/main" val="328786760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22</a:t>
            </a:fld>
            <a:endParaRPr lang="ru-RU"/>
          </a:p>
        </p:txBody>
      </p:sp>
    </p:spTree>
    <p:extLst>
      <p:ext uri="{BB962C8B-B14F-4D97-AF65-F5344CB8AC3E}">
        <p14:creationId xmlns:p14="http://schemas.microsoft.com/office/powerpoint/2010/main" val="54234224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23</a:t>
            </a:fld>
            <a:endParaRPr lang="ru-RU"/>
          </a:p>
        </p:txBody>
      </p:sp>
    </p:spTree>
    <p:extLst>
      <p:ext uri="{BB962C8B-B14F-4D97-AF65-F5344CB8AC3E}">
        <p14:creationId xmlns:p14="http://schemas.microsoft.com/office/powerpoint/2010/main" val="233571199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24</a:t>
            </a:fld>
            <a:endParaRPr lang="ru-RU"/>
          </a:p>
        </p:txBody>
      </p:sp>
    </p:spTree>
    <p:extLst>
      <p:ext uri="{BB962C8B-B14F-4D97-AF65-F5344CB8AC3E}">
        <p14:creationId xmlns:p14="http://schemas.microsoft.com/office/powerpoint/2010/main" val="294441769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128403" y="945913"/>
            <a:ext cx="8637073" cy="2618554"/>
          </a:xfrm>
        </p:spPr>
        <p:txBody>
          <a:bodyPr bIns="0" anchor="b">
            <a:normAutofit/>
          </a:bodyPr>
          <a:lstStyle>
            <a:lvl1pPr algn="l">
              <a:defRPr sz="6600"/>
            </a:lvl1pPr>
          </a:lstStyle>
          <a:p>
            <a:r>
              <a:rPr lang="ru-RU" smtClean="0"/>
              <a:t>Образец заголовка</a:t>
            </a:r>
            <a:endParaRPr lang="en-US" dirty="0"/>
          </a:p>
        </p:txBody>
      </p:sp>
      <p:sp>
        <p:nvSpPr>
          <p:cNvPr id="3" name="Subtitle 2"/>
          <p:cNvSpPr>
            <a:spLocks noGrp="1"/>
          </p:cNvSpPr>
          <p:nvPr>
            <p:ph type="subTitle" idx="1"/>
          </p:nvPr>
        </p:nvSpPr>
        <p:spPr>
          <a:xfrm>
            <a:off x="1128404" y="3564467"/>
            <a:ext cx="8637072" cy="1071095"/>
          </a:xfrm>
        </p:spPr>
        <p:txBody>
          <a:bodyPr tIns="91440" bIns="91440">
            <a:normAutofit/>
          </a:bodyPr>
          <a:lstStyle>
            <a:lvl1pPr marL="0" indent="0" algn="l">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0A0AC5B0-C5BA-4FDB-A277-DE77CA8C54F8}" type="datetimeFigureOut">
              <a:rPr lang="en-US" smtClean="0"/>
              <a:t>5/28/2018</a:t>
            </a:fld>
            <a:endParaRPr lang="en-US"/>
          </a:p>
        </p:txBody>
      </p:sp>
      <p:sp>
        <p:nvSpPr>
          <p:cNvPr id="5" name="Footer Placeholder 4"/>
          <p:cNvSpPr>
            <a:spLocks noGrp="1"/>
          </p:cNvSpPr>
          <p:nvPr>
            <p:ph type="ftr" sz="quarter" idx="11"/>
          </p:nvPr>
        </p:nvSpPr>
        <p:spPr>
          <a:xfrm>
            <a:off x="1127124" y="329307"/>
            <a:ext cx="5943668" cy="309201"/>
          </a:xfrm>
        </p:spPr>
        <p:txBody>
          <a:bodyPr/>
          <a:lstStyle/>
          <a:p>
            <a:endParaRPr lang="en-US"/>
          </a:p>
        </p:txBody>
      </p:sp>
      <p:sp>
        <p:nvSpPr>
          <p:cNvPr id="6" name="Slide Number Placeholder 5"/>
          <p:cNvSpPr>
            <a:spLocks noGrp="1"/>
          </p:cNvSpPr>
          <p:nvPr>
            <p:ph type="sldNum" sz="quarter" idx="12"/>
          </p:nvPr>
        </p:nvSpPr>
        <p:spPr>
          <a:xfrm>
            <a:off x="9924392" y="134930"/>
            <a:ext cx="811019" cy="503578"/>
          </a:xfrm>
        </p:spPr>
        <p:txBody>
          <a:bodyPr/>
          <a:lstStyle/>
          <a:p>
            <a:fld id="{3401C433-4C22-4F85-8F5B-993ED809BEFC}"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948935495"/>
      </p:ext>
    </p:extLst>
  </p:cSld>
  <p:clrMapOvr>
    <a:masterClrMapping/>
  </p:clrMapOvr>
  <p:transition spd="slow">
    <p:wipe/>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sz="1200"/>
            </a:lvl1pPr>
          </a:lstStyle>
          <a:p>
            <a:fld id="{0A0AC5B0-C5BA-4FDB-A277-DE77CA8C54F8}" type="datetimeFigureOut">
              <a:rPr lang="en-US" smtClean="0"/>
              <a:t>5/28/2018</a:t>
            </a:fld>
            <a:endParaRPr lang="en-US"/>
          </a:p>
        </p:txBody>
      </p:sp>
      <p:sp>
        <p:nvSpPr>
          <p:cNvPr id="5" name="Footer Placeholder 4"/>
          <p:cNvSpPr>
            <a:spLocks noGrp="1"/>
          </p:cNvSpPr>
          <p:nvPr>
            <p:ph type="ftr" sz="quarter" idx="11"/>
          </p:nvPr>
        </p:nvSpPr>
        <p:spPr/>
        <p:txBody>
          <a:bodyPr/>
          <a:lstStyle>
            <a:lvl1pPr>
              <a:defRPr sz="1200"/>
            </a:lvl1pPr>
          </a:lstStyle>
          <a:p>
            <a:endParaRPr lang="en-US"/>
          </a:p>
        </p:txBody>
      </p:sp>
      <p:sp>
        <p:nvSpPr>
          <p:cNvPr id="6" name="Slide Number Placeholder 5"/>
          <p:cNvSpPr>
            <a:spLocks noGrp="1"/>
          </p:cNvSpPr>
          <p:nvPr>
            <p:ph type="sldNum" sz="quarter" idx="12"/>
          </p:nvPr>
        </p:nvSpPr>
        <p:spPr/>
        <p:txBody>
          <a:bodyPr/>
          <a:lstStyle/>
          <a:p>
            <a:fld id="{3401C433-4C22-4F85-8F5B-993ED809BEFC}" type="slidenum">
              <a:rPr lang="en-US" smtClean="0"/>
              <a:t>‹#›</a:t>
            </a:fld>
            <a:endParaRPr lang="en-US"/>
          </a:p>
        </p:txBody>
      </p:sp>
      <p:pic>
        <p:nvPicPr>
          <p:cNvPr id="24" name="Picture 2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348097162"/>
      </p:ext>
    </p:extLst>
  </p:cSld>
  <p:clrMapOvr>
    <a:masterClrMapping/>
  </p:clrMapOvr>
  <p:transition spd="slow">
    <p:wipe/>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129167" y="1756129"/>
            <a:ext cx="8619060" cy="2050065"/>
          </a:xfrm>
        </p:spPr>
        <p:txBody>
          <a:bodyPr anchor="b">
            <a:normAutofit/>
          </a:bodyPr>
          <a:lstStyle>
            <a:lvl1pPr algn="l">
              <a:defRPr sz="3600"/>
            </a:lvl1pPr>
          </a:lstStyle>
          <a:p>
            <a:r>
              <a:rPr lang="ru-RU" smtClean="0"/>
              <a:t>Образец заголовка</a:t>
            </a:r>
            <a:endParaRPr lang="en-US" dirty="0"/>
          </a:p>
        </p:txBody>
      </p:sp>
      <p:sp>
        <p:nvSpPr>
          <p:cNvPr id="3" name="Text Placeholder 2"/>
          <p:cNvSpPr>
            <a:spLocks noGrp="1"/>
          </p:cNvSpPr>
          <p:nvPr>
            <p:ph type="body" idx="1"/>
          </p:nvPr>
        </p:nvSpPr>
        <p:spPr>
          <a:xfrm>
            <a:off x="1129166" y="3806195"/>
            <a:ext cx="8619060"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A0AC5B0-C5BA-4FDB-A277-DE77CA8C54F8}" type="datetimeFigureOut">
              <a:rPr lang="en-US" smtClean="0"/>
              <a:t>5/28/2018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01C433-4C22-4F85-8F5B-993ED809BEFC}"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859109036"/>
      </p:ext>
    </p:extLst>
  </p:cSld>
  <p:clrMapOvr>
    <a:masterClrMapping/>
  </p:clrMapOvr>
  <p:transition spd="slow">
    <p:wipe/>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1131052" y="958037"/>
            <a:ext cx="9605635" cy="1059305"/>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129166" y="2165621"/>
            <a:ext cx="4645152" cy="329385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6095606" y="2171769"/>
            <a:ext cx="4645152" cy="3287094"/>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0A0AC5B0-C5BA-4FDB-A277-DE77CA8C54F8}" type="datetimeFigureOut">
              <a:rPr lang="en-US" smtClean="0"/>
              <a:t>5/28/2018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01C433-4C22-4F85-8F5B-993ED809BEFC}"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458875095"/>
      </p:ext>
    </p:extLst>
  </p:cSld>
  <p:clrMapOvr>
    <a:masterClrMapping/>
  </p:clrMapOvr>
  <p:transition spd="slow">
    <p:wipe/>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1129166" y="953336"/>
            <a:ext cx="9607661" cy="1056319"/>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1129166" y="2169727"/>
            <a:ext cx="4645152" cy="801943"/>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29166" y="2974448"/>
            <a:ext cx="4645152" cy="2493876"/>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094337" y="2173181"/>
            <a:ext cx="4645152" cy="802237"/>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6094337" y="2971669"/>
            <a:ext cx="4645152" cy="248719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0A0AC5B0-C5BA-4FDB-A277-DE77CA8C54F8}" type="datetimeFigureOut">
              <a:rPr lang="en-US" smtClean="0"/>
              <a:t>5/28/2018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401C433-4C22-4F85-8F5B-993ED809BEFC}" type="slidenum">
              <a:rPr lang="en-US" smtClean="0"/>
              <a:t>‹#›</a:t>
            </a:fld>
            <a:endParaRPr lang="en-US"/>
          </a:p>
        </p:txBody>
      </p:sp>
      <p:pic>
        <p:nvPicPr>
          <p:cNvPr id="18" name="Picture 17"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806521367"/>
      </p:ext>
    </p:extLst>
  </p:cSld>
  <p:clrMapOvr>
    <a:masterClrMapping/>
  </p:clrMapOvr>
  <p:transition spd="slow">
    <p:wipe/>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0A0AC5B0-C5BA-4FDB-A277-DE77CA8C54F8}" type="datetimeFigureOut">
              <a:rPr lang="en-US" smtClean="0"/>
              <a:t>5/28/2018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401C433-4C22-4F85-8F5B-993ED809BEFC}" type="slidenum">
              <a:rPr lang="en-US" smtClean="0"/>
              <a:t>‹#›</a:t>
            </a:fld>
            <a:endParaRPr lang="en-US"/>
          </a:p>
        </p:txBody>
      </p:sp>
      <p:pic>
        <p:nvPicPr>
          <p:cNvPr id="14" name="Picture 1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76149701"/>
      </p:ext>
    </p:extLst>
  </p:cSld>
  <p:clrMapOvr>
    <a:masterClrMapping/>
  </p:clrMapOvr>
  <p:transition spd="slow">
    <p:wipe/>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A0AC5B0-C5BA-4FDB-A277-DE77CA8C54F8}" type="datetimeFigureOut">
              <a:rPr lang="en-US" smtClean="0"/>
              <a:t>5/28/2018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1895433930"/>
      </p:ext>
    </p:extLst>
  </p:cSld>
  <p:clrMapOvr>
    <a:masterClrMapping/>
  </p:clrMapOvr>
  <p:transition spd="slow">
    <p:wipe/>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24291" y="952578"/>
            <a:ext cx="3275013" cy="2322176"/>
          </a:xfrm>
        </p:spPr>
        <p:txBody>
          <a:bodyPr anchor="b">
            <a:normAutofit/>
          </a:bodyPr>
          <a:lstStyle>
            <a:lvl1pPr algn="l">
              <a:defRPr sz="2400"/>
            </a:lvl1pPr>
          </a:lstStyle>
          <a:p>
            <a:r>
              <a:rPr lang="ru-RU" smtClean="0"/>
              <a:t>Образец заголовка</a:t>
            </a:r>
            <a:endParaRPr lang="en-US" dirty="0"/>
          </a:p>
        </p:txBody>
      </p:sp>
      <p:sp>
        <p:nvSpPr>
          <p:cNvPr id="3" name="Content Placeholder 2"/>
          <p:cNvSpPr>
            <a:spLocks noGrp="1"/>
          </p:cNvSpPr>
          <p:nvPr>
            <p:ph idx="1"/>
          </p:nvPr>
        </p:nvSpPr>
        <p:spPr>
          <a:xfrm>
            <a:off x="4723334" y="952578"/>
            <a:ext cx="6012470" cy="4505221"/>
          </a:xfrm>
        </p:spPr>
        <p:txBody>
          <a:bodyPr anchor="ct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124291" y="3274754"/>
            <a:ext cx="3275013" cy="2178918"/>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0A0AC5B0-C5BA-4FDB-A277-DE77CA8C54F8}" type="datetimeFigureOut">
              <a:rPr lang="en-US" smtClean="0"/>
              <a:t>5/28/2018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01C433-4C22-4F85-8F5B-993ED809BEFC}"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749058825"/>
      </p:ext>
    </p:extLst>
  </p:cSld>
  <p:clrMapOvr>
    <a:masterClrMapping/>
  </p:clrMapOvr>
  <p:transition spd="slow">
    <p:wipe/>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a:xfrm>
              <a:off x="7477387" y="482170"/>
              <a:ext cx="4074533" cy="5149101"/>
            </a:xfrm>
            <a:prstGeom prst="rect">
              <a:avLst/>
            </a:prstGeom>
            <a:gradFill>
              <a:gsLst>
                <a:gs pos="0">
                  <a:schemeClr val="tx1">
                    <a:lumMod val="85000"/>
                    <a:lumOff val="15000"/>
                  </a:schemeClr>
                </a:gs>
                <a:gs pos="100000">
                  <a:schemeClr val="tx1">
                    <a:lumMod val="95000"/>
                    <a:lumOff val="5000"/>
                  </a:schemeClr>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14300" prst="artDeco"/>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129124" y="1129513"/>
            <a:ext cx="5854872" cy="1924208"/>
          </a:xfrm>
        </p:spPr>
        <p:txBody>
          <a:bodyPr anchor="b">
            <a:normAutofit/>
          </a:bodyPr>
          <a:lstStyle>
            <a:lvl1pPr>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1128247" y="3053721"/>
            <a:ext cx="5846486" cy="2096013"/>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a:xfrm>
            <a:off x="1125300" y="5469856"/>
            <a:ext cx="5849605" cy="320123"/>
          </a:xfrm>
        </p:spPr>
        <p:txBody>
          <a:bodyPr/>
          <a:lstStyle>
            <a:lvl1pPr algn="l">
              <a:defRPr/>
            </a:lvl1pPr>
          </a:lstStyle>
          <a:p>
            <a:fld id="{0A0AC5B0-C5BA-4FDB-A277-DE77CA8C54F8}" type="datetimeFigureOut">
              <a:rPr lang="en-US" smtClean="0"/>
              <a:t>5/28/2018</a:t>
            </a:fld>
            <a:endParaRPr lang="en-US"/>
          </a:p>
        </p:txBody>
      </p:sp>
      <p:sp>
        <p:nvSpPr>
          <p:cNvPr id="6" name="Footer Placeholder 5"/>
          <p:cNvSpPr>
            <a:spLocks noGrp="1"/>
          </p:cNvSpPr>
          <p:nvPr>
            <p:ph type="ftr" sz="quarter" idx="11"/>
          </p:nvPr>
        </p:nvSpPr>
        <p:spPr>
          <a:xfrm>
            <a:off x="1125300" y="318640"/>
            <a:ext cx="4877818" cy="320931"/>
          </a:xfrm>
        </p:spPr>
        <p:txBody>
          <a:bodyPr/>
          <a:lstStyle/>
          <a:p>
            <a:endParaRPr lang="en-US"/>
          </a:p>
        </p:txBody>
      </p:sp>
      <p:sp>
        <p:nvSpPr>
          <p:cNvPr id="7" name="Slide Number Placeholder 6"/>
          <p:cNvSpPr>
            <a:spLocks noGrp="1"/>
          </p:cNvSpPr>
          <p:nvPr>
            <p:ph type="sldNum" sz="quarter" idx="12"/>
          </p:nvPr>
        </p:nvSpPr>
        <p:spPr>
          <a:xfrm>
            <a:off x="6176794" y="137408"/>
            <a:ext cx="811019" cy="503578"/>
          </a:xfrm>
        </p:spPr>
        <p:txBody>
          <a:bodyPr/>
          <a:lstStyle/>
          <a:p>
            <a:fld id="{3401C433-4C22-4F85-8F5B-993ED809BEFC}" type="slidenum">
              <a:rPr lang="en-US" smtClean="0"/>
              <a:t>‹#›</a:t>
            </a:fld>
            <a:endParaRPr lang="en-US"/>
          </a:p>
        </p:txBody>
      </p:sp>
      <p:pic>
        <p:nvPicPr>
          <p:cNvPr id="22" name="Picture 21"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6" t="474" r="48549" b="36564"/>
          <a:stretch/>
        </p:blipFill>
        <p:spPr>
          <a:xfrm>
            <a:off x="1125460" y="643464"/>
            <a:ext cx="5879592" cy="155448"/>
          </a:xfrm>
          <a:prstGeom prst="rect">
            <a:avLst/>
          </a:prstGeom>
          <a:noFill/>
          <a:ln>
            <a:noFill/>
          </a:ln>
        </p:spPr>
      </p:pic>
    </p:spTree>
    <p:extLst>
      <p:ext uri="{BB962C8B-B14F-4D97-AF65-F5344CB8AC3E}">
        <p14:creationId xmlns:p14="http://schemas.microsoft.com/office/powerpoint/2010/main" val="671286606"/>
      </p:ext>
    </p:extLst>
  </p:cSld>
  <p:clrMapOvr>
    <a:masterClrMapping/>
  </p:clrMapOvr>
  <p:transition spd="slow">
    <p:wipe/>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A0AC5B0-C5BA-4FDB-A277-DE77CA8C54F8}" type="datetimeFigureOut">
              <a:rPr lang="en-US" smtClean="0"/>
              <a:t>5/28/2018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01C433-4C22-4F85-8F5B-993ED809BEFC}" type="slidenum">
              <a:rPr lang="en-US" smtClean="0"/>
              <a:t>‹#›</a:t>
            </a:fld>
            <a:endParaRPr lang="en-US"/>
          </a:p>
        </p:txBody>
      </p:sp>
      <p:pic>
        <p:nvPicPr>
          <p:cNvPr id="15" name="Picture 14"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158093914"/>
      </p:ext>
    </p:extLst>
  </p:cSld>
  <p:clrMapOvr>
    <a:masterClrMapping/>
  </p:clrMapOvr>
  <p:transition spd="slow">
    <p:wipe/>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24709" y="798973"/>
            <a:ext cx="1615742" cy="4659889"/>
          </a:xfrm>
        </p:spPr>
        <p:txBody>
          <a:bodyPr vert="eaVert"/>
          <a:lstStyle>
            <a:lvl1pPr algn="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130270" y="798973"/>
            <a:ext cx="7828830" cy="465988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A0AC5B0-C5BA-4FDB-A277-DE77CA8C54F8}" type="datetimeFigureOut">
              <a:rPr lang="en-US" smtClean="0"/>
              <a:t>5/28/2018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01C433-4C22-4F85-8F5B-993ED809BEFC}" type="slidenum">
              <a:rPr lang="en-US" smtClean="0"/>
              <a:t>‹#›</a:t>
            </a:fld>
            <a:endParaRPr lang="en-US"/>
          </a:p>
        </p:txBody>
      </p:sp>
      <p:pic>
        <p:nvPicPr>
          <p:cNvPr id="17" name="Picture 16"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59215" b="36435"/>
          <a:stretch/>
        </p:blipFill>
        <p:spPr>
          <a:xfrm rot="5400000">
            <a:off x="8642279" y="3046916"/>
            <a:ext cx="4663440" cy="155448"/>
          </a:xfrm>
          <a:prstGeom prst="rect">
            <a:avLst/>
          </a:prstGeom>
          <a:noFill/>
          <a:ln>
            <a:noFill/>
          </a:ln>
        </p:spPr>
      </p:pic>
    </p:spTree>
    <p:extLst>
      <p:ext uri="{BB962C8B-B14F-4D97-AF65-F5344CB8AC3E}">
        <p14:creationId xmlns:p14="http://schemas.microsoft.com/office/powerpoint/2010/main" val="1220798387"/>
      </p:ext>
    </p:extLst>
  </p:cSld>
  <p:clrMapOvr>
    <a:masterClrMapping/>
  </p:clrMapOvr>
  <p:transition spd="slow">
    <p:wipe/>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a:xfrm>
            <a:off x="0" y="6119336"/>
            <a:ext cx="12192000" cy="742950"/>
          </a:xfrm>
          <a:prstGeom prst="rect">
            <a:avLst/>
          </a:prstGeom>
        </p:spPr>
      </p:pic>
      <p:sp>
        <p:nvSpPr>
          <p:cNvPr id="13" name="Rectangle 12"/>
          <p:cNvSpPr/>
          <p:nvPr/>
        </p:nvSpPr>
        <p:spPr>
          <a:xfrm>
            <a:off x="0" y="468769"/>
            <a:ext cx="12192000" cy="5647024"/>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4" name="Straight Connector 13"/>
          <p:cNvCxnSpPr/>
          <p:nvPr/>
        </p:nvCxnSpPr>
        <p:spPr>
          <a:xfrm>
            <a:off x="0" y="6121269"/>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130270" y="953324"/>
            <a:ext cx="9603275" cy="1049235"/>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130270" y="2171769"/>
            <a:ext cx="9603275" cy="3294576"/>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232830" y="330370"/>
            <a:ext cx="2515396"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0A0AC5B0-C5BA-4FDB-A277-DE77CA8C54F8}" type="datetimeFigureOut">
              <a:rPr lang="en-US" smtClean="0"/>
              <a:t>5/28/2018</a:t>
            </a:fld>
            <a:endParaRPr lang="en-US"/>
          </a:p>
        </p:txBody>
      </p:sp>
      <p:sp>
        <p:nvSpPr>
          <p:cNvPr id="5" name="Footer Placeholder 4"/>
          <p:cNvSpPr>
            <a:spLocks noGrp="1"/>
          </p:cNvSpPr>
          <p:nvPr>
            <p:ph type="ftr" sz="quarter" idx="3"/>
          </p:nvPr>
        </p:nvSpPr>
        <p:spPr>
          <a:xfrm>
            <a:off x="1130270"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9918076" y="137408"/>
            <a:ext cx="811019" cy="503578"/>
          </a:xfrm>
          <a:prstGeom prst="rect">
            <a:avLst/>
          </a:prstGeom>
        </p:spPr>
        <p:txBody>
          <a:bodyPr vert="horz" lIns="91440" tIns="45720" rIns="91440" bIns="45720" rtlCol="0" anchor="t"/>
          <a:lstStyle>
            <a:lvl1pPr algn="r">
              <a:defRPr sz="2800">
                <a:solidFill>
                  <a:schemeClr val="accent1"/>
                </a:solidFill>
              </a:defRPr>
            </a:lvl1pPr>
          </a:lstStyle>
          <a:p>
            <a:fld id="{3401C433-4C22-4F85-8F5B-993ED809BEFC}" type="slidenum">
              <a:rPr lang="en-US" smtClean="0"/>
              <a:t>‹#›</a:t>
            </a:fld>
            <a:endParaRPr lang="en-US"/>
          </a:p>
        </p:txBody>
      </p:sp>
    </p:spTree>
    <p:extLst>
      <p:ext uri="{BB962C8B-B14F-4D97-AF65-F5344CB8AC3E}">
        <p14:creationId xmlns:p14="http://schemas.microsoft.com/office/powerpoint/2010/main" val="3108394240"/>
      </p:ext>
    </p:extLst>
  </p:cSld>
  <p:clrMap bg1="lt1" tx1="dk1" bg2="lt2" tx2="dk2" accent1="accent1" accent2="accent2" accent3="accent3" accent4="accent4" accent5="accent5" accent6="accent6" hlink="hlink" folHlink="folHlink"/>
  <p:sldLayoutIdLst>
    <p:sldLayoutId id="2147483990" r:id="rId1"/>
    <p:sldLayoutId id="2147483991" r:id="rId2"/>
    <p:sldLayoutId id="2147483992" r:id="rId3"/>
    <p:sldLayoutId id="2147483993" r:id="rId4"/>
    <p:sldLayoutId id="2147483994" r:id="rId5"/>
    <p:sldLayoutId id="2147483995" r:id="rId6"/>
    <p:sldLayoutId id="2147483996" r:id="rId7"/>
    <p:sldLayoutId id="2147483997" r:id="rId8"/>
    <p:sldLayoutId id="2147483998" r:id="rId9"/>
    <p:sldLayoutId id="2147483999" r:id="rId10"/>
    <p:sldLayoutId id="2147484000" r:id="rId11"/>
  </p:sldLayoutIdLst>
  <p:transition spd="slow">
    <p:wipe/>
  </p:transition>
  <p:timing>
    <p:tnLst>
      <p:par>
        <p:cTn id="1" dur="indefinite" restart="never" nodeType="tmRoot"/>
      </p:par>
    </p:tnLst>
  </p:timing>
  <p:txStyles>
    <p:titleStyle>
      <a:lvl1pPr algn="l" defTabSz="914400" rtl="0" eaLnBrk="1" latinLnBrk="0" hangingPunct="1">
        <a:lnSpc>
          <a:spcPct val="90000"/>
        </a:lnSpc>
        <a:spcBef>
          <a:spcPct val="0"/>
        </a:spcBef>
        <a:buNone/>
        <a:defRPr sz="3200" b="0" i="0" kern="1200" cap="none">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23.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image" Target="../media/image24.png"/><Relationship Id="rId18" Type="http://schemas.openxmlformats.org/officeDocument/2006/relationships/image" Target="../media/image29.png"/><Relationship Id="rId3" Type="http://schemas.openxmlformats.org/officeDocument/2006/relationships/image" Target="../media/image14.png"/><Relationship Id="rId7" Type="http://schemas.openxmlformats.org/officeDocument/2006/relationships/image" Target="../media/image18.png"/><Relationship Id="rId12" Type="http://schemas.openxmlformats.org/officeDocument/2006/relationships/image" Target="../media/image23.png"/><Relationship Id="rId17" Type="http://schemas.openxmlformats.org/officeDocument/2006/relationships/image" Target="../media/image28.png"/><Relationship Id="rId2" Type="http://schemas.openxmlformats.org/officeDocument/2006/relationships/notesSlide" Target="../notesSlides/notesSlide23.xml"/><Relationship Id="rId16" Type="http://schemas.openxmlformats.org/officeDocument/2006/relationships/image" Target="../media/image27.png"/><Relationship Id="rId20" Type="http://schemas.openxmlformats.org/officeDocument/2006/relationships/image" Target="../media/image31.png"/><Relationship Id="rId1" Type="http://schemas.openxmlformats.org/officeDocument/2006/relationships/slideLayout" Target="../slideLayouts/slideLayout2.xml"/><Relationship Id="rId6" Type="http://schemas.openxmlformats.org/officeDocument/2006/relationships/image" Target="../media/image17.png"/><Relationship Id="rId11" Type="http://schemas.openxmlformats.org/officeDocument/2006/relationships/image" Target="../media/image22.png"/><Relationship Id="rId5" Type="http://schemas.openxmlformats.org/officeDocument/2006/relationships/image" Target="../media/image16.png"/><Relationship Id="rId15" Type="http://schemas.openxmlformats.org/officeDocument/2006/relationships/image" Target="../media/image26.png"/><Relationship Id="rId10" Type="http://schemas.openxmlformats.org/officeDocument/2006/relationships/image" Target="../media/image21.png"/><Relationship Id="rId19" Type="http://schemas.openxmlformats.org/officeDocument/2006/relationships/image" Target="../media/image30.png"/><Relationship Id="rId4" Type="http://schemas.openxmlformats.org/officeDocument/2006/relationships/image" Target="../media/image15.png"/><Relationship Id="rId9" Type="http://schemas.openxmlformats.org/officeDocument/2006/relationships/image" Target="../media/image20.png"/><Relationship Id="rId14" Type="http://schemas.openxmlformats.org/officeDocument/2006/relationships/image" Target="../media/image25.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788124" y="720412"/>
            <a:ext cx="11187975" cy="1661993"/>
          </a:xfrm>
          <a:prstGeom prst="rect">
            <a:avLst/>
          </a:prstGeom>
        </p:spPr>
        <p:txBody>
          <a:bodyPr wrap="square">
            <a:spAutoFit/>
          </a:bodyPr>
          <a:lstStyle/>
          <a:p>
            <a:pPr algn="just"/>
            <a:r>
              <a:rPr lang="en-US" sz="3400" b="1" dirty="0" smtClean="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anose="02020603050405020304" pitchFamily="18" charset="0"/>
                <a:cs typeface="Times New Roman" panose="02020603050405020304" pitchFamily="18" charset="0"/>
              </a:rPr>
              <a:t>M</a:t>
            </a:r>
            <a:r>
              <a:rPr lang="uz-Cyrl-UZ" sz="3400" b="1" dirty="0" smtClean="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anose="02020603050405020304" pitchFamily="18" charset="0"/>
                <a:cs typeface="Times New Roman" panose="02020603050405020304" pitchFamily="18" charset="0"/>
              </a:rPr>
              <a:t>avzusi:</a:t>
            </a:r>
            <a:r>
              <a:rPr lang="en-US" sz="3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anose="02020603050405020304" pitchFamily="18" charset="0"/>
                <a:cs typeface="Times New Roman" panose="02020603050405020304" pitchFamily="18" charset="0"/>
              </a:rPr>
              <a:t>M</a:t>
            </a:r>
            <a:r>
              <a:rPr lang="uz-Cyrl-UZ" sz="3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anose="02020603050405020304" pitchFamily="18" charset="0"/>
                <a:cs typeface="Times New Roman" panose="02020603050405020304" pitchFamily="18" charset="0"/>
              </a:rPr>
              <a:t>а</a:t>
            </a:r>
            <a:r>
              <a:rPr lang="en-US" sz="3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anose="02020603050405020304" pitchFamily="18" charset="0"/>
                <a:cs typeface="Times New Roman" panose="02020603050405020304" pitchFamily="18" charset="0"/>
              </a:rPr>
              <a:t>shin</a:t>
            </a:r>
            <a:r>
              <a:rPr lang="uz-Cyrl-UZ" sz="3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anose="02020603050405020304" pitchFamily="18" charset="0"/>
                <a:cs typeface="Times New Roman" panose="02020603050405020304" pitchFamily="18" charset="0"/>
              </a:rPr>
              <a:t>а </a:t>
            </a:r>
            <a:r>
              <a:rPr lang="en-US" sz="3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anose="02020603050405020304" pitchFamily="18" charset="0"/>
                <a:cs typeface="Times New Roman" panose="02020603050405020304" pitchFamily="18" charset="0"/>
              </a:rPr>
              <a:t>v</a:t>
            </a:r>
            <a:r>
              <a:rPr lang="uz-Cyrl-UZ" sz="3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anose="02020603050405020304" pitchFamily="18" charset="0"/>
                <a:cs typeface="Times New Roman" panose="02020603050405020304" pitchFamily="18" charset="0"/>
              </a:rPr>
              <a:t>а </a:t>
            </a:r>
            <a:r>
              <a:rPr lang="en-US" sz="3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anose="02020603050405020304" pitchFamily="18" charset="0"/>
                <a:cs typeface="Times New Roman" panose="02020603050405020304" pitchFamily="18" charset="0"/>
              </a:rPr>
              <a:t>m</a:t>
            </a:r>
            <a:r>
              <a:rPr lang="uz-Cyrl-UZ" sz="3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anose="02020603050405020304" pitchFamily="18" charset="0"/>
                <a:cs typeface="Times New Roman" panose="02020603050405020304" pitchFamily="18" charset="0"/>
              </a:rPr>
              <a:t>еха</a:t>
            </a:r>
            <a:r>
              <a:rPr lang="en-US" sz="3400" b="1" dirty="0" err="1">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anose="02020603050405020304" pitchFamily="18" charset="0"/>
                <a:cs typeface="Times New Roman" panose="02020603050405020304" pitchFamily="18" charset="0"/>
              </a:rPr>
              <a:t>nizml</a:t>
            </a:r>
            <a:r>
              <a:rPr lang="uz-Cyrl-UZ" sz="3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anose="02020603050405020304" pitchFamily="18" charset="0"/>
                <a:cs typeface="Times New Roman" panose="02020603050405020304" pitchFamily="18" charset="0"/>
              </a:rPr>
              <a:t>а</a:t>
            </a:r>
            <a:r>
              <a:rPr lang="en-US" sz="3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anose="02020603050405020304" pitchFamily="18" charset="0"/>
                <a:cs typeface="Times New Roman" panose="02020603050405020304" pitchFamily="18" charset="0"/>
              </a:rPr>
              <a:t>r n</a:t>
            </a:r>
            <a:r>
              <a:rPr lang="uz-Cyrl-UZ" sz="3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anose="02020603050405020304" pitchFamily="18" charset="0"/>
                <a:cs typeface="Times New Roman" panose="02020603050405020304" pitchFamily="18" charset="0"/>
              </a:rPr>
              <a:t>а</a:t>
            </a:r>
            <a:r>
              <a:rPr lang="en-US" sz="3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anose="02020603050405020304" pitchFamily="18" charset="0"/>
                <a:cs typeface="Times New Roman" panose="02020603050405020304" pitchFamily="18" charset="0"/>
              </a:rPr>
              <a:t>z</a:t>
            </a:r>
            <a:r>
              <a:rPr lang="uz-Cyrl-UZ" sz="3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anose="02020603050405020304" pitchFamily="18" charset="0"/>
                <a:cs typeface="Times New Roman" panose="02020603050405020304" pitchFamily="18" charset="0"/>
              </a:rPr>
              <a:t>а</a:t>
            </a:r>
            <a:r>
              <a:rPr lang="en-US" sz="3400" b="1" dirty="0" err="1">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anose="02020603050405020304" pitchFamily="18" charset="0"/>
                <a:cs typeface="Times New Roman" panose="02020603050405020304" pitchFamily="18" charset="0"/>
              </a:rPr>
              <a:t>riyasi</a:t>
            </a:r>
            <a:r>
              <a:rPr lang="en-US" sz="3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anose="02020603050405020304" pitchFamily="18" charset="0"/>
                <a:cs typeface="Times New Roman" panose="02020603050405020304" pitchFamily="18" charset="0"/>
              </a:rPr>
              <a:t>. </a:t>
            </a:r>
            <a:r>
              <a:rPr lang="en-US" sz="3400" b="1" dirty="0" err="1">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anose="02020603050405020304" pitchFamily="18" charset="0"/>
                <a:cs typeface="Times New Roman" panose="02020603050405020304" pitchFamily="18" charset="0"/>
              </a:rPr>
              <a:t>Kirish</a:t>
            </a:r>
            <a:r>
              <a:rPr lang="en-US" sz="3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anose="02020603050405020304" pitchFamily="18" charset="0"/>
                <a:cs typeface="Times New Roman" panose="02020603050405020304" pitchFamily="18" charset="0"/>
              </a:rPr>
              <a:t>.  MMN f</a:t>
            </a:r>
            <a:r>
              <a:rPr lang="uz-Cyrl-UZ" sz="3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anose="02020603050405020304" pitchFamily="18" charset="0"/>
                <a:cs typeface="Times New Roman" panose="02020603050405020304" pitchFamily="18" charset="0"/>
              </a:rPr>
              <a:t>а</a:t>
            </a:r>
            <a:r>
              <a:rPr lang="en-US" sz="3400" b="1" dirty="0" err="1">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anose="02020603050405020304" pitchFamily="18" charset="0"/>
                <a:cs typeface="Times New Roman" panose="02020603050405020304" pitchFamily="18" charset="0"/>
              </a:rPr>
              <a:t>nining</a:t>
            </a:r>
            <a:r>
              <a:rPr lang="en-US" sz="3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anose="02020603050405020304" pitchFamily="18" charset="0"/>
                <a:cs typeface="Times New Roman" panose="02020603050405020304" pitchFamily="18" charset="0"/>
              </a:rPr>
              <a:t> </a:t>
            </a:r>
            <a:r>
              <a:rPr lang="en-US" sz="3400" b="1" dirty="0" err="1">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anose="02020603050405020304" pitchFamily="18" charset="0"/>
                <a:cs typeface="Times New Roman" panose="02020603050405020304" pitchFamily="18" charset="0"/>
              </a:rPr>
              <a:t>qisq</a:t>
            </a:r>
            <a:r>
              <a:rPr lang="uz-Cyrl-UZ" sz="3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anose="02020603050405020304" pitchFamily="18" charset="0"/>
                <a:cs typeface="Times New Roman" panose="02020603050405020304" pitchFamily="18" charset="0"/>
              </a:rPr>
              <a:t>а</a:t>
            </a:r>
            <a:r>
              <a:rPr lang="en-US" sz="3400" b="1" dirty="0" err="1">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anose="02020603050405020304" pitchFamily="18" charset="0"/>
                <a:cs typeface="Times New Roman" panose="02020603050405020304" pitchFamily="18" charset="0"/>
              </a:rPr>
              <a:t>ch</a:t>
            </a:r>
            <a:r>
              <a:rPr lang="uz-Cyrl-UZ" sz="3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anose="02020603050405020304" pitchFamily="18" charset="0"/>
                <a:cs typeface="Times New Roman" panose="02020603050405020304" pitchFamily="18" charset="0"/>
              </a:rPr>
              <a:t>а </a:t>
            </a:r>
            <a:r>
              <a:rPr lang="en-US" sz="3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anose="02020603050405020304" pitchFamily="18" charset="0"/>
                <a:cs typeface="Times New Roman" panose="02020603050405020304" pitchFamily="18" charset="0"/>
              </a:rPr>
              <a:t>t</a:t>
            </a:r>
            <a:r>
              <a:rPr lang="uz-Cyrl-UZ" sz="3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anose="02020603050405020304" pitchFamily="18" charset="0"/>
                <a:cs typeface="Times New Roman" panose="02020603050405020304" pitchFamily="18" charset="0"/>
              </a:rPr>
              <a:t>а</a:t>
            </a:r>
            <a:r>
              <a:rPr lang="en-US" sz="3400" b="1" dirty="0" err="1">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anose="02020603050405020304" pitchFamily="18" charset="0"/>
                <a:cs typeface="Times New Roman" panose="02020603050405020304" pitchFamily="18" charset="0"/>
              </a:rPr>
              <a:t>ri</a:t>
            </a:r>
            <a:r>
              <a:rPr lang="uz-Cyrl-UZ" sz="3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anose="02020603050405020304" pitchFamily="18" charset="0"/>
                <a:cs typeface="Times New Roman" panose="02020603050405020304" pitchFamily="18" charset="0"/>
              </a:rPr>
              <a:t>х</a:t>
            </a:r>
            <a:r>
              <a:rPr lang="en-US" sz="3400" b="1" dirty="0" err="1">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anose="02020603050405020304" pitchFamily="18" charset="0"/>
                <a:cs typeface="Times New Roman" panose="02020603050405020304" pitchFamily="18" charset="0"/>
              </a:rPr>
              <a:t>i</a:t>
            </a:r>
            <a:r>
              <a:rPr lang="en-US" sz="3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anose="02020603050405020304" pitchFamily="18" charset="0"/>
                <a:cs typeface="Times New Roman" panose="02020603050405020304" pitchFamily="18" charset="0"/>
              </a:rPr>
              <a:t>. </a:t>
            </a:r>
            <a:r>
              <a:rPr lang="uz-Cyrl-UZ" sz="3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anose="02020603050405020304" pitchFamily="18" charset="0"/>
                <a:cs typeface="Times New Roman" panose="02020603050405020304" pitchFamily="18" charset="0"/>
              </a:rPr>
              <a:t>А</a:t>
            </a:r>
            <a:r>
              <a:rPr lang="en-US" sz="3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anose="02020603050405020304" pitchFamily="18" charset="0"/>
                <a:cs typeface="Times New Roman" panose="02020603050405020304" pitchFamily="18" charset="0"/>
              </a:rPr>
              <a:t>s</a:t>
            </a:r>
            <a:r>
              <a:rPr lang="uz-Cyrl-UZ" sz="3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anose="02020603050405020304" pitchFamily="18" charset="0"/>
                <a:cs typeface="Times New Roman" panose="02020603050405020304" pitchFamily="18" charset="0"/>
              </a:rPr>
              <a:t>о</a:t>
            </a:r>
            <a:r>
              <a:rPr lang="en-US" sz="3400" b="1" dirty="0" err="1">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anose="02020603050405020304" pitchFamily="18" charset="0"/>
                <a:cs typeface="Times New Roman" panose="02020603050405020304" pitchFamily="18" charset="0"/>
              </a:rPr>
              <a:t>siy</a:t>
            </a:r>
            <a:r>
              <a:rPr lang="en-US" sz="3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anose="02020603050405020304" pitchFamily="18" charset="0"/>
                <a:cs typeface="Times New Roman" panose="02020603050405020304" pitchFamily="18" charset="0"/>
              </a:rPr>
              <a:t> </a:t>
            </a:r>
            <a:r>
              <a:rPr lang="en-US" sz="3400" b="1" dirty="0" err="1">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anose="02020603050405020304" pitchFamily="18" charset="0"/>
                <a:cs typeface="Times New Roman" panose="02020603050405020304" pitchFamily="18" charset="0"/>
              </a:rPr>
              <a:t>tushunch</a:t>
            </a:r>
            <a:r>
              <a:rPr lang="uz-Cyrl-UZ" sz="3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anose="02020603050405020304" pitchFamily="18" charset="0"/>
                <a:cs typeface="Times New Roman" panose="02020603050405020304" pitchFamily="18" charset="0"/>
              </a:rPr>
              <a:t>а</a:t>
            </a:r>
            <a:r>
              <a:rPr lang="en-US" sz="3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anose="02020603050405020304" pitchFamily="18" charset="0"/>
                <a:cs typeface="Times New Roman" panose="02020603050405020304" pitchFamily="18" charset="0"/>
              </a:rPr>
              <a:t>l</a:t>
            </a:r>
            <a:r>
              <a:rPr lang="uz-Cyrl-UZ" sz="3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anose="02020603050405020304" pitchFamily="18" charset="0"/>
                <a:cs typeface="Times New Roman" panose="02020603050405020304" pitchFamily="18" charset="0"/>
              </a:rPr>
              <a:t>а</a:t>
            </a:r>
            <a:r>
              <a:rPr lang="en-US" sz="3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anose="02020603050405020304" pitchFamily="18" charset="0"/>
                <a:cs typeface="Times New Roman" panose="02020603050405020304" pitchFamily="18" charset="0"/>
              </a:rPr>
              <a:t>r v</a:t>
            </a:r>
            <a:r>
              <a:rPr lang="uz-Cyrl-UZ" sz="3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anose="02020603050405020304" pitchFamily="18" charset="0"/>
                <a:cs typeface="Times New Roman" panose="02020603050405020304" pitchFamily="18" charset="0"/>
              </a:rPr>
              <a:t>а а</a:t>
            </a:r>
            <a:r>
              <a:rPr lang="en-US" sz="3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anose="02020603050405020304" pitchFamily="18" charset="0"/>
                <a:cs typeface="Times New Roman" panose="02020603050405020304" pitchFamily="18" charset="0"/>
              </a:rPr>
              <a:t>t</a:t>
            </a:r>
            <a:r>
              <a:rPr lang="uz-Cyrl-UZ" sz="3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anose="02020603050405020304" pitchFamily="18" charset="0"/>
                <a:cs typeface="Times New Roman" panose="02020603050405020304" pitchFamily="18" charset="0"/>
              </a:rPr>
              <a:t>а</a:t>
            </a:r>
            <a:r>
              <a:rPr lang="en-US" sz="3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anose="02020603050405020304" pitchFamily="18" charset="0"/>
                <a:cs typeface="Times New Roman" panose="02020603050405020304" pitchFamily="18" charset="0"/>
              </a:rPr>
              <a:t>m</a:t>
            </a:r>
            <a:r>
              <a:rPr lang="uz-Cyrl-UZ" sz="3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anose="02020603050405020304" pitchFamily="18" charset="0"/>
                <a:cs typeface="Times New Roman" panose="02020603050405020304" pitchFamily="18" charset="0"/>
              </a:rPr>
              <a:t>а</a:t>
            </a:r>
            <a:r>
              <a:rPr lang="en-US" sz="3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anose="02020603050405020304" pitchFamily="18" charset="0"/>
                <a:cs typeface="Times New Roman" panose="02020603050405020304" pitchFamily="18" charset="0"/>
              </a:rPr>
              <a:t>l</a:t>
            </a:r>
            <a:r>
              <a:rPr lang="uz-Cyrl-UZ" sz="3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anose="02020603050405020304" pitchFamily="18" charset="0"/>
                <a:cs typeface="Times New Roman" panose="02020603050405020304" pitchFamily="18" charset="0"/>
              </a:rPr>
              <a:t>а</a:t>
            </a:r>
            <a:r>
              <a:rPr lang="en-US" sz="3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anose="02020603050405020304" pitchFamily="18" charset="0"/>
                <a:cs typeface="Times New Roman" panose="02020603050405020304" pitchFamily="18" charset="0"/>
              </a:rPr>
              <a:t>r.  M</a:t>
            </a:r>
            <a:r>
              <a:rPr lang="uz-Cyrl-UZ" sz="3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anose="02020603050405020304" pitchFamily="18" charset="0"/>
                <a:cs typeface="Times New Roman" panose="02020603050405020304" pitchFamily="18" charset="0"/>
              </a:rPr>
              <a:t>а</a:t>
            </a:r>
            <a:r>
              <a:rPr lang="en-US" sz="3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anose="02020603050405020304" pitchFamily="18" charset="0"/>
                <a:cs typeface="Times New Roman" panose="02020603050405020304" pitchFamily="18" charset="0"/>
              </a:rPr>
              <a:t>shin</a:t>
            </a:r>
            <a:r>
              <a:rPr lang="uz-Cyrl-UZ" sz="3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anose="02020603050405020304" pitchFamily="18" charset="0"/>
                <a:cs typeface="Times New Roman" panose="02020603050405020304" pitchFamily="18" charset="0"/>
              </a:rPr>
              <a:t>а </a:t>
            </a:r>
            <a:r>
              <a:rPr lang="en-US" sz="3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anose="02020603050405020304" pitchFamily="18" charset="0"/>
                <a:cs typeface="Times New Roman" panose="02020603050405020304" pitchFamily="18" charset="0"/>
              </a:rPr>
              <a:t>v</a:t>
            </a:r>
            <a:r>
              <a:rPr lang="uz-Cyrl-UZ" sz="3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anose="02020603050405020304" pitchFamily="18" charset="0"/>
                <a:cs typeface="Times New Roman" panose="02020603050405020304" pitchFamily="18" charset="0"/>
              </a:rPr>
              <a:t>а </a:t>
            </a:r>
            <a:r>
              <a:rPr lang="en-US" sz="3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anose="02020603050405020304" pitchFamily="18" charset="0"/>
                <a:cs typeface="Times New Roman" panose="02020603050405020304" pitchFamily="18" charset="0"/>
              </a:rPr>
              <a:t>m</a:t>
            </a:r>
            <a:r>
              <a:rPr lang="uz-Cyrl-UZ" sz="3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anose="02020603050405020304" pitchFamily="18" charset="0"/>
                <a:cs typeface="Times New Roman" panose="02020603050405020304" pitchFamily="18" charset="0"/>
              </a:rPr>
              <a:t>еха</a:t>
            </a:r>
            <a:r>
              <a:rPr lang="en-US" sz="3400" b="1" dirty="0" err="1">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anose="02020603050405020304" pitchFamily="18" charset="0"/>
                <a:cs typeface="Times New Roman" panose="02020603050405020304" pitchFamily="18" charset="0"/>
              </a:rPr>
              <a:t>nizml</a:t>
            </a:r>
            <a:r>
              <a:rPr lang="uz-Cyrl-UZ" sz="3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anose="02020603050405020304" pitchFamily="18" charset="0"/>
                <a:cs typeface="Times New Roman" panose="02020603050405020304" pitchFamily="18" charset="0"/>
              </a:rPr>
              <a:t>а</a:t>
            </a:r>
            <a:r>
              <a:rPr lang="en-US" sz="3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anose="02020603050405020304" pitchFamily="18" charset="0"/>
                <a:cs typeface="Times New Roman" panose="02020603050405020304" pitchFamily="18" charset="0"/>
              </a:rPr>
              <a:t>r.</a:t>
            </a:r>
            <a:endParaRPr lang="en-US" sz="3400" b="1" dirty="0" smtClean="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anose="02020603050405020304" pitchFamily="18" charset="0"/>
              <a:cs typeface="Times New Roman" panose="02020603050405020304" pitchFamily="18" charset="0"/>
            </a:endParaRPr>
          </a:p>
        </p:txBody>
      </p:sp>
      <p:graphicFrame>
        <p:nvGraphicFramePr>
          <p:cNvPr id="11" name="Схема 10"/>
          <p:cNvGraphicFramePr/>
          <p:nvPr>
            <p:extLst>
              <p:ext uri="{D42A27DB-BD31-4B8C-83A1-F6EECF244321}">
                <p14:modId xmlns:p14="http://schemas.microsoft.com/office/powerpoint/2010/main" val="934876890"/>
              </p:ext>
            </p:extLst>
          </p:nvPr>
        </p:nvGraphicFramePr>
        <p:xfrm>
          <a:off x="788125" y="2098542"/>
          <a:ext cx="10406744" cy="41977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3899517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731520" y="1108497"/>
            <a:ext cx="10463349" cy="4832092"/>
          </a:xfrm>
          <a:prstGeom prst="rect">
            <a:avLst/>
          </a:prstGeom>
        </p:spPr>
        <p:txBody>
          <a:bodyPr wrap="square">
            <a:spAutoFit/>
          </a:bodyPr>
          <a:lstStyle/>
          <a:p>
            <a:pPr indent="342900" algn="just">
              <a:spcAft>
                <a:spcPts val="0"/>
              </a:spcAft>
            </a:pPr>
            <a:r>
              <a:rPr lang="uz-Cyrl-UZ" sz="28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Mexanizm va mashinalar nazariyasi (MMN) mexanizmlarning tuzilishini, kinematikasini va dinamikasini o’rgatuvchi hamda ularni loyihalash usullarini tushuntiruvchi fandir.</a:t>
            </a:r>
            <a:endParaRPr lang="ru-RU" sz="28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endParaRPr>
          </a:p>
          <a:p>
            <a:pPr indent="342900" algn="just">
              <a:spcAft>
                <a:spcPts val="0"/>
              </a:spcAft>
            </a:pPr>
            <a:r>
              <a:rPr lang="uz-Cyrl-UZ" sz="28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Dunyo tan olgan olim — akademik I.I.Artobolevskiy mexanizm va mashinalar nazariyasini mashina va mexanizmlarni loyhalashda va taxlil kilishda asosiy ekanligini uqtirib, uni mashinasozlikning algebrasidir, deb atagan edi.</a:t>
            </a:r>
            <a:endParaRPr lang="ru-RU" sz="28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endParaRPr>
          </a:p>
          <a:p>
            <a:pPr indent="342900" algn="just">
              <a:spcAft>
                <a:spcPts val="0"/>
              </a:spcAft>
            </a:pPr>
            <a:r>
              <a:rPr lang="uz-Cyrl-UZ" sz="28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Mexanizm va mashinalar nazariyasi tadbiqiy mexanikaning tarmog’i bo’lganligi uchun uni ko’pincha mashinalar mexanikasi, deb ataganlar. MMN ning mexanika fanlari orasidagi o’rni va uning  yondosh fanlar bilan bog’liqdigi quyida keltirilgan sxemada ko’rsatilgan.</a:t>
            </a:r>
            <a:endParaRPr lang="ru-RU" sz="28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67674035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39635" y="885149"/>
            <a:ext cx="10750730" cy="1077218"/>
          </a:xfrm>
          <a:prstGeom prst="rect">
            <a:avLst/>
          </a:prstGeom>
        </p:spPr>
        <p:txBody>
          <a:bodyPr wrap="square">
            <a:spAutoFit/>
          </a:bodyPr>
          <a:lstStyle/>
          <a:p>
            <a:pPr indent="342900" algn="just">
              <a:spcAft>
                <a:spcPts val="0"/>
              </a:spcAft>
            </a:pPr>
            <a:r>
              <a:rPr lang="uz-Cyrl-UZ" sz="3200" dirty="0">
                <a:latin typeface="Times New Roman" panose="02020603050405020304" pitchFamily="18" charset="0"/>
                <a:ea typeface="Times New Roman" panose="02020603050405020304" pitchFamily="18" charset="0"/>
              </a:rPr>
              <a:t>Nazariy mexanika va ko’pgina amaliy mexanika fanlari MMN ning nazariy asosi ekanligi sxemadan ko’rinib turibdi.</a:t>
            </a:r>
            <a:endParaRPr lang="ru-RU" sz="2800" dirty="0">
              <a:effectLst/>
              <a:latin typeface="Times New Roman" panose="02020603050405020304" pitchFamily="18" charset="0"/>
              <a:ea typeface="Times New Roman" panose="02020603050405020304" pitchFamily="18" charset="0"/>
            </a:endParaRPr>
          </a:p>
        </p:txBody>
      </p:sp>
      <p:graphicFrame>
        <p:nvGraphicFramePr>
          <p:cNvPr id="4" name="Схема 3"/>
          <p:cNvGraphicFramePr/>
          <p:nvPr>
            <p:extLst>
              <p:ext uri="{D42A27DB-BD31-4B8C-83A1-F6EECF244321}">
                <p14:modId xmlns:p14="http://schemas.microsoft.com/office/powerpoint/2010/main" val="1342315557"/>
              </p:ext>
            </p:extLst>
          </p:nvPr>
        </p:nvGraphicFramePr>
        <p:xfrm>
          <a:off x="339635" y="2563156"/>
          <a:ext cx="11207931" cy="291562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7382942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extLst>
              <p:ext uri="{D42A27DB-BD31-4B8C-83A1-F6EECF244321}">
                <p14:modId xmlns:p14="http://schemas.microsoft.com/office/powerpoint/2010/main" val="1300285442"/>
              </p:ext>
            </p:extLst>
          </p:nvPr>
        </p:nvGraphicFramePr>
        <p:xfrm>
          <a:off x="289558" y="952973"/>
          <a:ext cx="11477897" cy="374965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Прямоугольник 4"/>
          <p:cNvSpPr/>
          <p:nvPr/>
        </p:nvSpPr>
        <p:spPr>
          <a:xfrm>
            <a:off x="154575" y="4428309"/>
            <a:ext cx="11612880" cy="1569660"/>
          </a:xfrm>
          <a:prstGeom prst="rect">
            <a:avLst/>
          </a:prstGeom>
        </p:spPr>
        <p:txBody>
          <a:bodyPr wrap="square">
            <a:spAutoFit/>
          </a:bodyPr>
          <a:lstStyle/>
          <a:p>
            <a:pPr indent="342900" algn="just">
              <a:spcAft>
                <a:spcPts val="0"/>
              </a:spcAft>
            </a:pP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Predmetning</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birinchi</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qiismida</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kinematik</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juftlar</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nazariyasi</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mexanizmlarni</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hosil</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bo’lish</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qonunlari</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va</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ularning</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tuzilishi</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o’rganiladi</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a:t>
            </a:r>
            <a:endParaRPr lang="ru-RU" sz="28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51274578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extLst>
              <p:ext uri="{D42A27DB-BD31-4B8C-83A1-F6EECF244321}">
                <p14:modId xmlns:p14="http://schemas.microsoft.com/office/powerpoint/2010/main" val="727206794"/>
              </p:ext>
            </p:extLst>
          </p:nvPr>
        </p:nvGraphicFramePr>
        <p:xfrm>
          <a:off x="195943" y="887497"/>
          <a:ext cx="11826240" cy="519979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8054549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extLst>
              <p:ext uri="{D42A27DB-BD31-4B8C-83A1-F6EECF244321}">
                <p14:modId xmlns:p14="http://schemas.microsoft.com/office/powerpoint/2010/main" val="1219657007"/>
              </p:ext>
            </p:extLst>
          </p:nvPr>
        </p:nvGraphicFramePr>
        <p:xfrm>
          <a:off x="422364" y="914399"/>
          <a:ext cx="11007636" cy="509451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7232595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a:off x="1220242" y="940525"/>
            <a:ext cx="9757954" cy="4585455"/>
            <a:chOff x="2661" y="4171"/>
            <a:chExt cx="8280" cy="5541"/>
          </a:xfrm>
        </p:grpSpPr>
        <p:sp>
          <p:nvSpPr>
            <p:cNvPr id="3" name="Line 3"/>
            <p:cNvSpPr>
              <a:spLocks noChangeShapeType="1"/>
            </p:cNvSpPr>
            <p:nvPr/>
          </p:nvSpPr>
          <p:spPr bwMode="auto">
            <a:xfrm>
              <a:off x="6801" y="8944"/>
              <a:ext cx="660" cy="0"/>
            </a:xfrm>
            <a:prstGeom prst="line">
              <a:avLst/>
            </a:prstGeom>
            <a:ln>
              <a:headEnd/>
              <a:tailEnd type="triangle" w="med" len="med"/>
            </a:ln>
          </p:spPr>
          <p:style>
            <a:lnRef idx="3">
              <a:schemeClr val="accent1"/>
            </a:lnRef>
            <a:fillRef idx="0">
              <a:schemeClr val="accent1"/>
            </a:fillRef>
            <a:effectRef idx="2">
              <a:schemeClr val="accent1"/>
            </a:effectRef>
            <a:fontRef idx="minor">
              <a:schemeClr val="tx1"/>
            </a:fontRef>
          </p:style>
          <p:txBody>
            <a:bodyPr vert="horz" wrap="square" lIns="91440" tIns="45720" rIns="91440" bIns="45720" numCol="1" anchor="t" anchorCtr="0" compatLnSpc="1">
              <a:prstTxWarp prst="textNoShape">
                <a:avLst/>
              </a:prstTxWarp>
            </a:bodyPr>
            <a:lstStyle/>
            <a:p>
              <a:endParaRPr lang="ru-RU" sz="2000">
                <a:latin typeface="Times New Roman" panose="02020603050405020304" pitchFamily="18" charset="0"/>
                <a:cs typeface="Times New Roman" panose="02020603050405020304" pitchFamily="18" charset="0"/>
              </a:endParaRPr>
            </a:p>
          </p:txBody>
        </p:sp>
        <p:sp>
          <p:nvSpPr>
            <p:cNvPr id="4" name="Text Box 4"/>
            <p:cNvSpPr txBox="1">
              <a:spLocks noChangeArrowheads="1"/>
            </p:cNvSpPr>
            <p:nvPr/>
          </p:nvSpPr>
          <p:spPr bwMode="auto">
            <a:xfrm>
              <a:off x="4701" y="4171"/>
              <a:ext cx="3480" cy="60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ru-RU" altLang="ru-RU" sz="20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Mеxanika</a:t>
              </a:r>
              <a:endParaRPr kumimoji="0" lang="ru-RU" altLang="ru-RU" sz="20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5" name="Text Box 5"/>
            <p:cNvSpPr txBox="1">
              <a:spLocks noChangeArrowheads="1"/>
            </p:cNvSpPr>
            <p:nvPr/>
          </p:nvSpPr>
          <p:spPr bwMode="auto">
            <a:xfrm>
              <a:off x="2661" y="5252"/>
              <a:ext cx="3120" cy="60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ru-RU" altLang="ru-RU" sz="20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Nazariy</a:t>
              </a:r>
              <a:r>
                <a:rPr kumimoji="0" lang="ru-RU" altLang="ru-RU" sz="20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mеxanika</a:t>
              </a:r>
              <a:endParaRPr kumimoji="0" lang="ru-RU" altLang="ru-RU" sz="20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2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6" name="Text Box 6"/>
            <p:cNvSpPr txBox="1">
              <a:spLocks noChangeArrowheads="1"/>
            </p:cNvSpPr>
            <p:nvPr/>
          </p:nvSpPr>
          <p:spPr bwMode="auto">
            <a:xfrm>
              <a:off x="6381" y="5252"/>
              <a:ext cx="3000" cy="60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ru-RU" altLang="ru-RU" sz="20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Tadbi</a:t>
              </a:r>
              <a:r>
                <a:rPr kumimoji="0" lang="en-US" altLang="ru-RU" sz="20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q</a:t>
              </a:r>
              <a:r>
                <a:rPr kumimoji="0" lang="ru-RU" altLang="ru-RU" sz="20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iy mеxanika</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2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7" name="Text Box 7"/>
            <p:cNvSpPr txBox="1">
              <a:spLocks noChangeArrowheads="1"/>
            </p:cNvSpPr>
            <p:nvPr/>
          </p:nvSpPr>
          <p:spPr bwMode="auto">
            <a:xfrm>
              <a:off x="7461" y="6211"/>
              <a:ext cx="3480" cy="84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ru-RU" altLang="ru-RU" sz="20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Tеbranishlar</a:t>
              </a:r>
              <a:r>
                <a:rPr kumimoji="0" lang="ru-RU" altLang="ru-RU" sz="20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va</a:t>
              </a:r>
              <a:r>
                <a:rPr kumimoji="0" lang="ru-RU" altLang="ru-RU" sz="20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avtomatik</a:t>
              </a:r>
              <a:r>
                <a:rPr kumimoji="0" lang="ru-RU" altLang="ru-RU" sz="20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mе'yorlash</a:t>
              </a:r>
              <a:endParaRPr kumimoji="0" lang="ru-RU" altLang="ru-RU" sz="20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2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8" name="Text Box 8"/>
            <p:cNvSpPr txBox="1">
              <a:spLocks noChangeArrowheads="1"/>
            </p:cNvSpPr>
            <p:nvPr/>
          </p:nvSpPr>
          <p:spPr bwMode="auto">
            <a:xfrm>
              <a:off x="7461" y="7291"/>
              <a:ext cx="3480" cy="867"/>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ru-RU" altLang="ru-RU" sz="20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Mеxanizmlar</a:t>
              </a:r>
              <a:r>
                <a:rPr kumimoji="0" lang="ru-RU" altLang="ru-RU" sz="20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va</a:t>
              </a:r>
              <a:r>
                <a:rPr kumimoji="0" lang="ru-RU" altLang="ru-RU" sz="20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mashinalar</a:t>
              </a:r>
              <a:r>
                <a:rPr kumimoji="0" lang="ru-RU" altLang="ru-RU" sz="20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naziriyasi</a:t>
              </a:r>
              <a:endParaRPr kumimoji="0" lang="ru-RU" altLang="ru-RU" sz="20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2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9" name="Text Box 9"/>
            <p:cNvSpPr txBox="1">
              <a:spLocks noChangeArrowheads="1"/>
            </p:cNvSpPr>
            <p:nvPr/>
          </p:nvSpPr>
          <p:spPr bwMode="auto">
            <a:xfrm>
              <a:off x="7461" y="8371"/>
              <a:ext cx="3480" cy="1341"/>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US" altLang="ru-RU" sz="20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Uchish</a:t>
              </a:r>
              <a:r>
                <a:rPr kumimoji="0" lang="en-US" altLang="ru-RU" sz="20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ru-RU" sz="20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va</a:t>
              </a:r>
              <a:r>
                <a:rPr kumimoji="0" lang="en-US" altLang="ru-RU" sz="20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ru-RU" sz="20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suzish</a:t>
              </a:r>
              <a:r>
                <a:rPr kumimoji="0" lang="en-US" altLang="ru-RU" sz="20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ru-RU" sz="20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apparatlari</a:t>
              </a:r>
              <a:r>
                <a:rPr kumimoji="0" lang="en-US" altLang="ru-RU" sz="20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ru-RU" sz="20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harakatlarini</a:t>
              </a:r>
              <a:r>
                <a:rPr kumimoji="0" lang="en-US" altLang="ru-RU" sz="20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ru-RU" sz="20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avtomatik</a:t>
              </a:r>
              <a:r>
                <a:rPr kumimoji="0" lang="en-US" altLang="ru-RU" sz="20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ru-RU" sz="20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boshqarish</a:t>
              </a:r>
              <a:r>
                <a:rPr kumimoji="0" lang="en-US" altLang="ru-RU" sz="20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ru-RU" sz="20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nazariyasi</a:t>
              </a:r>
              <a:endParaRPr kumimoji="0" lang="en-US" altLang="ru-RU" sz="20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grpSp>
      <p:cxnSp>
        <p:nvCxnSpPr>
          <p:cNvPr id="21" name="Прямая со стрелкой 20"/>
          <p:cNvCxnSpPr/>
          <p:nvPr/>
        </p:nvCxnSpPr>
        <p:spPr>
          <a:xfrm flipH="1">
            <a:off x="3553666" y="1508188"/>
            <a:ext cx="521944" cy="252184"/>
          </a:xfrm>
          <a:prstGeom prst="straightConnector1">
            <a:avLst/>
          </a:prstGeom>
          <a:ln>
            <a:headEnd type="none" w="med" len="med"/>
            <a:tailEnd type="arrow" w="med" len="med"/>
          </a:ln>
        </p:spPr>
        <p:style>
          <a:lnRef idx="3">
            <a:schemeClr val="accent1"/>
          </a:lnRef>
          <a:fillRef idx="0">
            <a:schemeClr val="accent1"/>
          </a:fillRef>
          <a:effectRef idx="2">
            <a:schemeClr val="accent1"/>
          </a:effectRef>
          <a:fontRef idx="minor">
            <a:schemeClr val="tx1"/>
          </a:fontRef>
        </p:style>
      </p:cxnSp>
      <p:cxnSp>
        <p:nvCxnSpPr>
          <p:cNvPr id="24" name="Прямая со стрелкой 23"/>
          <p:cNvCxnSpPr/>
          <p:nvPr/>
        </p:nvCxnSpPr>
        <p:spPr>
          <a:xfrm>
            <a:off x="5857981" y="1508188"/>
            <a:ext cx="482476" cy="252184"/>
          </a:xfrm>
          <a:prstGeom prst="straightConnector1">
            <a:avLst/>
          </a:prstGeom>
          <a:ln>
            <a:headEnd type="none" w="med" len="med"/>
            <a:tailEnd type="arrow" w="med" len="med"/>
          </a:ln>
        </p:spPr>
        <p:style>
          <a:lnRef idx="3">
            <a:schemeClr val="accent1"/>
          </a:lnRef>
          <a:fillRef idx="0">
            <a:schemeClr val="accent1"/>
          </a:fillRef>
          <a:effectRef idx="2">
            <a:schemeClr val="accent1"/>
          </a:effectRef>
          <a:fontRef idx="minor">
            <a:schemeClr val="tx1"/>
          </a:fontRef>
        </p:style>
      </p:cxnSp>
      <p:cxnSp>
        <p:nvCxnSpPr>
          <p:cNvPr id="26" name="Прямая со стрелкой 25"/>
          <p:cNvCxnSpPr/>
          <p:nvPr/>
        </p:nvCxnSpPr>
        <p:spPr>
          <a:xfrm>
            <a:off x="6099219" y="3812939"/>
            <a:ext cx="707098" cy="0"/>
          </a:xfrm>
          <a:prstGeom prst="straightConnector1">
            <a:avLst/>
          </a:prstGeom>
          <a:ln>
            <a:headEnd type="none" w="med" len="med"/>
            <a:tailEnd type="arrow" w="med" len="med"/>
          </a:ln>
        </p:spPr>
        <p:style>
          <a:lnRef idx="3">
            <a:schemeClr val="accent1"/>
          </a:lnRef>
          <a:fillRef idx="0">
            <a:schemeClr val="accent1"/>
          </a:fillRef>
          <a:effectRef idx="2">
            <a:schemeClr val="accent1"/>
          </a:effectRef>
          <a:fontRef idx="minor">
            <a:schemeClr val="tx1"/>
          </a:fontRef>
        </p:style>
      </p:cxnSp>
      <p:cxnSp>
        <p:nvCxnSpPr>
          <p:cNvPr id="29" name="Прямая со стрелкой 28"/>
          <p:cNvCxnSpPr/>
          <p:nvPr/>
        </p:nvCxnSpPr>
        <p:spPr>
          <a:xfrm>
            <a:off x="6099219" y="2965746"/>
            <a:ext cx="707098" cy="16422"/>
          </a:xfrm>
          <a:prstGeom prst="straightConnector1">
            <a:avLst/>
          </a:prstGeom>
          <a:ln>
            <a:headEnd type="none" w="med" len="med"/>
            <a:tailEnd type="arrow" w="med" len="med"/>
          </a:ln>
        </p:spPr>
        <p:style>
          <a:lnRef idx="3">
            <a:schemeClr val="accent1"/>
          </a:lnRef>
          <a:fillRef idx="0">
            <a:schemeClr val="accent1"/>
          </a:fillRef>
          <a:effectRef idx="2">
            <a:schemeClr val="accent1"/>
          </a:effectRef>
          <a:fontRef idx="minor">
            <a:schemeClr val="tx1"/>
          </a:fontRef>
        </p:style>
      </p:cxnSp>
      <p:cxnSp>
        <p:nvCxnSpPr>
          <p:cNvPr id="33" name="Прямая соединительная линия 32"/>
          <p:cNvCxnSpPr/>
          <p:nvPr/>
        </p:nvCxnSpPr>
        <p:spPr>
          <a:xfrm>
            <a:off x="6099219" y="2328034"/>
            <a:ext cx="0" cy="2562388"/>
          </a:xfrm>
          <a:prstGeom prst="line">
            <a:avLst/>
          </a:prstGeom>
        </p:spPr>
        <p:style>
          <a:lnRef idx="3">
            <a:schemeClr val="accent1"/>
          </a:lnRef>
          <a:fillRef idx="0">
            <a:schemeClr val="accent1"/>
          </a:fillRef>
          <a:effectRef idx="2">
            <a:schemeClr val="accent1"/>
          </a:effectRef>
          <a:fontRef idx="minor">
            <a:schemeClr val="tx1"/>
          </a:fontRef>
        </p:style>
      </p:cxnSp>
      <p:sp>
        <p:nvSpPr>
          <p:cNvPr id="35" name="Прямоугольник 34"/>
          <p:cNvSpPr/>
          <p:nvPr/>
        </p:nvSpPr>
        <p:spPr>
          <a:xfrm>
            <a:off x="805163" y="2462557"/>
            <a:ext cx="4905152" cy="3554819"/>
          </a:xfrm>
          <a:prstGeom prst="rect">
            <a:avLst/>
          </a:prstGeom>
        </p:spPr>
        <p:txBody>
          <a:bodyPr wrap="square">
            <a:spAutoFit/>
          </a:bodyPr>
          <a:lstStyle/>
          <a:p>
            <a:pPr indent="270510" algn="just">
              <a:spcAft>
                <a:spcPts val="0"/>
              </a:spcAft>
            </a:pPr>
            <a:r>
              <a:rPr lang="en-US"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M</a:t>
            </a:r>
            <a:r>
              <a:rPr lang="ru-RU"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е</a:t>
            </a:r>
            <a:r>
              <a:rPr lang="en-US" sz="25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xanika</a:t>
            </a:r>
            <a:r>
              <a:rPr lang="en-US"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 t</a:t>
            </a:r>
            <a:r>
              <a:rPr lang="ru-RU"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е</a:t>
            </a:r>
            <a:r>
              <a:rPr lang="en-US" sz="25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xnikaning</a:t>
            </a:r>
            <a:r>
              <a:rPr lang="en-US"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5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ilmiy</a:t>
            </a:r>
            <a:r>
              <a:rPr lang="en-US"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5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asoslaridan</a:t>
            </a:r>
            <a:r>
              <a:rPr lang="en-US"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5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biri</a:t>
            </a:r>
            <a:r>
              <a:rPr lang="en-US"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5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bo`lib</a:t>
            </a:r>
            <a:r>
              <a:rPr lang="en-US"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5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unda</a:t>
            </a:r>
            <a:r>
              <a:rPr lang="en-US"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5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sanoat</a:t>
            </a:r>
            <a:r>
              <a:rPr lang="en-US"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5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va</a:t>
            </a:r>
            <a:r>
              <a:rPr lang="en-US"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t</a:t>
            </a:r>
            <a:r>
              <a:rPr lang="ru-RU"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е</a:t>
            </a:r>
            <a:r>
              <a:rPr lang="en-US" sz="25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xnikaning</a:t>
            </a:r>
            <a:r>
              <a:rPr lang="en-US"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5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istalgan</a:t>
            </a:r>
            <a:r>
              <a:rPr lang="en-US"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5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soxasida</a:t>
            </a:r>
            <a:r>
              <a:rPr lang="en-US"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5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turli</a:t>
            </a:r>
            <a:r>
              <a:rPr lang="en-US"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5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konstruk-siyalar</a:t>
            </a:r>
            <a:r>
              <a:rPr lang="en-US"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5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mashinalar</a:t>
            </a:r>
            <a:r>
              <a:rPr lang="en-US"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5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asboblar</a:t>
            </a:r>
            <a:r>
              <a:rPr lang="en-US"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5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gazlar</a:t>
            </a:r>
            <a:r>
              <a:rPr lang="en-US"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5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va</a:t>
            </a:r>
            <a:r>
              <a:rPr lang="en-US"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s</a:t>
            </a:r>
            <a:r>
              <a:rPr lang="ru-RU"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е</a:t>
            </a:r>
            <a:r>
              <a:rPr lang="en-US" sz="25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piluvchan</a:t>
            </a:r>
            <a:r>
              <a:rPr lang="en-US"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5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muxitlarning</a:t>
            </a:r>
            <a:r>
              <a:rPr lang="en-US"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5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harakatlari</a:t>
            </a:r>
            <a:r>
              <a:rPr lang="en-US"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5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o`rganiladi</a:t>
            </a:r>
            <a:r>
              <a:rPr lang="en-US"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a:t>
            </a:r>
            <a:endParaRPr lang="ru-RU"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endParaRPr>
          </a:p>
          <a:p>
            <a:pPr indent="270510" algn="just">
              <a:spcAft>
                <a:spcPts val="0"/>
              </a:spcAft>
            </a:pPr>
            <a:r>
              <a:rPr lang="en-US"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machine (</a:t>
            </a:r>
            <a:r>
              <a:rPr lang="en-US" sz="25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lat</a:t>
            </a:r>
            <a:r>
              <a:rPr lang="en-US"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      </a:t>
            </a:r>
            <a:r>
              <a:rPr lang="en-US" sz="25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inshoat</a:t>
            </a:r>
            <a:endParaRPr lang="ru-RU"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endParaRPr>
          </a:p>
          <a:p>
            <a:pPr indent="270510" algn="just">
              <a:spcAft>
                <a:spcPts val="0"/>
              </a:spcAft>
            </a:pPr>
            <a:r>
              <a:rPr lang="en-US" sz="25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mechane</a:t>
            </a:r>
            <a:r>
              <a:rPr lang="en-US"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(gr</a:t>
            </a:r>
            <a:r>
              <a:rPr lang="ru-RU"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е</a:t>
            </a:r>
            <a:r>
              <a:rPr lang="en-US"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k) -   </a:t>
            </a:r>
            <a:r>
              <a:rPr lang="en-US" sz="25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qurol</a:t>
            </a:r>
            <a:r>
              <a:rPr lang="en-US"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d</a:t>
            </a:r>
            <a:r>
              <a:rPr lang="ru-RU"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е</a:t>
            </a:r>
            <a:r>
              <a:rPr lang="en-US" sz="25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gan</a:t>
            </a:r>
            <a:r>
              <a:rPr lang="en-US"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5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ma'noni</a:t>
            </a:r>
            <a:r>
              <a:rPr lang="en-US"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5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bildiradi</a:t>
            </a:r>
            <a:r>
              <a:rPr lang="en-US"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endParaRPr lang="ru-RU"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0370443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3"/>
          <a:stretch>
            <a:fillRect/>
          </a:stretch>
        </p:blipFill>
        <p:spPr>
          <a:xfrm>
            <a:off x="1666148" y="933585"/>
            <a:ext cx="8464459" cy="3925798"/>
          </a:xfrm>
          <a:prstGeom prst="rect">
            <a:avLst/>
          </a:prstGeom>
        </p:spPr>
      </p:pic>
      <p:sp>
        <p:nvSpPr>
          <p:cNvPr id="7" name="Прямоугольник 6"/>
          <p:cNvSpPr/>
          <p:nvPr/>
        </p:nvSpPr>
        <p:spPr>
          <a:xfrm>
            <a:off x="235132" y="4859383"/>
            <a:ext cx="11560628" cy="1384995"/>
          </a:xfrm>
          <a:prstGeom prst="rect">
            <a:avLst/>
          </a:prstGeom>
        </p:spPr>
        <p:txBody>
          <a:bodyPr wrap="square">
            <a:spAutoFit/>
          </a:bodyPr>
          <a:lstStyle/>
          <a:p>
            <a:pPr indent="457200" algn="just">
              <a:spcAft>
                <a:spcPts val="0"/>
              </a:spcAft>
            </a:pPr>
            <a:r>
              <a:rPr lang="uz-Cyrl-UZ" sz="2800" dirty="0" smtClean="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Mashina </a:t>
            </a:r>
            <a:r>
              <a:rPr lang="uz-Cyrl-UZ" sz="28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dеb inson tomonidan yaratilgan, enеrgiyani bir turdan boshqa turga o`zgartiruvchi yoki foydali ish bajarish maqsadida insonni aqliy yoki jismoniy mеxnatini еngillashtirishda mo’ljallangan qurilmaga aytiladi </a:t>
            </a:r>
            <a:endParaRPr lang="ru-RU"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94035618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97743" y="128073"/>
            <a:ext cx="10525398" cy="3046988"/>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spcAft>
                <a:spcPts val="0"/>
              </a:spcAft>
            </a:pPr>
            <a:r>
              <a:rPr lang="en-US" sz="2400" dirty="0" err="1">
                <a:latin typeface="Times New Roman" panose="02020603050405020304" pitchFamily="18" charset="0"/>
                <a:ea typeface="Times New Roman" panose="02020603050405020304" pitchFamily="18" charset="0"/>
              </a:rPr>
              <a:t>Mashinalarning</a:t>
            </a:r>
            <a:r>
              <a:rPr lang="en-US" sz="2400" dirty="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turlari</a:t>
            </a:r>
            <a:endParaRPr lang="en-US" sz="2400" dirty="0" smtClean="0">
              <a:latin typeface="Times New Roman" panose="02020603050405020304" pitchFamily="18" charset="0"/>
              <a:ea typeface="Times New Roman" panose="02020603050405020304" pitchFamily="18" charset="0"/>
            </a:endParaRPr>
          </a:p>
          <a:p>
            <a:pPr marL="342900" indent="-342900">
              <a:spcAft>
                <a:spcPts val="0"/>
              </a:spcAft>
              <a:buFont typeface="Arial" panose="020B0604020202020204" pitchFamily="34" charset="0"/>
              <a:buChar char="•"/>
            </a:pPr>
            <a:r>
              <a:rPr lang="en-US" sz="2400" dirty="0" smtClean="0">
                <a:latin typeface="Times New Roman" panose="02020603050405020304" pitchFamily="18" charset="0"/>
                <a:ea typeface="Times New Roman" panose="02020603050405020304" pitchFamily="18" charset="0"/>
              </a:rPr>
              <a:t>1.T</a:t>
            </a:r>
            <a:r>
              <a:rPr lang="ru-RU" sz="2400" dirty="0">
                <a:latin typeface="Times New Roman" panose="02020603050405020304" pitchFamily="18" charset="0"/>
                <a:ea typeface="Times New Roman" panose="02020603050405020304" pitchFamily="18" charset="0"/>
              </a:rPr>
              <a:t>е</a:t>
            </a:r>
            <a:r>
              <a:rPr lang="en-US" sz="2400" dirty="0" err="1">
                <a:latin typeface="Times New Roman" panose="02020603050405020304" pitchFamily="18" charset="0"/>
                <a:ea typeface="Times New Roman" panose="02020603050405020304" pitchFamily="18" charset="0"/>
              </a:rPr>
              <a:t>xnologik</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mashinalar</a:t>
            </a:r>
            <a:r>
              <a:rPr lang="en-US" sz="2400" dirty="0">
                <a:latin typeface="Times New Roman" panose="02020603050405020304" pitchFamily="18" charset="0"/>
                <a:ea typeface="Times New Roman" panose="02020603050405020304" pitchFamily="18" charset="0"/>
              </a:rPr>
              <a:t>.</a:t>
            </a:r>
            <a:endParaRPr lang="ru-RU" sz="2400" dirty="0">
              <a:latin typeface="Times New Roman" panose="02020603050405020304" pitchFamily="18" charset="0"/>
              <a:ea typeface="Times New Roman" panose="02020603050405020304" pitchFamily="18" charset="0"/>
            </a:endParaRPr>
          </a:p>
          <a:p>
            <a:pPr marL="342900" indent="-342900">
              <a:spcAft>
                <a:spcPts val="0"/>
              </a:spcAft>
              <a:buFont typeface="Arial" panose="020B0604020202020204" pitchFamily="34" charset="0"/>
              <a:buChar char="•"/>
            </a:pPr>
            <a:r>
              <a:rPr lang="en-US" sz="2400" dirty="0" smtClean="0">
                <a:latin typeface="Times New Roman" panose="02020603050405020304" pitchFamily="18" charset="0"/>
                <a:ea typeface="Times New Roman" panose="02020603050405020304" pitchFamily="18" charset="0"/>
              </a:rPr>
              <a:t>2.Transport </a:t>
            </a:r>
            <a:r>
              <a:rPr lang="en-US" sz="2400" dirty="0" err="1">
                <a:latin typeface="Times New Roman" panose="02020603050405020304" pitchFamily="18" charset="0"/>
                <a:ea typeface="Times New Roman" panose="02020603050405020304" pitchFamily="18" charset="0"/>
              </a:rPr>
              <a:t>mashinalari</a:t>
            </a:r>
            <a:r>
              <a:rPr lang="en-US" sz="2400" dirty="0">
                <a:latin typeface="Times New Roman" panose="02020603050405020304" pitchFamily="18" charset="0"/>
                <a:ea typeface="Times New Roman" panose="02020603050405020304" pitchFamily="18" charset="0"/>
              </a:rPr>
              <a:t>.</a:t>
            </a:r>
            <a:endParaRPr lang="ru-RU" sz="2400" dirty="0">
              <a:latin typeface="Times New Roman" panose="02020603050405020304" pitchFamily="18" charset="0"/>
              <a:ea typeface="Times New Roman" panose="02020603050405020304" pitchFamily="18" charset="0"/>
            </a:endParaRPr>
          </a:p>
          <a:p>
            <a:pPr marL="342900" indent="-342900">
              <a:spcAft>
                <a:spcPts val="0"/>
              </a:spcAft>
              <a:buFont typeface="Arial" panose="020B0604020202020204" pitchFamily="34" charset="0"/>
              <a:buChar char="•"/>
            </a:pPr>
            <a:r>
              <a:rPr lang="en-US" sz="2400" dirty="0" smtClean="0">
                <a:latin typeface="Times New Roman" panose="02020603050405020304" pitchFamily="18" charset="0"/>
                <a:ea typeface="Times New Roman" panose="02020603050405020304" pitchFamily="18" charset="0"/>
              </a:rPr>
              <a:t>3.En</a:t>
            </a:r>
            <a:r>
              <a:rPr lang="ru-RU" sz="2400" dirty="0">
                <a:latin typeface="Times New Roman" panose="02020603050405020304" pitchFamily="18" charset="0"/>
                <a:ea typeface="Times New Roman" panose="02020603050405020304" pitchFamily="18" charset="0"/>
              </a:rPr>
              <a:t>е</a:t>
            </a:r>
            <a:r>
              <a:rPr lang="en-US" sz="2400" dirty="0" err="1">
                <a:latin typeface="Times New Roman" panose="02020603050405020304" pitchFamily="18" charset="0"/>
                <a:ea typeface="Times New Roman" panose="02020603050405020304" pitchFamily="18" charset="0"/>
              </a:rPr>
              <a:t>rg</a:t>
            </a:r>
            <a:r>
              <a:rPr lang="ru-RU" sz="2400" dirty="0">
                <a:latin typeface="Times New Roman" panose="02020603050405020304" pitchFamily="18" charset="0"/>
                <a:ea typeface="Times New Roman" panose="02020603050405020304" pitchFamily="18" charset="0"/>
              </a:rPr>
              <a:t>е</a:t>
            </a:r>
            <a:r>
              <a:rPr lang="en-US" sz="2400" dirty="0" err="1">
                <a:latin typeface="Times New Roman" panose="02020603050405020304" pitchFamily="18" charset="0"/>
                <a:ea typeface="Times New Roman" panose="02020603050405020304" pitchFamily="18" charset="0"/>
              </a:rPr>
              <a:t>tik</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mashinalar</a:t>
            </a:r>
            <a:r>
              <a:rPr lang="en-US" sz="2400" dirty="0" smtClean="0">
                <a:latin typeface="Times New Roman" panose="02020603050405020304" pitchFamily="18" charset="0"/>
                <a:ea typeface="Times New Roman" panose="02020603050405020304" pitchFamily="18" charset="0"/>
              </a:rPr>
              <a:t>.</a:t>
            </a:r>
            <a:endParaRPr lang="en-US" sz="2400" dirty="0">
              <a:latin typeface="Times New Roman" panose="02020603050405020304" pitchFamily="18" charset="0"/>
              <a:ea typeface="Times New Roman" panose="02020603050405020304" pitchFamily="18" charset="0"/>
            </a:endParaRPr>
          </a:p>
          <a:p>
            <a:pPr marL="342900" indent="-342900">
              <a:spcAft>
                <a:spcPts val="0"/>
              </a:spcAft>
              <a:buFont typeface="Arial" panose="020B0604020202020204" pitchFamily="34" charset="0"/>
              <a:buChar char="•"/>
            </a:pPr>
            <a:r>
              <a:rPr lang="en-US" sz="2400" dirty="0" smtClean="0">
                <a:latin typeface="Times New Roman" panose="02020603050405020304" pitchFamily="18" charset="0"/>
                <a:ea typeface="Times New Roman" panose="02020603050405020304" pitchFamily="18" charset="0"/>
              </a:rPr>
              <a:t>4.Informatsion </a:t>
            </a:r>
            <a:r>
              <a:rPr lang="en-US" sz="2400" dirty="0" err="1" smtClean="0">
                <a:latin typeface="Times New Roman" panose="02020603050405020304" pitchFamily="18" charset="0"/>
                <a:ea typeface="Times New Roman" panose="02020603050405020304" pitchFamily="18" charset="0"/>
              </a:rPr>
              <a:t>mashinalar</a:t>
            </a:r>
            <a:endParaRPr lang="en-US" sz="2400" dirty="0">
              <a:latin typeface="Times New Roman" panose="02020603050405020304" pitchFamily="18" charset="0"/>
              <a:ea typeface="Times New Roman" panose="02020603050405020304" pitchFamily="18" charset="0"/>
            </a:endParaRPr>
          </a:p>
          <a:p>
            <a:pPr marL="342900" indent="-342900">
              <a:spcAft>
                <a:spcPts val="0"/>
              </a:spcAft>
              <a:buFont typeface="Arial" panose="020B0604020202020204" pitchFamily="34" charset="0"/>
              <a:buChar char="•"/>
            </a:pPr>
            <a:r>
              <a:rPr lang="en-US" sz="2400" dirty="0" smtClean="0">
                <a:latin typeface="Times New Roman" panose="02020603050405020304" pitchFamily="18" charset="0"/>
                <a:ea typeface="Times New Roman" panose="02020603050405020304" pitchFamily="18" charset="0"/>
              </a:rPr>
              <a:t>5.Xisoblash </a:t>
            </a:r>
            <a:r>
              <a:rPr lang="en-US" sz="2400" dirty="0" err="1">
                <a:latin typeface="Times New Roman" panose="02020603050405020304" pitchFamily="18" charset="0"/>
                <a:ea typeface="Times New Roman" panose="02020603050405020304" pitchFamily="18" charset="0"/>
              </a:rPr>
              <a:t>mashinalari</a:t>
            </a:r>
            <a:r>
              <a:rPr lang="en-US" sz="2400" dirty="0">
                <a:latin typeface="Times New Roman" panose="02020603050405020304" pitchFamily="18" charset="0"/>
                <a:ea typeface="Times New Roman" panose="02020603050405020304" pitchFamily="18" charset="0"/>
              </a:rPr>
              <a:t>.</a:t>
            </a:r>
            <a:endParaRPr lang="ru-RU" sz="2400" dirty="0">
              <a:latin typeface="Times New Roman" panose="02020603050405020304" pitchFamily="18" charset="0"/>
              <a:ea typeface="Times New Roman" panose="02020603050405020304" pitchFamily="18" charset="0"/>
            </a:endParaRPr>
          </a:p>
          <a:p>
            <a:pPr marL="342900" indent="-342900">
              <a:spcAft>
                <a:spcPts val="0"/>
              </a:spcAft>
              <a:buFont typeface="Arial" panose="020B0604020202020204" pitchFamily="34" charset="0"/>
              <a:buChar char="•"/>
            </a:pPr>
            <a:r>
              <a:rPr lang="en-US" sz="2400" dirty="0" smtClean="0">
                <a:latin typeface="Times New Roman" panose="02020603050405020304" pitchFamily="18" charset="0"/>
                <a:ea typeface="Times New Roman" panose="02020603050405020304" pitchFamily="18" charset="0"/>
              </a:rPr>
              <a:t>6.Ulchov-nazorat </a:t>
            </a:r>
            <a:r>
              <a:rPr lang="en-US" sz="2400" dirty="0" err="1">
                <a:latin typeface="Times New Roman" panose="02020603050405020304" pitchFamily="18" charset="0"/>
                <a:ea typeface="Times New Roman" panose="02020603050405020304" pitchFamily="18" charset="0"/>
              </a:rPr>
              <a:t>mashinalari</a:t>
            </a:r>
            <a:r>
              <a:rPr lang="en-US" sz="2400" dirty="0">
                <a:latin typeface="Times New Roman" panose="02020603050405020304" pitchFamily="18" charset="0"/>
                <a:ea typeface="Times New Roman" panose="02020603050405020304" pitchFamily="18" charset="0"/>
              </a:rPr>
              <a:t>.</a:t>
            </a:r>
            <a:endParaRPr lang="ru-RU" sz="2400" dirty="0">
              <a:latin typeface="Times New Roman" panose="02020603050405020304" pitchFamily="18" charset="0"/>
              <a:ea typeface="Times New Roman" panose="02020603050405020304" pitchFamily="18" charset="0"/>
            </a:endParaRPr>
          </a:p>
          <a:p>
            <a:pPr marL="342900" indent="-342900">
              <a:spcAft>
                <a:spcPts val="0"/>
              </a:spcAft>
              <a:buFont typeface="Arial" panose="020B0604020202020204" pitchFamily="34" charset="0"/>
              <a:buChar char="•"/>
            </a:pPr>
            <a:r>
              <a:rPr lang="en-US" sz="2400" dirty="0" smtClean="0">
                <a:latin typeface="Times New Roman" panose="02020603050405020304" pitchFamily="18" charset="0"/>
                <a:ea typeface="Times New Roman" panose="02020603050405020304" pitchFamily="18" charset="0"/>
              </a:rPr>
              <a:t>7.Kib</a:t>
            </a:r>
            <a:r>
              <a:rPr lang="ru-RU" sz="2400" dirty="0">
                <a:latin typeface="Times New Roman" panose="02020603050405020304" pitchFamily="18" charset="0"/>
                <a:ea typeface="Times New Roman" panose="02020603050405020304" pitchFamily="18" charset="0"/>
              </a:rPr>
              <a:t>е</a:t>
            </a:r>
            <a:r>
              <a:rPr lang="en-US" sz="2400" dirty="0" err="1">
                <a:latin typeface="Times New Roman" panose="02020603050405020304" pitchFamily="18" charset="0"/>
                <a:ea typeface="Times New Roman" panose="02020603050405020304" pitchFamily="18" charset="0"/>
              </a:rPr>
              <a:t>rn</a:t>
            </a:r>
            <a:r>
              <a:rPr lang="ru-RU" sz="2400" dirty="0">
                <a:latin typeface="Times New Roman" panose="02020603050405020304" pitchFamily="18" charset="0"/>
                <a:ea typeface="Times New Roman" panose="02020603050405020304" pitchFamily="18" charset="0"/>
              </a:rPr>
              <a:t>е</a:t>
            </a:r>
            <a:r>
              <a:rPr lang="en-US" sz="2400" dirty="0" err="1">
                <a:latin typeface="Times New Roman" panose="02020603050405020304" pitchFamily="18" charset="0"/>
                <a:ea typeface="Times New Roman" panose="02020603050405020304" pitchFamily="18" charset="0"/>
              </a:rPr>
              <a:t>tik</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mashinalar</a:t>
            </a:r>
            <a:r>
              <a:rPr lang="en-US" sz="2400" dirty="0">
                <a:latin typeface="Times New Roman" panose="02020603050405020304" pitchFamily="18" charset="0"/>
                <a:ea typeface="Times New Roman" panose="02020603050405020304" pitchFamily="18" charset="0"/>
              </a:rPr>
              <a:t>.</a:t>
            </a:r>
            <a:endParaRPr lang="ru-RU" sz="2400" dirty="0">
              <a:effectLst/>
              <a:latin typeface="Times New Roman" panose="02020603050405020304" pitchFamily="18" charset="0"/>
              <a:ea typeface="Times New Roman" panose="02020603050405020304" pitchFamily="18" charset="0"/>
            </a:endParaRPr>
          </a:p>
        </p:txBody>
      </p:sp>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5885" y="3181456"/>
            <a:ext cx="9869115" cy="3447944"/>
          </a:xfrm>
          <a:prstGeom prst="rect">
            <a:avLst/>
          </a:prstGeom>
        </p:spPr>
      </p:pic>
    </p:spTree>
    <p:extLst>
      <p:ext uri="{BB962C8B-B14F-4D97-AF65-F5344CB8AC3E}">
        <p14:creationId xmlns:p14="http://schemas.microsoft.com/office/powerpoint/2010/main" val="317968430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46050" y="142439"/>
            <a:ext cx="11887200" cy="2800767"/>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indent="457200" algn="just">
              <a:spcAft>
                <a:spcPts val="0"/>
              </a:spcAft>
            </a:pPr>
            <a:r>
              <a:rPr lang="en-US" sz="2200" dirty="0">
                <a:latin typeface="Times New Roman" panose="02020603050405020304" pitchFamily="18" charset="0"/>
                <a:ea typeface="Times New Roman" panose="02020603050405020304" pitchFamily="18" charset="0"/>
              </a:rPr>
              <a:t>Shu </a:t>
            </a:r>
            <a:r>
              <a:rPr lang="en-US" sz="2200" dirty="0" err="1">
                <a:latin typeface="Times New Roman" panose="02020603050405020304" pitchFamily="18" charset="0"/>
                <a:ea typeface="Times New Roman" panose="02020603050405020304" pitchFamily="18" charset="0"/>
              </a:rPr>
              <a:t>uch</a:t>
            </a:r>
            <a:r>
              <a:rPr lang="en-US" sz="2200" dirty="0">
                <a:latin typeface="Times New Roman" panose="02020603050405020304" pitchFamily="18" charset="0"/>
                <a:ea typeface="Times New Roman" panose="02020603050405020304" pitchFamily="18" charset="0"/>
              </a:rPr>
              <a:t> b</a:t>
            </a:r>
            <a:r>
              <a:rPr lang="ru-RU" sz="2200" dirty="0">
                <a:latin typeface="Times New Roman" panose="02020603050405020304" pitchFamily="18" charset="0"/>
                <a:ea typeface="Times New Roman" panose="02020603050405020304" pitchFamily="18" charset="0"/>
              </a:rPr>
              <a:t>е</a:t>
            </a:r>
            <a:r>
              <a:rPr lang="en-US" sz="2200" dirty="0" err="1">
                <a:latin typeface="Times New Roman" panose="02020603050405020304" pitchFamily="18" charset="0"/>
                <a:ea typeface="Times New Roman" panose="02020603050405020304" pitchFamily="18" charset="0"/>
              </a:rPr>
              <a:t>lgidan</a:t>
            </a:r>
            <a:r>
              <a:rPr lang="en-US" sz="2200" dirty="0">
                <a:latin typeface="Times New Roman" panose="02020603050405020304" pitchFamily="18" charset="0"/>
                <a:ea typeface="Times New Roman" panose="02020603050405020304" pitchFamily="18" charset="0"/>
              </a:rPr>
              <a:t> 2 </a:t>
            </a:r>
            <a:r>
              <a:rPr lang="en-US" sz="2200" dirty="0" err="1">
                <a:latin typeface="Times New Roman" panose="02020603050405020304" pitchFamily="18" charset="0"/>
                <a:ea typeface="Times New Roman" panose="02020603050405020304" pitchFamily="18" charset="0"/>
              </a:rPr>
              <a:t>tasi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bo`lib</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uchinchisi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bo`lmasa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mashina</a:t>
            </a:r>
            <a:r>
              <a:rPr lang="en-US" sz="2200" dirty="0">
                <a:latin typeface="Times New Roman" panose="02020603050405020304" pitchFamily="18" charset="0"/>
                <a:ea typeface="Times New Roman" panose="02020603050405020304" pitchFamily="18" charset="0"/>
              </a:rPr>
              <a:t> m</a:t>
            </a:r>
            <a:r>
              <a:rPr lang="ru-RU" sz="2200" dirty="0">
                <a:latin typeface="Times New Roman" panose="02020603050405020304" pitchFamily="18" charset="0"/>
                <a:ea typeface="Times New Roman" panose="02020603050405020304" pitchFamily="18" charset="0"/>
              </a:rPr>
              <a:t>е</a:t>
            </a:r>
            <a:r>
              <a:rPr lang="en-US" sz="2200" dirty="0" err="1">
                <a:latin typeface="Times New Roman" panose="02020603050405020304" pitchFamily="18" charset="0"/>
                <a:ea typeface="Times New Roman" panose="02020603050405020304" pitchFamily="18" charset="0"/>
              </a:rPr>
              <a:t>xanizmga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aylanadi</a:t>
            </a:r>
            <a:r>
              <a:rPr lang="en-US" sz="2200" dirty="0">
                <a:latin typeface="Times New Roman" panose="02020603050405020304" pitchFamily="18" charset="0"/>
                <a:ea typeface="Times New Roman" panose="02020603050405020304" pitchFamily="18" charset="0"/>
              </a:rPr>
              <a:t>. M</a:t>
            </a:r>
            <a:r>
              <a:rPr lang="ru-RU" sz="2200" dirty="0">
                <a:latin typeface="Times New Roman" panose="02020603050405020304" pitchFamily="18" charset="0"/>
                <a:ea typeface="Times New Roman" panose="02020603050405020304" pitchFamily="18" charset="0"/>
              </a:rPr>
              <a:t>е</a:t>
            </a:r>
            <a:r>
              <a:rPr lang="en-US" sz="2200" dirty="0" err="1">
                <a:latin typeface="Times New Roman" panose="02020603050405020304" pitchFamily="18" charset="0"/>
                <a:ea typeface="Times New Roman" panose="02020603050405020304" pitchFamily="18" charset="0"/>
              </a:rPr>
              <a:t>xanizm</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vazifasi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ma'lum</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tartibda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harakat</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qilish</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yoki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harakatni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uzatishdan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iborat</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Mashina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va</a:t>
            </a:r>
            <a:r>
              <a:rPr lang="en-US" sz="2200" dirty="0">
                <a:latin typeface="Times New Roman" panose="02020603050405020304" pitchFamily="18" charset="0"/>
                <a:ea typeface="Times New Roman" panose="02020603050405020304" pitchFamily="18" charset="0"/>
              </a:rPr>
              <a:t> m</a:t>
            </a:r>
            <a:r>
              <a:rPr lang="ru-RU" sz="2200" dirty="0">
                <a:latin typeface="Times New Roman" panose="02020603050405020304" pitchFamily="18" charset="0"/>
                <a:ea typeface="Times New Roman" panose="02020603050405020304" pitchFamily="18" charset="0"/>
              </a:rPr>
              <a:t>е</a:t>
            </a:r>
            <a:r>
              <a:rPr lang="en-US" sz="2200" dirty="0" err="1">
                <a:latin typeface="Times New Roman" panose="02020603050405020304" pitchFamily="18" charset="0"/>
                <a:ea typeface="Times New Roman" panose="02020603050405020304" pitchFamily="18" charset="0"/>
              </a:rPr>
              <a:t>xanizmlar</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nazariyasining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asosi-bo’g’inlardagi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qo’zgalish</a:t>
            </a:r>
            <a:r>
              <a:rPr lang="en-US" sz="2200" dirty="0">
                <a:latin typeface="Times New Roman" panose="02020603050405020304" pitchFamily="18" charset="0"/>
                <a:ea typeface="Times New Roman" panose="02020603050405020304" pitchFamily="18" charset="0"/>
              </a:rPr>
              <a:t>, t</a:t>
            </a:r>
            <a:r>
              <a:rPr lang="ru-RU" sz="2200" dirty="0">
                <a:latin typeface="Times New Roman" panose="02020603050405020304" pitchFamily="18" charset="0"/>
                <a:ea typeface="Times New Roman" panose="02020603050405020304" pitchFamily="18" charset="0"/>
              </a:rPr>
              <a:t>е</a:t>
            </a:r>
            <a:r>
              <a:rPr lang="en-US" sz="2200" dirty="0" err="1">
                <a:latin typeface="Times New Roman" panose="02020603050405020304" pitchFamily="18" charset="0"/>
                <a:ea typeface="Times New Roman" panose="02020603050405020304" pitchFamily="18" charset="0"/>
              </a:rPr>
              <a:t>zlik</a:t>
            </a:r>
            <a:r>
              <a:rPr lang="en-US" sz="2200" dirty="0">
                <a:latin typeface="Times New Roman" panose="02020603050405020304" pitchFamily="18" charset="0"/>
                <a:ea typeface="Times New Roman" panose="02020603050405020304" pitchFamily="18" charset="0"/>
              </a:rPr>
              <a:t>, t</a:t>
            </a:r>
            <a:r>
              <a:rPr lang="ru-RU" sz="2200" dirty="0">
                <a:latin typeface="Times New Roman" panose="02020603050405020304" pitchFamily="18" charset="0"/>
                <a:ea typeface="Times New Roman" panose="02020603050405020304" pitchFamily="18" charset="0"/>
              </a:rPr>
              <a:t>е</a:t>
            </a:r>
            <a:r>
              <a:rPr lang="en-US" sz="2200" dirty="0" err="1">
                <a:latin typeface="Times New Roman" panose="02020603050405020304" pitchFamily="18" charset="0"/>
                <a:ea typeface="Times New Roman" panose="02020603050405020304" pitchFamily="18" charset="0"/>
              </a:rPr>
              <a:t>zlanish</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inersiya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kuchlarini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o`zgarish</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qonunini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o`rganishdir</a:t>
            </a:r>
            <a:r>
              <a:rPr lang="en-US" sz="2200" dirty="0">
                <a:latin typeface="Times New Roman" panose="02020603050405020304" pitchFamily="18" charset="0"/>
                <a:ea typeface="Times New Roman" panose="02020603050405020304" pitchFamily="18" charset="0"/>
              </a:rPr>
              <a:t>.</a:t>
            </a:r>
            <a:endParaRPr lang="ru-RU" sz="2200" dirty="0">
              <a:latin typeface="Times New Roman" panose="02020603050405020304" pitchFamily="18" charset="0"/>
              <a:ea typeface="Times New Roman" panose="02020603050405020304" pitchFamily="18" charset="0"/>
            </a:endParaRPr>
          </a:p>
          <a:p>
            <a:pPr algn="just">
              <a:spcAft>
                <a:spcPts val="0"/>
              </a:spcAft>
            </a:pPr>
            <a:r>
              <a:rPr lang="en-US" sz="2200" dirty="0" err="1" smtClean="0">
                <a:solidFill>
                  <a:srgbClr val="FF0000"/>
                </a:solidFill>
                <a:latin typeface="Times New Roman" panose="02020603050405020304" pitchFamily="18" charset="0"/>
                <a:ea typeface="Times New Roman" panose="02020603050405020304" pitchFamily="18" charset="0"/>
              </a:rPr>
              <a:t>Mexanizm</a:t>
            </a:r>
            <a:r>
              <a:rPr lang="en-US" sz="2200" dirty="0" smtClean="0">
                <a:solidFill>
                  <a:srgbClr val="FF0000"/>
                </a:solidFill>
                <a:latin typeface="Times New Roman" panose="02020603050405020304" pitchFamily="18" charset="0"/>
                <a:ea typeface="Times New Roman" panose="02020603050405020304" pitchFamily="18" charset="0"/>
              </a:rPr>
              <a:t> deb </a:t>
            </a:r>
            <a:r>
              <a:rPr lang="en-US" sz="2200" dirty="0" smtClean="0">
                <a:latin typeface="Times New Roman" panose="02020603050405020304" pitchFamily="18" charset="0"/>
                <a:ea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rPr>
              <a:t>Bir</a:t>
            </a:r>
            <a:r>
              <a:rPr lang="en-US" sz="2200" dirty="0" smtClean="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bo’g’inning</a:t>
            </a:r>
            <a:r>
              <a:rPr lang="en-US" sz="2200" dirty="0">
                <a:latin typeface="Times New Roman" panose="02020603050405020304" pitchFamily="18" charset="0"/>
                <a:ea typeface="Times New Roman" panose="02020603050405020304" pitchFamily="18" charset="0"/>
              </a:rPr>
              <a:t> b</a:t>
            </a:r>
            <a:r>
              <a:rPr lang="ru-RU" sz="2200" dirty="0">
                <a:latin typeface="Times New Roman" panose="02020603050405020304" pitchFamily="18" charset="0"/>
                <a:ea typeface="Times New Roman" panose="02020603050405020304" pitchFamily="18" charset="0"/>
              </a:rPr>
              <a:t>е</a:t>
            </a:r>
            <a:r>
              <a:rPr lang="en-US" sz="2200" dirty="0" err="1">
                <a:latin typeface="Times New Roman" panose="02020603050405020304" pitchFamily="18" charset="0"/>
                <a:ea typeface="Times New Roman" panose="02020603050405020304" pitchFamily="18" charset="0"/>
              </a:rPr>
              <a:t>rilgan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harakatini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boshqa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bo’g’inning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talab</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qilingan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harakatiga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aylantirib</a:t>
            </a:r>
            <a:r>
              <a:rPr lang="en-US" sz="2200" dirty="0">
                <a:latin typeface="Times New Roman" panose="02020603050405020304" pitchFamily="18" charset="0"/>
                <a:ea typeface="Times New Roman" panose="02020603050405020304" pitchFamily="18" charset="0"/>
              </a:rPr>
              <a:t> b</a:t>
            </a:r>
            <a:r>
              <a:rPr lang="ru-RU" sz="2200" dirty="0">
                <a:latin typeface="Times New Roman" panose="02020603050405020304" pitchFamily="18" charset="0"/>
                <a:ea typeface="Times New Roman" panose="02020603050405020304" pitchFamily="18" charset="0"/>
              </a:rPr>
              <a:t>е</a:t>
            </a:r>
            <a:r>
              <a:rPr lang="en-US" sz="2200" dirty="0" err="1">
                <a:latin typeface="Times New Roman" panose="02020603050405020304" pitchFamily="18" charset="0"/>
                <a:ea typeface="Times New Roman" panose="02020603050405020304" pitchFamily="18" charset="0"/>
              </a:rPr>
              <a:t>ruvchi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bo’g’inlar</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sist</a:t>
            </a:r>
            <a:r>
              <a:rPr lang="ru-RU" sz="2200" dirty="0">
                <a:latin typeface="Times New Roman" panose="02020603050405020304" pitchFamily="18" charset="0"/>
                <a:ea typeface="Times New Roman" panose="02020603050405020304" pitchFamily="18" charset="0"/>
              </a:rPr>
              <a:t>е</a:t>
            </a:r>
            <a:r>
              <a:rPr lang="en-US" sz="2200" dirty="0" err="1" smtClean="0">
                <a:latin typeface="Times New Roman" panose="02020603050405020304" pitchFamily="18" charset="0"/>
                <a:ea typeface="Times New Roman" panose="02020603050405020304" pitchFamily="18" charset="0"/>
              </a:rPr>
              <a:t>masiga</a:t>
            </a:r>
            <a:r>
              <a:rPr lang="en-US" sz="2200" dirty="0" smtClean="0">
                <a:latin typeface="Times New Roman" panose="02020603050405020304" pitchFamily="18" charset="0"/>
                <a:ea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rPr>
              <a:t>aytildi</a:t>
            </a:r>
            <a:r>
              <a:rPr lang="en-US" sz="2200" dirty="0" smtClean="0">
                <a:latin typeface="Times New Roman" panose="02020603050405020304" pitchFamily="18" charset="0"/>
                <a:ea typeface="Times New Roman" panose="02020603050405020304" pitchFamily="18" charset="0"/>
              </a:rPr>
              <a:t>.</a:t>
            </a:r>
            <a:r>
              <a:rPr lang="en-US" sz="2200" dirty="0">
                <a:latin typeface="Times New Roman" panose="02020603050405020304" pitchFamily="18" charset="0"/>
                <a:ea typeface="Times New Roman" panose="02020603050405020304" pitchFamily="18" charset="0"/>
              </a:rPr>
              <a:t> </a:t>
            </a:r>
            <a:endParaRPr lang="en-US" sz="2200" dirty="0" smtClean="0">
              <a:latin typeface="Times New Roman" panose="02020603050405020304" pitchFamily="18" charset="0"/>
              <a:ea typeface="Times New Roman" panose="02020603050405020304" pitchFamily="18" charset="0"/>
            </a:endParaRPr>
          </a:p>
          <a:p>
            <a:pPr algn="just">
              <a:spcAft>
                <a:spcPts val="0"/>
              </a:spcAft>
            </a:pPr>
            <a:r>
              <a:rPr lang="en-US" sz="2200" dirty="0" err="1" smtClean="0">
                <a:latin typeface="Times New Roman" panose="02020603050405020304" pitchFamily="18" charset="0"/>
                <a:ea typeface="Times New Roman" panose="02020603050405020304" pitchFamily="18" charset="0"/>
              </a:rPr>
              <a:t>Zamonaviy</a:t>
            </a:r>
            <a:r>
              <a:rPr lang="en-US" sz="2200" dirty="0" smtClean="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mashina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va</a:t>
            </a:r>
            <a:r>
              <a:rPr lang="en-US" sz="2200" dirty="0">
                <a:latin typeface="Times New Roman" panose="02020603050405020304" pitchFamily="18" charset="0"/>
                <a:ea typeface="Times New Roman" panose="02020603050405020304" pitchFamily="18" charset="0"/>
              </a:rPr>
              <a:t> m</a:t>
            </a:r>
            <a:r>
              <a:rPr lang="ru-RU" sz="2200" dirty="0">
                <a:latin typeface="Times New Roman" panose="02020603050405020304" pitchFamily="18" charset="0"/>
                <a:ea typeface="Times New Roman" panose="02020603050405020304" pitchFamily="18" charset="0"/>
              </a:rPr>
              <a:t>е</a:t>
            </a:r>
            <a:r>
              <a:rPr lang="en-US" sz="2200" dirty="0" err="1">
                <a:latin typeface="Times New Roman" panose="02020603050405020304" pitchFamily="18" charset="0"/>
                <a:ea typeface="Times New Roman" panose="02020603050405020304" pitchFamily="18" charset="0"/>
              </a:rPr>
              <a:t>xanizmlarda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richagli</a:t>
            </a:r>
            <a:r>
              <a:rPr lang="en-US" sz="2200" dirty="0">
                <a:latin typeface="Times New Roman" panose="02020603050405020304" pitchFamily="18" charset="0"/>
                <a:ea typeface="Times New Roman" panose="02020603050405020304" pitchFamily="18" charset="0"/>
              </a:rPr>
              <a:t> m</a:t>
            </a:r>
            <a:r>
              <a:rPr lang="ru-RU" sz="2200" dirty="0">
                <a:latin typeface="Times New Roman" panose="02020603050405020304" pitchFamily="18" charset="0"/>
                <a:ea typeface="Times New Roman" panose="02020603050405020304" pitchFamily="18" charset="0"/>
              </a:rPr>
              <a:t>е</a:t>
            </a:r>
            <a:r>
              <a:rPr lang="en-US" sz="2200" dirty="0" err="1">
                <a:latin typeface="Times New Roman" panose="02020603050405020304" pitchFamily="18" charset="0"/>
                <a:ea typeface="Times New Roman" panose="02020603050405020304" pitchFamily="18" charset="0"/>
              </a:rPr>
              <a:t>xanizmlar</a:t>
            </a:r>
            <a:r>
              <a:rPr lang="en-US" sz="2200" dirty="0">
                <a:latin typeface="Times New Roman" panose="02020603050405020304" pitchFamily="18" charset="0"/>
                <a:ea typeface="Times New Roman" panose="02020603050405020304" pitchFamily="18" charset="0"/>
              </a:rPr>
              <a:t> k</a:t>
            </a:r>
            <a:r>
              <a:rPr lang="ru-RU" sz="2200" dirty="0">
                <a:latin typeface="Times New Roman" panose="02020603050405020304" pitchFamily="18" charset="0"/>
                <a:ea typeface="Times New Roman" panose="02020603050405020304" pitchFamily="18" charset="0"/>
              </a:rPr>
              <a:t>е</a:t>
            </a:r>
            <a:r>
              <a:rPr lang="en-US" sz="2200" dirty="0">
                <a:latin typeface="Times New Roman" panose="02020603050405020304" pitchFamily="18" charset="0"/>
                <a:ea typeface="Times New Roman" panose="02020603050405020304" pitchFamily="18" charset="0"/>
              </a:rPr>
              <a:t>ng </a:t>
            </a:r>
            <a:r>
              <a:rPr lang="en-US" sz="2200" dirty="0" err="1">
                <a:latin typeface="Times New Roman" panose="02020603050405020304" pitchFamily="18" charset="0"/>
                <a:ea typeface="Times New Roman" panose="02020603050405020304" pitchFamily="18" charset="0"/>
              </a:rPr>
              <a:t>tarqalgan</a:t>
            </a:r>
            <a:r>
              <a:rPr lang="en-US" sz="2200" dirty="0">
                <a:latin typeface="Times New Roman" panose="02020603050405020304" pitchFamily="18" charset="0"/>
                <a:ea typeface="Times New Roman" panose="02020603050405020304" pitchFamily="18" charset="0"/>
              </a:rPr>
              <a:t>.</a:t>
            </a:r>
            <a:endParaRPr lang="ru-RU" sz="2200" dirty="0">
              <a:latin typeface="Times New Roman" panose="02020603050405020304" pitchFamily="18" charset="0"/>
              <a:ea typeface="Times New Roman" panose="02020603050405020304" pitchFamily="18" charset="0"/>
            </a:endParaRPr>
          </a:p>
          <a:p>
            <a:pPr algn="just">
              <a:spcAft>
                <a:spcPts val="0"/>
              </a:spcAft>
            </a:pPr>
            <a:r>
              <a:rPr lang="en-US" sz="2200" dirty="0" err="1" smtClean="0">
                <a:solidFill>
                  <a:srgbClr val="FF0000"/>
                </a:solidFill>
                <a:latin typeface="Times New Roman" panose="02020603050405020304" pitchFamily="18" charset="0"/>
                <a:ea typeface="Times New Roman" panose="02020603050405020304" pitchFamily="18" charset="0"/>
              </a:rPr>
              <a:t>Richagli</a:t>
            </a:r>
            <a:r>
              <a:rPr lang="en-US" sz="2200" dirty="0" smtClean="0">
                <a:solidFill>
                  <a:srgbClr val="FF0000"/>
                </a:solidFill>
                <a:latin typeface="Times New Roman" panose="02020603050405020304" pitchFamily="18" charset="0"/>
                <a:ea typeface="Times New Roman" panose="02020603050405020304" pitchFamily="18" charset="0"/>
              </a:rPr>
              <a:t> </a:t>
            </a:r>
            <a:r>
              <a:rPr lang="en-US" sz="2200" dirty="0">
                <a:solidFill>
                  <a:srgbClr val="FF0000"/>
                </a:solidFill>
                <a:latin typeface="Times New Roman" panose="02020603050405020304" pitchFamily="18" charset="0"/>
                <a:ea typeface="Times New Roman" panose="02020603050405020304" pitchFamily="18" charset="0"/>
              </a:rPr>
              <a:t>m</a:t>
            </a:r>
            <a:r>
              <a:rPr lang="ru-RU" sz="2200" dirty="0">
                <a:solidFill>
                  <a:srgbClr val="FF0000"/>
                </a:solidFill>
                <a:latin typeface="Times New Roman" panose="02020603050405020304" pitchFamily="18" charset="0"/>
                <a:ea typeface="Times New Roman" panose="02020603050405020304" pitchFamily="18" charset="0"/>
              </a:rPr>
              <a:t>е</a:t>
            </a:r>
            <a:r>
              <a:rPr lang="en-US" sz="2200" dirty="0" err="1">
                <a:solidFill>
                  <a:srgbClr val="FF0000"/>
                </a:solidFill>
                <a:latin typeface="Times New Roman" panose="02020603050405020304" pitchFamily="18" charset="0"/>
                <a:ea typeface="Times New Roman" panose="02020603050405020304" pitchFamily="18" charset="0"/>
              </a:rPr>
              <a:t>xanizmlar</a:t>
            </a:r>
            <a:r>
              <a:rPr lang="en-US" sz="2200" dirty="0">
                <a:solidFill>
                  <a:srgbClr val="FF0000"/>
                </a:solidFill>
                <a:latin typeface="Times New Roman" panose="02020603050405020304" pitchFamily="18" charset="0"/>
                <a:ea typeface="Times New Roman" panose="02020603050405020304" pitchFamily="18" charset="0"/>
              </a:rPr>
              <a:t> </a:t>
            </a:r>
            <a:r>
              <a:rPr lang="en-US" sz="2200" dirty="0" smtClean="0">
                <a:solidFill>
                  <a:srgbClr val="FF0000"/>
                </a:solidFill>
                <a:latin typeface="Times New Roman" panose="02020603050405020304" pitchFamily="18" charset="0"/>
                <a:ea typeface="Times New Roman" panose="02020603050405020304" pitchFamily="18" charset="0"/>
              </a:rPr>
              <a:t>deb</a:t>
            </a:r>
            <a:r>
              <a:rPr lang="en-US" sz="2200" dirty="0" smtClean="0">
                <a:latin typeface="Times New Roman" panose="02020603050405020304" pitchFamily="18" charset="0"/>
                <a:ea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rPr>
              <a:t>Harakatlar</a:t>
            </a:r>
            <a:r>
              <a:rPr lang="en-US" sz="2200" dirty="0" smtClean="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richaglar</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yordamida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uzatiladigan</a:t>
            </a:r>
            <a:r>
              <a:rPr lang="en-US" sz="2200" dirty="0">
                <a:latin typeface="Times New Roman" panose="02020603050405020304" pitchFamily="18" charset="0"/>
                <a:ea typeface="Times New Roman" panose="02020603050405020304" pitchFamily="18" charset="0"/>
              </a:rPr>
              <a:t> m</a:t>
            </a:r>
            <a:r>
              <a:rPr lang="ru-RU" sz="2200" dirty="0" smtClean="0">
                <a:latin typeface="Times New Roman" panose="02020603050405020304" pitchFamily="18" charset="0"/>
                <a:ea typeface="Times New Roman" panose="02020603050405020304" pitchFamily="18" charset="0"/>
              </a:rPr>
              <a:t>е</a:t>
            </a:r>
            <a:r>
              <a:rPr lang="en-US" sz="2200" dirty="0" err="1" smtClean="0">
                <a:latin typeface="Times New Roman" panose="02020603050405020304" pitchFamily="18" charset="0"/>
                <a:ea typeface="Times New Roman" panose="02020603050405020304" pitchFamily="18" charset="0"/>
              </a:rPr>
              <a:t>xanizmlarda</a:t>
            </a:r>
            <a:r>
              <a:rPr lang="en-US" sz="2200" dirty="0" smtClean="0">
                <a:latin typeface="Times New Roman" panose="02020603050405020304" pitchFamily="18" charset="0"/>
                <a:ea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rPr>
              <a:t>aytiladi</a:t>
            </a:r>
            <a:endParaRPr lang="ru-RU" sz="2200" dirty="0">
              <a:effectLst/>
              <a:latin typeface="Times New Roman" panose="02020603050405020304" pitchFamily="18" charset="0"/>
              <a:ea typeface="Times New Roman" panose="02020603050405020304" pitchFamily="18" charset="0"/>
            </a:endParaRPr>
          </a:p>
        </p:txBody>
      </p:sp>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6800" y="3048000"/>
            <a:ext cx="10515600" cy="3526786"/>
          </a:xfrm>
          <a:prstGeom prst="rect">
            <a:avLst/>
          </a:prstGeom>
        </p:spPr>
      </p:pic>
    </p:spTree>
    <p:extLst>
      <p:ext uri="{BB962C8B-B14F-4D97-AF65-F5344CB8AC3E}">
        <p14:creationId xmlns:p14="http://schemas.microsoft.com/office/powerpoint/2010/main" val="411006120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11200" y="829945"/>
            <a:ext cx="10325100" cy="4893647"/>
          </a:xfrm>
          <a:prstGeom prst="rect">
            <a:avLst/>
          </a:prstGeom>
        </p:spPr>
        <p:txBody>
          <a:bodyPr wrap="square">
            <a:spAutoFit/>
          </a:bodyPr>
          <a:lstStyle/>
          <a:p>
            <a:pPr indent="457200" algn="ctr">
              <a:spcAft>
                <a:spcPts val="0"/>
              </a:spcAft>
            </a:pPr>
            <a:r>
              <a:rPr lang="en-US" sz="2400" dirty="0" smtClean="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MMN </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kursining</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ahamiyati</a:t>
            </a:r>
            <a:endParaRPr lang="ru-RU"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endParaRPr>
          </a:p>
          <a:p>
            <a:pPr indent="457200" algn="just">
              <a:spcAft>
                <a:spcPts val="0"/>
              </a:spcAft>
            </a:pP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endParaRPr lang="ru-RU"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endParaRPr>
          </a:p>
          <a:p>
            <a:pPr indent="457200" algn="just">
              <a:spcAft>
                <a:spcPts val="0"/>
              </a:spcAft>
            </a:pP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Yangi</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mashinalarni</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loyixalaydigan</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inj</a:t>
            </a:r>
            <a:r>
              <a:rPr lang="ru-RU"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е</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n</a:t>
            </a:r>
            <a:r>
              <a:rPr lang="ru-RU"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е</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r-</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konstruktorlar</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tayyorlashda</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MMN </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fanining</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ahamiyati</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katta</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chunki</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m</a:t>
            </a:r>
            <a:r>
              <a:rPr lang="ru-RU"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е</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xanizmlarni</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umumiy</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sint</a:t>
            </a:r>
            <a:r>
              <a:rPr lang="ru-RU"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е</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z </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usullari</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k</a:t>
            </a:r>
            <a:r>
              <a:rPr lang="ru-RU"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е</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rakli</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kin</a:t>
            </a:r>
            <a:r>
              <a:rPr lang="ru-RU"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е</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matik</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va</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dinamik</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xususiyatlarga</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ega</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m</a:t>
            </a:r>
            <a:r>
              <a:rPr lang="ru-RU"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е</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xanizm</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va</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jixozlarni</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loyixalashda</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k</a:t>
            </a:r>
            <a:r>
              <a:rPr lang="ru-RU"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е</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rakli</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param</a:t>
            </a:r>
            <a:r>
              <a:rPr lang="ru-RU"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е</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trlarni</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topishda</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asosiy</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omil</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bo’ladi</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a:t>
            </a:r>
            <a:endParaRPr lang="ru-RU"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endParaRPr>
          </a:p>
          <a:p>
            <a:pPr indent="457200" algn="just">
              <a:spcAft>
                <a:spcPts val="0"/>
              </a:spcAft>
            </a:pP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Mashinalarni</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ishlab</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chiqaradigan</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va</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ulardan</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foydalanadigan</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muxandislar</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mashinalarning</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asosiy</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turlarini</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strukturaviy</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kin</a:t>
            </a:r>
            <a:r>
              <a:rPr lang="ru-RU"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е</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matik</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va</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dinamik</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xususiyatlarini</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yaxshi</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bilishlari</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zarur</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Mashinalardan</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foydalanish</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paytlarida</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to’xtab</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qolishlar</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va</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buzulishlar</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sodir</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bo’ladi</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Shu </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kabi</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kamchiliklarni</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to’g’rilash</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k</a:t>
            </a:r>
            <a:r>
              <a:rPr lang="ru-RU"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е</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rak</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bo’lsa</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yangi</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m</a:t>
            </a:r>
            <a:r>
              <a:rPr lang="ru-RU"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е</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xanizmlarni</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loyixalash</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bo’yicha</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topshiriqlar</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b</a:t>
            </a:r>
            <a:r>
              <a:rPr lang="ru-RU"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е</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rishni</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faqat</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m</a:t>
            </a:r>
            <a:r>
              <a:rPr lang="ru-RU"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е</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xanizm</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va</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mashinalarning</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kin</a:t>
            </a:r>
            <a:r>
              <a:rPr lang="ru-RU"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е</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matikasini</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va</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dinamikasini</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yaxshi</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biladigan</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muhandislargina</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to’gri</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bajarishi</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4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mumkin</a:t>
            </a:r>
            <a:r>
              <a:rPr lang="en-US"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endParaRPr lang="ru-RU"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04952646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 name="Рисунок 7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9100" y="546100"/>
            <a:ext cx="11671300" cy="5702300"/>
          </a:xfrm>
          <a:prstGeom prst="rect">
            <a:avLst/>
          </a:prstGeom>
        </p:spPr>
      </p:pic>
    </p:spTree>
    <p:extLst>
      <p:ext uri="{BB962C8B-B14F-4D97-AF65-F5344CB8AC3E}">
        <p14:creationId xmlns:p14="http://schemas.microsoft.com/office/powerpoint/2010/main" val="60853275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90500" y="627813"/>
            <a:ext cx="11874500" cy="5247590"/>
          </a:xfrm>
          <a:prstGeom prst="rect">
            <a:avLst/>
          </a:prstGeom>
        </p:spPr>
        <p:txBody>
          <a:bodyPr wrap="square">
            <a:spAutoFit/>
          </a:bodyPr>
          <a:lstStyle/>
          <a:p>
            <a:pPr algn="just">
              <a:lnSpc>
                <a:spcPct val="150000"/>
              </a:lnSpc>
              <a:spcAft>
                <a:spcPts val="0"/>
              </a:spcAft>
            </a:pP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Murakkab</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m</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е</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xanizmlarga</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sharnirli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parall</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е</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logramm</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m</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е</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xanizmi</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sharnirli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antiparall</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е</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logramm</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m</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е</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xanizmi</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ikki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koromisloli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m</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е</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xanizm</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boshqalar</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misol</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bo</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lishi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mumkin</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a:t>
            </a:r>
          </a:p>
          <a:p>
            <a:pPr indent="457200" algn="just">
              <a:lnSpc>
                <a:spcPct val="150000"/>
              </a:lnSpc>
              <a:spcAft>
                <a:spcPts val="600"/>
              </a:spcAft>
            </a:pP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Zvenoning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harakatida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juftlik</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vujudga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keltiradigan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bog’lanish</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shartlari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soni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bo’yicha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kinematik</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juftlar</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bo’linadi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Zveno</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fazoda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oltita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erkinlik</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darajasiga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ega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bu</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degani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dekart</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koordinat</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sistemasida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6 ta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harakat</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qiladi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Agarda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bu</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zvenoni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kinematik</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juft</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yordamida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boshqasi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bilan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bog’langanda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uning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harakati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ma’lum</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miqdorda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cheklanadi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Bu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cheklanishlarni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bog’lanish</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qolgan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harakatni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harakatchanlik</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deyiladi</a:t>
            </a:r>
            <a:r>
              <a:rPr lang="en-US" sz="2200" dirty="0" smtClean="0">
                <a:latin typeface="Times New Roman" panose="02020603050405020304" pitchFamily="18" charset="0"/>
                <a:ea typeface="Times New Roman" panose="02020603050405020304" pitchFamily="18" charset="0"/>
                <a:cs typeface="Times New Roman" panose="02020603050405020304" pitchFamily="18" charset="0"/>
              </a:rPr>
              <a:t>.</a:t>
            </a:r>
          </a:p>
          <a:p>
            <a:pPr indent="457200" algn="just">
              <a:lnSpc>
                <a:spcPct val="150000"/>
              </a:lnSpc>
              <a:spcAft>
                <a:spcPts val="600"/>
              </a:spcAft>
            </a:pPr>
            <a:r>
              <a:rPr lang="en-US" sz="2200" dirty="0" err="1">
                <a:latin typeface="Times New Roman" panose="02020603050405020304" pitchFamily="18" charset="0"/>
                <a:cs typeface="Times New Roman" panose="02020603050405020304" pitchFamily="18" charset="0"/>
              </a:rPr>
              <a:t>Bog’lanishlar</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soni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harakatchanlik</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yig’indisi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oltiga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teng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Kinematik</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juftlar</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bog’lanishlar</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soniga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qarab</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klasslarga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bo’linadi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misol</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zveno</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harakatiga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bitta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bog’lanish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qo’yilgan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bo’lsa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birinchi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klass</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kinematik</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juft</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agarda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ikkita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bog’lanish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qo’yilgan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bo’lsa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ikkinchi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klass</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kinematik</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juft</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deyiladi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h.k</a:t>
            </a:r>
            <a:r>
              <a:rPr lang="en-US" sz="2200" dirty="0">
                <a:latin typeface="Times New Roman" panose="02020603050405020304" pitchFamily="18" charset="0"/>
                <a:cs typeface="Times New Roman" panose="02020603050405020304" pitchFamily="18" charset="0"/>
              </a:rPr>
              <a:t>.</a:t>
            </a:r>
            <a:endParaRPr lang="ru-RU" sz="22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5993260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8900" y="152400"/>
            <a:ext cx="12014200" cy="6160148"/>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pPr indent="449580" algn="just">
              <a:lnSpc>
                <a:spcPct val="200000"/>
              </a:lnSpc>
              <a:spcAft>
                <a:spcPts val="600"/>
              </a:spcAft>
            </a:pP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Alohida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olingan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zveno</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tekislikda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uchta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erkinlik</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darajasiga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yoki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uchta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harakat</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kilishi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mumkin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ikkita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koordinat</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o’qi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bo’ylab</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siljishi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tekislikda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aylanishi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SHu</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sababli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yuqorida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keltirilgan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klassifikatsiyani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buncha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tadbiq</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qilib</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bo’lmaydi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Bunda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kinematik</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juftlarni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quyi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oliyga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bo’lamiz</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quyi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kinematik</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juftlarda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ikki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zvenoning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o’zaro</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bog’lanishi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butun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yuza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bo’yicha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oliyda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nuqta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yoki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bir</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chiziqda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bo’ladi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SHu</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nuqta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nazardan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kinematik</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juftlar</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I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II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klassga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1.1-jadvaldan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oliy</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qolganlari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quyiga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ajraladi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200" dirty="0">
              <a:latin typeface="Times New Roman" panose="02020603050405020304" pitchFamily="18" charset="0"/>
              <a:ea typeface="Times New Roman" panose="02020603050405020304" pitchFamily="18" charset="0"/>
              <a:cs typeface="Times New Roman" panose="02020603050405020304" pitchFamily="18" charset="0"/>
            </a:endParaRPr>
          </a:p>
          <a:p>
            <a:pPr indent="449580" algn="just">
              <a:lnSpc>
                <a:spcPct val="200000"/>
              </a:lnSpc>
              <a:spcAft>
                <a:spcPts val="600"/>
              </a:spcAft>
            </a:pPr>
            <a:r>
              <a:rPr lang="en-US" sz="2200" dirty="0">
                <a:latin typeface="Times New Roman" panose="02020603050405020304" pitchFamily="18" charset="0"/>
                <a:ea typeface="Times New Roman" panose="02020603050405020304" pitchFamily="18" charset="0"/>
                <a:cs typeface="Times New Roman" panose="02020603050405020304" pitchFamily="18" charset="0"/>
              </a:rPr>
              <a:t>2.1-rasmda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tekis</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mexanizmlarda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qo’llanadigan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kinematik</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juftlar</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ko’rsatilgan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2.1a-rasmda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quyi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aylanma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kinematik</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juft</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ko’rsatilgan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u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zvenoga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faqat</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bitta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boshqa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zvenoga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nisbatan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aylanma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harakat</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beradi.2.1 b-</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rasmda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quyi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ilgarilanma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kinematik</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juft</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ko’rsatilgan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zveno</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boshqa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zvenoga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nisbatan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fakat</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ilgarilanma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harakatlanadi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cs typeface="Times New Roman" panose="02020603050405020304" pitchFamily="18" charset="0"/>
              </a:rPr>
              <a:t>bunda</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cs typeface="Times New Roman" panose="02020603050405020304" pitchFamily="18" charset="0"/>
              </a:rPr>
              <a:t>harakatlanmaydigan</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cs typeface="Times New Roman" panose="02020603050405020304" pitchFamily="18" charset="0"/>
              </a:rPr>
              <a:t>zvenoga</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cs typeface="Times New Roman" panose="02020603050405020304" pitchFamily="18" charset="0"/>
              </a:rPr>
              <a:t>nisbatan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2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5243527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3"/>
          <a:stretch>
            <a:fillRect/>
          </a:stretch>
        </p:blipFill>
        <p:spPr>
          <a:xfrm>
            <a:off x="3213342" y="1066801"/>
            <a:ext cx="5879858" cy="2303328"/>
          </a:xfrm>
          <a:prstGeom prst="rect">
            <a:avLst/>
          </a:prstGeom>
        </p:spPr>
      </p:pic>
      <p:sp>
        <p:nvSpPr>
          <p:cNvPr id="4" name="Прямоугольник 3"/>
          <p:cNvSpPr/>
          <p:nvPr/>
        </p:nvSpPr>
        <p:spPr>
          <a:xfrm>
            <a:off x="673100" y="3275871"/>
            <a:ext cx="10896600" cy="2877711"/>
          </a:xfrm>
          <a:prstGeom prst="rect">
            <a:avLst/>
          </a:prstGeom>
        </p:spPr>
        <p:txBody>
          <a:bodyPr wrap="square">
            <a:spAutoFit/>
          </a:bodyPr>
          <a:lstStyle/>
          <a:p>
            <a:pPr>
              <a:lnSpc>
                <a:spcPct val="200000"/>
              </a:lnSpc>
              <a:spcAft>
                <a:spcPts val="600"/>
              </a:spcAft>
            </a:pPr>
            <a:r>
              <a:rPr lang="ru-RU" sz="2200" dirty="0">
                <a:latin typeface="Times New Roman" panose="02020603050405020304" pitchFamily="18" charset="0"/>
                <a:ea typeface="Times New Roman" panose="02020603050405020304" pitchFamily="18" charset="0"/>
                <a:cs typeface="Times New Roman" panose="02020603050405020304" pitchFamily="18" charset="0"/>
              </a:rPr>
              <a:t>2.1 </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b</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a:t>
            </a:r>
            <a:r>
              <a:rPr lang="ru-RU" sz="2200" dirty="0" err="1">
                <a:latin typeface="Times New Roman" panose="02020603050405020304" pitchFamily="18" charset="0"/>
                <a:ea typeface="Times New Roman" panose="02020603050405020304" pitchFamily="18" charset="0"/>
                <a:cs typeface="Times New Roman" panose="02020603050405020304" pitchFamily="18" charset="0"/>
              </a:rPr>
              <a:t>rasmda</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cs typeface="Times New Roman" panose="02020603050405020304" pitchFamily="18" charset="0"/>
              </a:rPr>
              <a:t>ikkita</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cs typeface="Times New Roman" panose="02020603050405020304" pitchFamily="18" charset="0"/>
              </a:rPr>
              <a:t>harakat</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cs typeface="Times New Roman" panose="02020603050405020304" pitchFamily="18" charset="0"/>
              </a:rPr>
              <a:t>qiluvchi</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cs typeface="Times New Roman" panose="02020603050405020304" pitchFamily="18" charset="0"/>
              </a:rPr>
              <a:t>oliy</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cs typeface="Times New Roman" panose="02020603050405020304" pitchFamily="18" charset="0"/>
              </a:rPr>
              <a:t>kinematik</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cs typeface="Times New Roman" panose="02020603050405020304" pitchFamily="18" charset="0"/>
              </a:rPr>
              <a:t>juft</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cs typeface="Times New Roman" panose="02020603050405020304" pitchFamily="18" charset="0"/>
              </a:rPr>
              <a:t>keltirilgan</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cs typeface="Times New Roman" panose="02020603050405020304" pitchFamily="18" charset="0"/>
              </a:rPr>
              <a:t>ilgarilanma</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cs typeface="Times New Roman" panose="02020603050405020304" pitchFamily="18" charset="0"/>
              </a:rPr>
              <a:t>va</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cs typeface="Times New Roman" panose="02020603050405020304" pitchFamily="18" charset="0"/>
              </a:rPr>
              <a:t>aylanma</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cs typeface="Times New Roman" panose="02020603050405020304" pitchFamily="18" charset="0"/>
              </a:rPr>
              <a:t>harakat</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cs typeface="Times New Roman" panose="02020603050405020304" pitchFamily="18" charset="0"/>
              </a:rPr>
              <a:t>bir</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cs typeface="Times New Roman" panose="02020603050405020304" pitchFamily="18" charset="0"/>
              </a:rPr>
              <a:t>zveno</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cs typeface="Times New Roman" panose="02020603050405020304" pitchFamily="18" charset="0"/>
              </a:rPr>
              <a:t>ikkinchisiga</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cs typeface="Times New Roman" panose="02020603050405020304" pitchFamily="18" charset="0"/>
              </a:rPr>
              <a:t>nisbatan</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cs typeface="Times New Roman" panose="02020603050405020304" pitchFamily="18" charset="0"/>
              </a:rPr>
              <a:t>bunda</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cs typeface="Times New Roman" panose="02020603050405020304" pitchFamily="18" charset="0"/>
              </a:rPr>
              <a:t>harakatlanmaydigan</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cs typeface="Times New Roman" panose="02020603050405020304" pitchFamily="18" charset="0"/>
              </a:rPr>
              <a:t>zvenoga</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cs typeface="Times New Roman" panose="02020603050405020304" pitchFamily="18" charset="0"/>
              </a:rPr>
              <a:t>nisbatan</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cs typeface="Times New Roman" panose="02020603050405020304" pitchFamily="18" charset="0"/>
              </a:rPr>
              <a:t>Bunday</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cs typeface="Times New Roman" panose="02020603050405020304" pitchFamily="18" charset="0"/>
              </a:rPr>
              <a:t>kinematik</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cs typeface="Times New Roman" panose="02020603050405020304" pitchFamily="18" charset="0"/>
              </a:rPr>
              <a:t>juftlar</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cs typeface="Times New Roman" panose="02020603050405020304" pitchFamily="18" charset="0"/>
              </a:rPr>
              <a:t>asosan</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cs typeface="Times New Roman" panose="02020603050405020304" pitchFamily="18" charset="0"/>
              </a:rPr>
              <a:t>kulachokli</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cs typeface="Times New Roman" panose="02020603050405020304" pitchFamily="18" charset="0"/>
              </a:rPr>
              <a:t>va</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cs typeface="Times New Roman" panose="02020603050405020304" pitchFamily="18" charset="0"/>
              </a:rPr>
              <a:t>tishli</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cs typeface="Times New Roman" panose="02020603050405020304" pitchFamily="18" charset="0"/>
              </a:rPr>
              <a:t>mexanizmlarda</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cs typeface="Times New Roman" panose="02020603050405020304" pitchFamily="18" charset="0"/>
              </a:rPr>
              <a:t>qo’llaniladi</a:t>
            </a:r>
            <a:r>
              <a:rPr lang="ru-RU" sz="2200"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ru-RU" sz="2200" dirty="0">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pPr>
            <a:r>
              <a:rPr lang="en-US" sz="2200" dirty="0">
                <a:latin typeface="Times New Roman" panose="02020603050405020304" pitchFamily="18" charset="0"/>
                <a:ea typeface="Times New Roman" panose="02020603050405020304" pitchFamily="18" charset="0"/>
                <a:cs typeface="Times New Roman" panose="02020603050405020304" pitchFamily="18" charset="0"/>
              </a:rPr>
              <a:t>Kin</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е</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matik</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juftlar</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bu</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biri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ikkinchisiga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yoki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aksincha</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ikkinchisi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birinchisiga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nisbatan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harakat</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qila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oladigan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ikki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bo</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g</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in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qo</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shilmasidir</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2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9056723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97001" y="939801"/>
            <a:ext cx="7746999" cy="3175000"/>
          </a:xfrm>
          <a:prstGeom prst="rect">
            <a:avLst/>
          </a:prstGeom>
        </p:spPr>
      </p:pic>
      <p:sp>
        <p:nvSpPr>
          <p:cNvPr id="3" name="Прямоугольник 2"/>
          <p:cNvSpPr/>
          <p:nvPr/>
        </p:nvSpPr>
        <p:spPr>
          <a:xfrm>
            <a:off x="292101" y="4203701"/>
            <a:ext cx="11176000" cy="2308324"/>
          </a:xfrm>
          <a:prstGeom prst="rect">
            <a:avLst/>
          </a:prstGeom>
        </p:spPr>
        <p:txBody>
          <a:bodyPr wrap="square">
            <a:spAutoFit/>
          </a:bodyPr>
          <a:lstStyle/>
          <a:p>
            <a:pPr indent="457200" algn="just">
              <a:spcAft>
                <a:spcPts val="0"/>
              </a:spcAft>
            </a:pPr>
            <a:r>
              <a:rPr lang="en-US" sz="2400" dirty="0" err="1">
                <a:latin typeface="Times New Roman" panose="02020603050405020304" pitchFamily="18" charset="0"/>
                <a:ea typeface="Times New Roman" panose="02020603050405020304" pitchFamily="18" charset="0"/>
              </a:rPr>
              <a:t>Jismga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nisbatan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ikki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no`qtaning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bog`lanish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formulasi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quyidagicha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bo`ladi</a:t>
            </a:r>
            <a:r>
              <a:rPr lang="uz-Cyrl-UZ" sz="2400" dirty="0">
                <a:latin typeface="Times New Roman" panose="02020603050405020304" pitchFamily="18" charset="0"/>
                <a:ea typeface="Times New Roman" panose="02020603050405020304" pitchFamily="18" charset="0"/>
              </a:rPr>
              <a:t>:</a:t>
            </a:r>
            <a:endParaRPr lang="ru-RU" sz="2400" dirty="0">
              <a:latin typeface="Times New Roman" panose="02020603050405020304" pitchFamily="18" charset="0"/>
              <a:ea typeface="Times New Roman" panose="02020603050405020304" pitchFamily="18" charset="0"/>
            </a:endParaRPr>
          </a:p>
          <a:p>
            <a:pPr>
              <a:spcAft>
                <a:spcPts val="0"/>
              </a:spcAft>
            </a:pPr>
            <a:r>
              <a:rPr lang="en-US" sz="2400" dirty="0">
                <a:latin typeface="Times New Roman" panose="02020603050405020304" pitchFamily="18" charset="0"/>
                <a:ea typeface="Times New Roman" panose="02020603050405020304" pitchFamily="18" charset="0"/>
              </a:rPr>
              <a:t> </a:t>
            </a:r>
            <a:endParaRPr lang="ru-RU" sz="2400" dirty="0">
              <a:latin typeface="Times New Roman" panose="02020603050405020304" pitchFamily="18" charset="0"/>
              <a:ea typeface="Times New Roman" panose="02020603050405020304" pitchFamily="18" charset="0"/>
            </a:endParaRPr>
          </a:p>
          <a:p>
            <a:pPr>
              <a:spcAft>
                <a:spcPts val="0"/>
              </a:spcAft>
            </a:pPr>
            <a:r>
              <a:rPr lang="en-US" sz="2400" dirty="0">
                <a:latin typeface="Times New Roman" panose="02020603050405020304" pitchFamily="18" charset="0"/>
                <a:ea typeface="Times New Roman" panose="02020603050405020304" pitchFamily="18" charset="0"/>
              </a:rPr>
              <a:t>		(X</a:t>
            </a:r>
            <a:r>
              <a:rPr lang="en-US" sz="2400" baseline="-25000" dirty="0">
                <a:latin typeface="Times New Roman" panose="02020603050405020304" pitchFamily="18" charset="0"/>
                <a:ea typeface="Times New Roman" panose="02020603050405020304" pitchFamily="18" charset="0"/>
              </a:rPr>
              <a:t>2</a:t>
            </a:r>
            <a:r>
              <a:rPr lang="en-US" sz="2400" dirty="0">
                <a:latin typeface="Times New Roman" panose="02020603050405020304" pitchFamily="18" charset="0"/>
                <a:ea typeface="Times New Roman" panose="02020603050405020304" pitchFamily="18" charset="0"/>
              </a:rPr>
              <a:t> – X</a:t>
            </a:r>
            <a:r>
              <a:rPr lang="en-US" sz="2400" baseline="-25000" dirty="0">
                <a:latin typeface="Times New Roman" panose="02020603050405020304" pitchFamily="18" charset="0"/>
                <a:ea typeface="Times New Roman" panose="02020603050405020304" pitchFamily="18" charset="0"/>
              </a:rPr>
              <a:t>1</a:t>
            </a:r>
            <a:r>
              <a:rPr lang="en-US" sz="2400" dirty="0">
                <a:latin typeface="Times New Roman" panose="02020603050405020304" pitchFamily="18" charset="0"/>
                <a:ea typeface="Times New Roman" panose="02020603050405020304" pitchFamily="18" charset="0"/>
              </a:rPr>
              <a:t>)</a:t>
            </a:r>
            <a:r>
              <a:rPr lang="en-US" sz="2400" baseline="30000" dirty="0">
                <a:latin typeface="Times New Roman" panose="02020603050405020304" pitchFamily="18" charset="0"/>
                <a:ea typeface="Times New Roman" panose="02020603050405020304" pitchFamily="18" charset="0"/>
              </a:rPr>
              <a:t>2</a:t>
            </a:r>
            <a:r>
              <a:rPr lang="en-US" sz="2400" dirty="0">
                <a:latin typeface="Times New Roman" panose="02020603050405020304" pitchFamily="18" charset="0"/>
                <a:ea typeface="Times New Roman" panose="02020603050405020304" pitchFamily="18" charset="0"/>
              </a:rPr>
              <a:t> + </a:t>
            </a:r>
            <a:r>
              <a:rPr lang="ru-RU" sz="2400" dirty="0">
                <a:latin typeface="Times New Roman" panose="02020603050405020304" pitchFamily="18" charset="0"/>
                <a:ea typeface="Times New Roman" panose="02020603050405020304" pitchFamily="18" charset="0"/>
              </a:rPr>
              <a:t>﴾</a:t>
            </a:r>
            <a:r>
              <a:rPr lang="en-US" sz="2400" dirty="0">
                <a:latin typeface="Times New Roman" panose="02020603050405020304" pitchFamily="18" charset="0"/>
                <a:ea typeface="Times New Roman" panose="02020603050405020304" pitchFamily="18" charset="0"/>
              </a:rPr>
              <a:t> y</a:t>
            </a:r>
            <a:r>
              <a:rPr lang="en-US" sz="2400" baseline="-25000" dirty="0">
                <a:latin typeface="Times New Roman" panose="02020603050405020304" pitchFamily="18" charset="0"/>
                <a:ea typeface="Times New Roman" panose="02020603050405020304" pitchFamily="18" charset="0"/>
              </a:rPr>
              <a:t>2</a:t>
            </a:r>
            <a:r>
              <a:rPr lang="en-US" sz="2400" dirty="0">
                <a:latin typeface="Times New Roman" panose="02020603050405020304" pitchFamily="18" charset="0"/>
                <a:ea typeface="Times New Roman" panose="02020603050405020304" pitchFamily="18" charset="0"/>
              </a:rPr>
              <a:t> – y</a:t>
            </a:r>
            <a:r>
              <a:rPr lang="en-US" sz="2400" baseline="-25000" dirty="0">
                <a:latin typeface="Times New Roman" panose="02020603050405020304" pitchFamily="18" charset="0"/>
                <a:ea typeface="Times New Roman" panose="02020603050405020304" pitchFamily="18" charset="0"/>
              </a:rPr>
              <a:t>1</a:t>
            </a:r>
            <a:r>
              <a:rPr lang="en-US" sz="2400" dirty="0">
                <a:latin typeface="Times New Roman" panose="02020603050405020304" pitchFamily="18" charset="0"/>
                <a:ea typeface="Times New Roman" panose="02020603050405020304" pitchFamily="18" charset="0"/>
              </a:rPr>
              <a:t>)</a:t>
            </a:r>
            <a:r>
              <a:rPr lang="en-US" sz="2400" baseline="30000" dirty="0">
                <a:latin typeface="Times New Roman" panose="02020603050405020304" pitchFamily="18" charset="0"/>
                <a:ea typeface="Times New Roman" panose="02020603050405020304" pitchFamily="18" charset="0"/>
              </a:rPr>
              <a:t>2</a:t>
            </a:r>
            <a:r>
              <a:rPr lang="en-US" sz="2400" dirty="0">
                <a:latin typeface="Times New Roman" panose="02020603050405020304" pitchFamily="18" charset="0"/>
                <a:ea typeface="Times New Roman" panose="02020603050405020304" pitchFamily="18" charset="0"/>
              </a:rPr>
              <a:t> = </a:t>
            </a:r>
            <a:r>
              <a:rPr lang="en-US" sz="2400" i="1" dirty="0">
                <a:latin typeface="Times New Roman" panose="02020603050405020304" pitchFamily="18" charset="0"/>
                <a:ea typeface="Times New Roman" panose="02020603050405020304" pitchFamily="18" charset="0"/>
              </a:rPr>
              <a:t>ℓ</a:t>
            </a:r>
            <a:r>
              <a:rPr lang="en-US" sz="2400" baseline="30000" dirty="0">
                <a:latin typeface="Times New Roman" panose="02020603050405020304" pitchFamily="18" charset="0"/>
                <a:ea typeface="Times New Roman" panose="02020603050405020304" pitchFamily="18" charset="0"/>
              </a:rPr>
              <a:t> 2</a:t>
            </a:r>
            <a:r>
              <a:rPr lang="en-US" sz="2400" dirty="0">
                <a:latin typeface="Times New Roman" panose="02020603050405020304" pitchFamily="18" charset="0"/>
                <a:ea typeface="Times New Roman" panose="02020603050405020304" pitchFamily="18" charset="0"/>
              </a:rPr>
              <a:t>  -  t</a:t>
            </a:r>
            <a:r>
              <a:rPr lang="ru-RU" sz="2400" dirty="0">
                <a:latin typeface="Times New Roman" panose="02020603050405020304" pitchFamily="18" charset="0"/>
                <a:ea typeface="Times New Roman" panose="02020603050405020304" pitchFamily="18" charset="0"/>
              </a:rPr>
              <a:t>е</a:t>
            </a:r>
            <a:r>
              <a:rPr lang="en-US" sz="2400" dirty="0" err="1">
                <a:latin typeface="Times New Roman" panose="02020603050405020304" pitchFamily="18" charset="0"/>
                <a:ea typeface="Times New Roman" panose="02020603050405020304" pitchFamily="18" charset="0"/>
              </a:rPr>
              <a:t>kislikda</a:t>
            </a:r>
            <a:endParaRPr lang="ru-RU" sz="2400" dirty="0">
              <a:latin typeface="Times New Roman" panose="02020603050405020304" pitchFamily="18" charset="0"/>
              <a:ea typeface="Times New Roman" panose="02020603050405020304" pitchFamily="18" charset="0"/>
            </a:endParaRPr>
          </a:p>
          <a:p>
            <a:pPr>
              <a:spcAft>
                <a:spcPts val="0"/>
              </a:spcAft>
            </a:pPr>
            <a:r>
              <a:rPr lang="en-US" sz="2400" dirty="0">
                <a:latin typeface="Times New Roman" panose="02020603050405020304" pitchFamily="18" charset="0"/>
                <a:ea typeface="Times New Roman" panose="02020603050405020304" pitchFamily="18" charset="0"/>
              </a:rPr>
              <a:t> </a:t>
            </a:r>
            <a:endParaRPr lang="ru-RU" sz="2400" dirty="0">
              <a:latin typeface="Times New Roman" panose="02020603050405020304" pitchFamily="18" charset="0"/>
              <a:ea typeface="Times New Roman" panose="02020603050405020304" pitchFamily="18" charset="0"/>
            </a:endParaRPr>
          </a:p>
          <a:p>
            <a:pPr>
              <a:spcAft>
                <a:spcPts val="0"/>
              </a:spcAft>
            </a:pPr>
            <a:r>
              <a:rPr lang="en-US" sz="2400" dirty="0">
                <a:latin typeface="Times New Roman" panose="02020603050405020304" pitchFamily="18" charset="0"/>
                <a:ea typeface="Times New Roman" panose="02020603050405020304" pitchFamily="18" charset="0"/>
              </a:rPr>
              <a:t>		(X</a:t>
            </a:r>
            <a:r>
              <a:rPr lang="en-US" sz="2400" baseline="-25000" dirty="0">
                <a:latin typeface="Times New Roman" panose="02020603050405020304" pitchFamily="18" charset="0"/>
                <a:ea typeface="Times New Roman" panose="02020603050405020304" pitchFamily="18" charset="0"/>
              </a:rPr>
              <a:t>2</a:t>
            </a:r>
            <a:r>
              <a:rPr lang="en-US" sz="2400" dirty="0">
                <a:latin typeface="Times New Roman" panose="02020603050405020304" pitchFamily="18" charset="0"/>
                <a:ea typeface="Times New Roman" panose="02020603050405020304" pitchFamily="18" charset="0"/>
              </a:rPr>
              <a:t> – X</a:t>
            </a:r>
            <a:r>
              <a:rPr lang="en-US" sz="2400" baseline="-25000" dirty="0">
                <a:latin typeface="Times New Roman" panose="02020603050405020304" pitchFamily="18" charset="0"/>
                <a:ea typeface="Times New Roman" panose="02020603050405020304" pitchFamily="18" charset="0"/>
              </a:rPr>
              <a:t>1</a:t>
            </a:r>
            <a:r>
              <a:rPr lang="en-US" sz="2400" dirty="0">
                <a:latin typeface="Times New Roman" panose="02020603050405020304" pitchFamily="18" charset="0"/>
                <a:ea typeface="Times New Roman" panose="02020603050405020304" pitchFamily="18" charset="0"/>
              </a:rPr>
              <a:t>)</a:t>
            </a:r>
            <a:r>
              <a:rPr lang="en-US" sz="2400" baseline="30000" dirty="0">
                <a:latin typeface="Times New Roman" panose="02020603050405020304" pitchFamily="18" charset="0"/>
                <a:ea typeface="Times New Roman" panose="02020603050405020304" pitchFamily="18" charset="0"/>
              </a:rPr>
              <a:t>2</a:t>
            </a:r>
            <a:r>
              <a:rPr lang="en-US" sz="2400" dirty="0">
                <a:latin typeface="Times New Roman" panose="02020603050405020304" pitchFamily="18" charset="0"/>
                <a:ea typeface="Times New Roman" panose="02020603050405020304" pitchFamily="18" charset="0"/>
              </a:rPr>
              <a:t> + </a:t>
            </a:r>
            <a:r>
              <a:rPr lang="ru-RU" sz="2400" dirty="0">
                <a:latin typeface="Times New Roman" panose="02020603050405020304" pitchFamily="18" charset="0"/>
                <a:ea typeface="Times New Roman" panose="02020603050405020304" pitchFamily="18" charset="0"/>
              </a:rPr>
              <a:t>﴾</a:t>
            </a:r>
            <a:r>
              <a:rPr lang="en-US" sz="2400" dirty="0">
                <a:latin typeface="Times New Roman" panose="02020603050405020304" pitchFamily="18" charset="0"/>
                <a:ea typeface="Times New Roman" panose="02020603050405020304" pitchFamily="18" charset="0"/>
              </a:rPr>
              <a:t> y</a:t>
            </a:r>
            <a:r>
              <a:rPr lang="en-US" sz="2400" baseline="-25000" dirty="0">
                <a:latin typeface="Times New Roman" panose="02020603050405020304" pitchFamily="18" charset="0"/>
                <a:ea typeface="Times New Roman" panose="02020603050405020304" pitchFamily="18" charset="0"/>
              </a:rPr>
              <a:t>2</a:t>
            </a:r>
            <a:r>
              <a:rPr lang="en-US" sz="2400" dirty="0">
                <a:latin typeface="Times New Roman" panose="02020603050405020304" pitchFamily="18" charset="0"/>
                <a:ea typeface="Times New Roman" panose="02020603050405020304" pitchFamily="18" charset="0"/>
              </a:rPr>
              <a:t> – y</a:t>
            </a:r>
            <a:r>
              <a:rPr lang="en-US" sz="2400" baseline="-25000" dirty="0">
                <a:latin typeface="Times New Roman" panose="02020603050405020304" pitchFamily="18" charset="0"/>
                <a:ea typeface="Times New Roman" panose="02020603050405020304" pitchFamily="18" charset="0"/>
              </a:rPr>
              <a:t>1</a:t>
            </a:r>
            <a:r>
              <a:rPr lang="en-US" sz="2400" dirty="0">
                <a:latin typeface="Times New Roman" panose="02020603050405020304" pitchFamily="18" charset="0"/>
                <a:ea typeface="Times New Roman" panose="02020603050405020304" pitchFamily="18" charset="0"/>
              </a:rPr>
              <a:t>)</a:t>
            </a:r>
            <a:r>
              <a:rPr lang="en-US" sz="2400" baseline="30000" dirty="0">
                <a:latin typeface="Times New Roman" panose="02020603050405020304" pitchFamily="18" charset="0"/>
                <a:ea typeface="Times New Roman" panose="02020603050405020304" pitchFamily="18" charset="0"/>
              </a:rPr>
              <a:t>2</a:t>
            </a:r>
            <a:r>
              <a:rPr lang="en-US" sz="2400" dirty="0">
                <a:latin typeface="Times New Roman" panose="02020603050405020304" pitchFamily="18" charset="0"/>
                <a:ea typeface="Times New Roman" panose="02020603050405020304" pitchFamily="18" charset="0"/>
              </a:rPr>
              <a:t> + (Z</a:t>
            </a:r>
            <a:r>
              <a:rPr lang="en-US" sz="2400" baseline="-25000" dirty="0">
                <a:latin typeface="Times New Roman" panose="02020603050405020304" pitchFamily="18" charset="0"/>
                <a:ea typeface="Times New Roman" panose="02020603050405020304" pitchFamily="18" charset="0"/>
              </a:rPr>
              <a:t>2</a:t>
            </a:r>
            <a:r>
              <a:rPr lang="en-US" sz="2400" dirty="0">
                <a:latin typeface="Times New Roman" panose="02020603050405020304" pitchFamily="18" charset="0"/>
                <a:ea typeface="Times New Roman" panose="02020603050405020304" pitchFamily="18" charset="0"/>
              </a:rPr>
              <a:t> – Z</a:t>
            </a:r>
            <a:r>
              <a:rPr lang="en-US" sz="2400" baseline="-25000" dirty="0">
                <a:latin typeface="Times New Roman" panose="02020603050405020304" pitchFamily="18" charset="0"/>
                <a:ea typeface="Times New Roman" panose="02020603050405020304" pitchFamily="18" charset="0"/>
              </a:rPr>
              <a:t>1</a:t>
            </a:r>
            <a:r>
              <a:rPr lang="en-US" sz="2400" dirty="0">
                <a:latin typeface="Times New Roman" panose="02020603050405020304" pitchFamily="18" charset="0"/>
                <a:ea typeface="Times New Roman" panose="02020603050405020304" pitchFamily="18" charset="0"/>
              </a:rPr>
              <a:t>)</a:t>
            </a:r>
            <a:r>
              <a:rPr lang="en-US" sz="2400" baseline="30000" dirty="0">
                <a:latin typeface="Times New Roman" panose="02020603050405020304" pitchFamily="18" charset="0"/>
                <a:ea typeface="Times New Roman" panose="02020603050405020304" pitchFamily="18" charset="0"/>
              </a:rPr>
              <a:t>2</a:t>
            </a:r>
            <a:r>
              <a:rPr lang="en-US" sz="2400" dirty="0">
                <a:latin typeface="Times New Roman" panose="02020603050405020304" pitchFamily="18" charset="0"/>
                <a:ea typeface="Times New Roman" panose="02020603050405020304" pitchFamily="18" charset="0"/>
              </a:rPr>
              <a:t>  = </a:t>
            </a:r>
            <a:r>
              <a:rPr lang="en-US" sz="2400" i="1" dirty="0">
                <a:latin typeface="Times New Roman" panose="02020603050405020304" pitchFamily="18" charset="0"/>
                <a:ea typeface="Times New Roman" panose="02020603050405020304" pitchFamily="18" charset="0"/>
              </a:rPr>
              <a:t>ℓ </a:t>
            </a:r>
            <a:r>
              <a:rPr lang="en-US" sz="2400" baseline="30000" dirty="0">
                <a:latin typeface="Times New Roman" panose="02020603050405020304" pitchFamily="18" charset="0"/>
                <a:ea typeface="Times New Roman" panose="02020603050405020304" pitchFamily="18" charset="0"/>
              </a:rPr>
              <a:t>2</a:t>
            </a:r>
            <a:r>
              <a:rPr lang="en-US" sz="2400" dirty="0">
                <a:latin typeface="Times New Roman" panose="02020603050405020304" pitchFamily="18" charset="0"/>
                <a:ea typeface="Times New Roman" panose="02020603050405020304" pitchFamily="18" charset="0"/>
              </a:rPr>
              <a:t>   - </a:t>
            </a:r>
            <a:r>
              <a:rPr lang="en-US" sz="2400" dirty="0" err="1">
                <a:latin typeface="Times New Roman" panose="02020603050405020304" pitchFamily="18" charset="0"/>
                <a:ea typeface="Times New Roman" panose="02020603050405020304" pitchFamily="18" charset="0"/>
              </a:rPr>
              <a:t>fazoda</a:t>
            </a:r>
            <a:endParaRPr lang="ru-RU" sz="2400" dirty="0">
              <a:latin typeface="Times New Roman" panose="02020603050405020304" pitchFamily="18" charset="0"/>
              <a:ea typeface="Times New Roman" panose="02020603050405020304" pitchFamily="18" charset="0"/>
            </a:endParaRPr>
          </a:p>
          <a:p>
            <a:pPr>
              <a:spcAft>
                <a:spcPts val="0"/>
              </a:spcAft>
            </a:pPr>
            <a:r>
              <a:rPr lang="en-US" sz="2400" dirty="0">
                <a:latin typeface="Times New Roman" panose="02020603050405020304" pitchFamily="18" charset="0"/>
                <a:ea typeface="Times New Roman" panose="02020603050405020304" pitchFamily="18" charset="0"/>
              </a:rPr>
              <a:t> </a:t>
            </a:r>
            <a:endParaRPr lang="ru-RU"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16945555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Рисунок 7"/>
          <p:cNvPicPr>
            <a:picLocks noChangeAspect="1"/>
          </p:cNvPicPr>
          <p:nvPr/>
        </p:nvPicPr>
        <p:blipFill>
          <a:blip r:embed="rId3"/>
          <a:stretch>
            <a:fillRect/>
          </a:stretch>
        </p:blipFill>
        <p:spPr>
          <a:xfrm>
            <a:off x="8705850" y="962025"/>
            <a:ext cx="3270250" cy="2462213"/>
          </a:xfrm>
          <a:prstGeom prst="rect">
            <a:avLst/>
          </a:prstGeom>
        </p:spPr>
      </p:pic>
      <p:sp>
        <p:nvSpPr>
          <p:cNvPr id="9" name="Прямоугольник 8"/>
          <p:cNvSpPr/>
          <p:nvPr/>
        </p:nvSpPr>
        <p:spPr>
          <a:xfrm>
            <a:off x="330200" y="962025"/>
            <a:ext cx="7899400" cy="3323987"/>
          </a:xfrm>
          <a:prstGeom prst="rect">
            <a:avLst/>
          </a:prstGeom>
        </p:spPr>
        <p:txBody>
          <a:bodyPr wrap="square">
            <a:spAutoFit/>
          </a:bodyPr>
          <a:lstStyle/>
          <a:p>
            <a:pPr algn="just">
              <a:spcAft>
                <a:spcPts val="0"/>
              </a:spcAft>
            </a:pPr>
            <a:r>
              <a:rPr lang="en-US" sz="3000" dirty="0">
                <a:latin typeface="Times New Roman" panose="02020603050405020304" pitchFamily="18" charset="0"/>
                <a:ea typeface="Times New Roman" panose="02020603050405020304" pitchFamily="18" charset="0"/>
              </a:rPr>
              <a:t>Agar </a:t>
            </a:r>
            <a:r>
              <a:rPr lang="en-US" sz="3000" dirty="0" err="1">
                <a:latin typeface="Times New Roman" panose="02020603050405020304" pitchFamily="18" charset="0"/>
                <a:ea typeface="Times New Roman" panose="02020603050405020304" pitchFamily="18" charset="0"/>
              </a:rPr>
              <a:t>bo’g’nlar</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koordinatalari</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bir</a:t>
            </a:r>
            <a:r>
              <a:rPr lang="en-US" sz="3000" dirty="0">
                <a:latin typeface="Times New Roman" panose="02020603050405020304" pitchFamily="18" charset="0"/>
                <a:ea typeface="Times New Roman" panose="02020603050405020304" pitchFamily="18" charset="0"/>
              </a:rPr>
              <a:t> – </a:t>
            </a:r>
            <a:r>
              <a:rPr lang="en-US" sz="3000" dirty="0" err="1">
                <a:latin typeface="Times New Roman" panose="02020603050405020304" pitchFamily="18" charset="0"/>
                <a:ea typeface="Times New Roman" panose="02020603050405020304" pitchFamily="18" charset="0"/>
              </a:rPr>
              <a:t>biri</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bilan</a:t>
            </a:r>
            <a:r>
              <a:rPr lang="en-US" sz="3000" dirty="0">
                <a:latin typeface="Times New Roman" panose="02020603050405020304" pitchFamily="18" charset="0"/>
                <a:ea typeface="Times New Roman" panose="02020603050405020304" pitchFamily="18" charset="0"/>
              </a:rPr>
              <a:t> x</a:t>
            </a:r>
            <a:r>
              <a:rPr lang="ru-RU" sz="3000" dirty="0">
                <a:latin typeface="Times New Roman" panose="02020603050405020304" pitchFamily="18" charset="0"/>
                <a:ea typeface="Times New Roman" panose="02020603050405020304" pitchFamily="18" charset="0"/>
              </a:rPr>
              <a:t>е</a:t>
            </a:r>
            <a:r>
              <a:rPr lang="en-US" sz="3000" dirty="0" err="1">
                <a:latin typeface="Times New Roman" panose="02020603050405020304" pitchFamily="18" charset="0"/>
                <a:ea typeface="Times New Roman" panose="02020603050405020304" pitchFamily="18" charset="0"/>
              </a:rPr>
              <a:t>ch</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qanday</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bog’lanish</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orqali</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ch</a:t>
            </a:r>
            <a:r>
              <a:rPr lang="ru-RU" sz="3000" dirty="0">
                <a:latin typeface="Times New Roman" panose="02020603050405020304" pitchFamily="18" charset="0"/>
                <a:ea typeface="Times New Roman" panose="02020603050405020304" pitchFamily="18" charset="0"/>
              </a:rPr>
              <a:t>е</a:t>
            </a:r>
            <a:r>
              <a:rPr lang="en-US" sz="3000" dirty="0" err="1">
                <a:latin typeface="Times New Roman" panose="02020603050405020304" pitchFamily="18" charset="0"/>
                <a:ea typeface="Times New Roman" panose="02020603050405020304" pitchFamily="18" charset="0"/>
              </a:rPr>
              <a:t>klanmagan</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bo’lsa</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ularning</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erkinlik</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darajasi</a:t>
            </a:r>
            <a:r>
              <a:rPr lang="en-US" sz="3000" dirty="0">
                <a:latin typeface="Times New Roman" panose="02020603050405020304" pitchFamily="18" charset="0"/>
                <a:ea typeface="Times New Roman" panose="02020603050405020304" pitchFamily="18" charset="0"/>
              </a:rPr>
              <a:t> – </a:t>
            </a:r>
            <a:endParaRPr lang="ru-RU" sz="3000" dirty="0">
              <a:latin typeface="Times New Roman" panose="02020603050405020304" pitchFamily="18" charset="0"/>
              <a:ea typeface="Times New Roman" panose="02020603050405020304" pitchFamily="18" charset="0"/>
            </a:endParaRPr>
          </a:p>
          <a:p>
            <a:pPr algn="just">
              <a:spcAft>
                <a:spcPts val="0"/>
              </a:spcAft>
            </a:pPr>
            <a:r>
              <a:rPr lang="en-US" sz="3000" dirty="0">
                <a:latin typeface="Times New Roman" panose="02020603050405020304" pitchFamily="18" charset="0"/>
                <a:ea typeface="Times New Roman" panose="02020603050405020304" pitchFamily="18" charset="0"/>
              </a:rPr>
              <a:t>t</a:t>
            </a:r>
            <a:r>
              <a:rPr lang="ru-RU" sz="3000" dirty="0">
                <a:latin typeface="Times New Roman" panose="02020603050405020304" pitchFamily="18" charset="0"/>
                <a:ea typeface="Times New Roman" panose="02020603050405020304" pitchFamily="18" charset="0"/>
              </a:rPr>
              <a:t>е</a:t>
            </a:r>
            <a:r>
              <a:rPr lang="en-US" sz="3000" dirty="0" err="1">
                <a:latin typeface="Times New Roman" panose="02020603050405020304" pitchFamily="18" charset="0"/>
                <a:ea typeface="Times New Roman" panose="02020603050405020304" pitchFamily="18" charset="0"/>
              </a:rPr>
              <a:t>kislikda</a:t>
            </a:r>
            <a:r>
              <a:rPr lang="en-US" sz="3000" dirty="0">
                <a:latin typeface="Times New Roman" panose="02020603050405020304" pitchFamily="18" charset="0"/>
                <a:ea typeface="Times New Roman" panose="02020603050405020304" pitchFamily="18" charset="0"/>
              </a:rPr>
              <a:t> - 4n-n </a:t>
            </a:r>
            <a:endParaRPr lang="ru-RU" sz="3000" dirty="0">
              <a:latin typeface="Times New Roman" panose="02020603050405020304" pitchFamily="18" charset="0"/>
              <a:ea typeface="Times New Roman" panose="02020603050405020304" pitchFamily="18" charset="0"/>
            </a:endParaRPr>
          </a:p>
          <a:p>
            <a:pPr algn="just">
              <a:spcAft>
                <a:spcPts val="0"/>
              </a:spcAft>
            </a:pPr>
            <a:r>
              <a:rPr lang="en-US" sz="3000" dirty="0" err="1">
                <a:latin typeface="Times New Roman" panose="02020603050405020304" pitchFamily="18" charset="0"/>
                <a:ea typeface="Times New Roman" panose="02020603050405020304" pitchFamily="18" charset="0"/>
              </a:rPr>
              <a:t>fazoda</a:t>
            </a:r>
            <a:r>
              <a:rPr lang="en-US" sz="3000" dirty="0">
                <a:latin typeface="Times New Roman" panose="02020603050405020304" pitchFamily="18" charset="0"/>
                <a:ea typeface="Times New Roman" panose="02020603050405020304" pitchFamily="18" charset="0"/>
              </a:rPr>
              <a:t>  9n – n  </a:t>
            </a:r>
            <a:r>
              <a:rPr lang="en-US" sz="3000" dirty="0" err="1">
                <a:latin typeface="Times New Roman" panose="02020603050405020304" pitchFamily="18" charset="0"/>
                <a:ea typeface="Times New Roman" panose="02020603050405020304" pitchFamily="18" charset="0"/>
              </a:rPr>
              <a:t>bo’ladi</a:t>
            </a:r>
            <a:r>
              <a:rPr lang="en-US" sz="3000" dirty="0">
                <a:latin typeface="Times New Roman" panose="02020603050405020304" pitchFamily="18" charset="0"/>
                <a:ea typeface="Times New Roman" panose="02020603050405020304" pitchFamily="18" charset="0"/>
              </a:rPr>
              <a:t>.</a:t>
            </a:r>
            <a:endParaRPr lang="ru-RU" sz="3000" dirty="0">
              <a:latin typeface="Times New Roman" panose="02020603050405020304" pitchFamily="18" charset="0"/>
              <a:ea typeface="Times New Roman" panose="02020603050405020304" pitchFamily="18" charset="0"/>
            </a:endParaRPr>
          </a:p>
          <a:p>
            <a:pPr algn="just">
              <a:spcAft>
                <a:spcPts val="0"/>
              </a:spcAft>
            </a:pPr>
            <a:r>
              <a:rPr lang="en-US" sz="3000" dirty="0">
                <a:latin typeface="Times New Roman" panose="02020603050405020304" pitchFamily="18" charset="0"/>
                <a:ea typeface="Times New Roman" panose="02020603050405020304" pitchFamily="18" charset="0"/>
              </a:rPr>
              <a:t>n – </a:t>
            </a:r>
            <a:r>
              <a:rPr lang="en-US" sz="3000" dirty="0" err="1">
                <a:latin typeface="Times New Roman" panose="02020603050405020304" pitchFamily="18" charset="0"/>
                <a:ea typeface="Times New Roman" panose="02020603050405020304" pitchFamily="18" charset="0"/>
              </a:rPr>
              <a:t>bo’g’in</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soni</a:t>
            </a:r>
            <a:endParaRPr lang="ru-RU" sz="3000" dirty="0">
              <a:latin typeface="Times New Roman" panose="02020603050405020304" pitchFamily="18" charset="0"/>
              <a:ea typeface="Times New Roman" panose="02020603050405020304" pitchFamily="18" charset="0"/>
            </a:endParaRPr>
          </a:p>
          <a:p>
            <a:pPr>
              <a:spcAft>
                <a:spcPts val="0"/>
              </a:spcAft>
            </a:pPr>
            <a:r>
              <a:rPr lang="en-US" sz="3000" dirty="0">
                <a:latin typeface="Times New Roman" panose="02020603050405020304" pitchFamily="18" charset="0"/>
                <a:ea typeface="Times New Roman" panose="02020603050405020304" pitchFamily="18" charset="0"/>
              </a:rPr>
              <a:t> </a:t>
            </a:r>
            <a:endParaRPr lang="ru-RU" sz="3000" dirty="0">
              <a:effectLst/>
              <a:latin typeface="Times New Roman" panose="02020603050405020304" pitchFamily="18" charset="0"/>
              <a:ea typeface="Times New Roman" panose="02020603050405020304" pitchFamily="18" charset="0"/>
            </a:endParaRPr>
          </a:p>
        </p:txBody>
      </p:sp>
      <p:sp>
        <p:nvSpPr>
          <p:cNvPr id="10" name="Прямоугольник 9"/>
          <p:cNvSpPr/>
          <p:nvPr/>
        </p:nvSpPr>
        <p:spPr>
          <a:xfrm>
            <a:off x="330200" y="3881436"/>
            <a:ext cx="11480800" cy="2246769"/>
          </a:xfrm>
          <a:prstGeom prst="rect">
            <a:avLst/>
          </a:prstGeom>
        </p:spPr>
        <p:txBody>
          <a:bodyPr wrap="square">
            <a:spAutoFit/>
          </a:bodyPr>
          <a:lstStyle/>
          <a:p>
            <a:pPr algn="just">
              <a:spcAft>
                <a:spcPts val="0"/>
              </a:spcAft>
            </a:pPr>
            <a:r>
              <a:rPr lang="en-US" sz="2800" dirty="0">
                <a:latin typeface="Times New Roman" panose="02020603050405020304" pitchFamily="18" charset="0"/>
                <a:ea typeface="Times New Roman" panose="02020603050405020304" pitchFamily="18" charset="0"/>
              </a:rPr>
              <a:t>Kin</a:t>
            </a:r>
            <a:r>
              <a:rPr lang="ru-RU" sz="2800" dirty="0">
                <a:latin typeface="Times New Roman" panose="02020603050405020304" pitchFamily="18" charset="0"/>
                <a:ea typeface="Times New Roman" panose="02020603050405020304" pitchFamily="18" charset="0"/>
              </a:rPr>
              <a:t>е</a:t>
            </a:r>
            <a:r>
              <a:rPr lang="en-US" sz="2800" dirty="0" err="1">
                <a:latin typeface="Times New Roman" panose="02020603050405020304" pitchFamily="18" charset="0"/>
                <a:ea typeface="Times New Roman" panose="02020603050405020304" pitchFamily="18" charset="0"/>
              </a:rPr>
              <a:t>matik</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juftlar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tarkibidagi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bo’g’inlarning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nisbiy</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harakatiga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qo`yilgan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soniga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qarab</a:t>
            </a:r>
            <a:r>
              <a:rPr lang="en-US" sz="2800" dirty="0">
                <a:latin typeface="Times New Roman" panose="02020603050405020304" pitchFamily="18" charset="0"/>
                <a:ea typeface="Times New Roman" panose="02020603050405020304" pitchFamily="18" charset="0"/>
              </a:rPr>
              <a:t>, 5 ta </a:t>
            </a:r>
            <a:r>
              <a:rPr lang="en-US" sz="2800" dirty="0" err="1">
                <a:latin typeface="Times New Roman" panose="02020603050405020304" pitchFamily="18" charset="0"/>
                <a:ea typeface="Times New Roman" panose="02020603050405020304" pitchFamily="18" charset="0"/>
              </a:rPr>
              <a:t>sinfga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bo`linadi</a:t>
            </a:r>
            <a:r>
              <a:rPr lang="en-US" sz="2800" dirty="0">
                <a:latin typeface="Times New Roman" panose="02020603050405020304" pitchFamily="18" charset="0"/>
                <a:ea typeface="Times New Roman" panose="02020603050405020304" pitchFamily="18" charset="0"/>
              </a:rPr>
              <a:t>.</a:t>
            </a:r>
            <a:endParaRPr lang="ru-RU" sz="2800" dirty="0">
              <a:latin typeface="Times New Roman" panose="02020603050405020304" pitchFamily="18" charset="0"/>
              <a:ea typeface="Times New Roman" panose="02020603050405020304" pitchFamily="18" charset="0"/>
            </a:endParaRPr>
          </a:p>
          <a:p>
            <a:pPr algn="just">
              <a:spcAft>
                <a:spcPts val="0"/>
              </a:spcAft>
            </a:pPr>
            <a:r>
              <a:rPr lang="en-US" sz="2800" dirty="0" err="1">
                <a:latin typeface="Times New Roman" panose="02020603050405020304" pitchFamily="18" charset="0"/>
                <a:ea typeface="Times New Roman" panose="02020603050405020304" pitchFamily="18" charset="0"/>
              </a:rPr>
              <a:t>Bunda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bog`lanishlar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soni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quyidagicha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aniqlanadi</a:t>
            </a:r>
            <a:r>
              <a:rPr lang="en-US" sz="2800" dirty="0" smtClean="0">
                <a:latin typeface="Times New Roman" panose="02020603050405020304" pitchFamily="18" charset="0"/>
                <a:ea typeface="Times New Roman" panose="02020603050405020304" pitchFamily="18" charset="0"/>
              </a:rPr>
              <a:t>.</a:t>
            </a:r>
            <a:endParaRPr lang="ru-RU" sz="2800" dirty="0">
              <a:latin typeface="Times New Roman" panose="02020603050405020304" pitchFamily="18" charset="0"/>
              <a:ea typeface="Times New Roman" panose="02020603050405020304" pitchFamily="18" charset="0"/>
            </a:endParaRPr>
          </a:p>
          <a:p>
            <a:pPr>
              <a:spcAft>
                <a:spcPts val="0"/>
              </a:spcAft>
            </a:pPr>
            <a:r>
              <a:rPr lang="en-US" sz="2800" dirty="0">
                <a:latin typeface="Times New Roman" panose="02020603050405020304" pitchFamily="18" charset="0"/>
                <a:ea typeface="Times New Roman" panose="02020603050405020304" pitchFamily="18" charset="0"/>
              </a:rPr>
              <a:t>				</a:t>
            </a:r>
            <a:r>
              <a:rPr lang="ru-RU" sz="2800" dirty="0">
                <a:latin typeface="Times New Roman" panose="02020603050405020304" pitchFamily="18" charset="0"/>
                <a:ea typeface="Times New Roman" panose="02020603050405020304" pitchFamily="18" charset="0"/>
              </a:rPr>
              <a:t>С</a:t>
            </a:r>
            <a:r>
              <a:rPr lang="en-US" sz="2800" dirty="0">
                <a:latin typeface="Times New Roman" panose="02020603050405020304" pitchFamily="18" charset="0"/>
                <a:ea typeface="Times New Roman" panose="02020603050405020304" pitchFamily="18" charset="0"/>
              </a:rPr>
              <a:t> = 6 – </a:t>
            </a:r>
            <a:r>
              <a:rPr lang="ru-RU" sz="2800" dirty="0">
                <a:latin typeface="Times New Roman" panose="02020603050405020304" pitchFamily="18" charset="0"/>
                <a:ea typeface="Times New Roman" panose="02020603050405020304" pitchFamily="18" charset="0"/>
              </a:rPr>
              <a:t>Н</a:t>
            </a:r>
          </a:p>
          <a:p>
            <a:pPr algn="just">
              <a:spcAft>
                <a:spcPts val="0"/>
              </a:spcAft>
            </a:pPr>
            <a:r>
              <a:rPr lang="ru-RU" sz="2800" dirty="0">
                <a:latin typeface="Times New Roman" panose="02020603050405020304" pitchFamily="18" charset="0"/>
                <a:ea typeface="Times New Roman" panose="02020603050405020304" pitchFamily="18" charset="0"/>
              </a:rPr>
              <a:t>Н</a:t>
            </a:r>
            <a:r>
              <a:rPr lang="en-US" sz="2800" dirty="0">
                <a:latin typeface="Times New Roman" panose="02020603050405020304" pitchFamily="18" charset="0"/>
                <a:ea typeface="Times New Roman" panose="02020603050405020304" pitchFamily="18" charset="0"/>
              </a:rPr>
              <a:t> – </a:t>
            </a:r>
            <a:r>
              <a:rPr lang="en-US" sz="2800" dirty="0" err="1">
                <a:latin typeface="Times New Roman" panose="02020603050405020304" pitchFamily="18" charset="0"/>
                <a:ea typeface="Times New Roman" panose="02020603050405020304" pitchFamily="18" charset="0"/>
              </a:rPr>
              <a:t>bo’g’inning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nisbiy</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harakatidagi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erkinlik</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darajasi</a:t>
            </a:r>
            <a:r>
              <a:rPr lang="en-US" sz="2800" dirty="0">
                <a:latin typeface="Times New Roman" panose="02020603050405020304" pitchFamily="18" charset="0"/>
                <a:ea typeface="Times New Roman" panose="02020603050405020304" pitchFamily="18" charset="0"/>
              </a:rPr>
              <a:t>.</a:t>
            </a:r>
            <a:endParaRPr lang="ru-RU" sz="2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59010740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52400" y="91450"/>
            <a:ext cx="11544300" cy="6083204"/>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indent="449580" algn="just">
              <a:lnSpc>
                <a:spcPct val="200000"/>
              </a:lnSpc>
              <a:spcAft>
                <a:spcPts val="600"/>
              </a:spcAft>
            </a:pP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Birinchi</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klass</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kinematik</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juft</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zveno</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harakatiga</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bitta</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bog’lanishni</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qo’yib</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beshta</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harakati</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qoldiriladi</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Jadvalda</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shunday</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kinematik</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juft</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keltirilgan</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uni</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shar-tekislik</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deyiladi</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va</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uning</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konstruktiv</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tuzilishi</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oxiri</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sferik</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ko’rinishidagi</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yumaloq</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sterjen</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richag</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bilan</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kontaktda</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bo’ladi</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Zveno</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qismlari</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kinematik</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juft</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bilan</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kontaktda</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bo’lsa</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buni</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kinematik</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juft</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elementlar</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deyiladi</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uz-Cyrl-UZ"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X</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ozirgi</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holatda</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bu</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shar</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va</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tekislik</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Tablitsada</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beshta</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harakatchanlik</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ko’rsatilgan</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ya’ni</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sterjenni</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richagga</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nisbatan</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mumkin</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bo’lgan</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beshta</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harakati</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uchta</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Dekart</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o’qlari</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aylanishi</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va</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ikkita</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gorizontal</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o’qlarda</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siljishi</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Richagni</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tekislikda</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tik</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o’q</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bo’yicha</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siljishi</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chegaralangan</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sterjenni</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yuqoriga</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siljishi</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kinematik</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juftni</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yo’g’otishga</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olib</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keladi</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Oxiri</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ustunda</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kinematik</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juftlarning</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sxematik</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ko’rinishi</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keltirilgan</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bo’lib</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bular</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mexanizmlar</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tuzulishi</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va</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kinematikasini</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o’qishda</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foydalaniladi</a:t>
            </a:r>
            <a:r>
              <a:rPr lang="en-US"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22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5020797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833175"/>
            <a:ext cx="11976100" cy="5088894"/>
          </a:xfrm>
          <a:prstGeom prst="rect">
            <a:avLst/>
          </a:prstGeom>
        </p:spPr>
        <p:txBody>
          <a:bodyPr wrap="square">
            <a:spAutoFit/>
          </a:bodyPr>
          <a:lstStyle/>
          <a:p>
            <a:pPr indent="449580" algn="just">
              <a:lnSpc>
                <a:spcPct val="150000"/>
              </a:lnSpc>
              <a:spcAft>
                <a:spcPts val="600"/>
              </a:spcAft>
            </a:pP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Ikkinchi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klass</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kinematik</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juft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zveno</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harakatiga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ikkita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bog’lanish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qo’yib</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to’rtta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harakatchanlikni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qoldiradi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Jadvalda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misol</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tariqasida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kinematik</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juft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keltirilgan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uni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tsilindr-tekislik</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deyliladi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ea typeface="Times New Roman" panose="02020603050405020304" pitchFamily="18" charset="0"/>
              <a:cs typeface="Times New Roman" panose="02020603050405020304" pitchFamily="18" charset="0"/>
            </a:endParaRPr>
          </a:p>
          <a:p>
            <a:pPr indent="449580" algn="just">
              <a:lnSpc>
                <a:spcPct val="150000"/>
              </a:lnSpc>
              <a:spcAft>
                <a:spcPts val="600"/>
              </a:spcAft>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Bu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juftning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konstruktiv</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bajarilishi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oldingiga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o’xshash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bo’lib</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unda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oxiri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sfera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ko’rinishida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bulgan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tsilindrik</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sterjen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o’rniga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oxiri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tsilindrik</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bo’lgan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prizmatik</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sterjen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qo’yilgan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Bu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kinematik</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juft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sterjenga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pastki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richagga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nisbatan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to’rtta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mumkin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bo’lgan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harakatni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qoldiradi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gorizontal</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o’q</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bo’yicha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ikkita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siljish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tik</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o’q</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atrofida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aylanish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gorizontal</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o’q</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atrofida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aylanish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ikkinchi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gorizontal</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o’q</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atrofida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aylanish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mumkin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emas</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bunda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zvenolarning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kontakti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buziladi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8927614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90500" y="177662"/>
            <a:ext cx="11823700" cy="5863144"/>
          </a:xfrm>
          <a:prstGeom prst="rect">
            <a:avLst/>
          </a:prstGeom>
        </p:spPr>
        <p:style>
          <a:lnRef idx="1">
            <a:schemeClr val="dk1"/>
          </a:lnRef>
          <a:fillRef idx="2">
            <a:schemeClr val="dk1"/>
          </a:fillRef>
          <a:effectRef idx="1">
            <a:schemeClr val="dk1"/>
          </a:effectRef>
          <a:fontRef idx="minor">
            <a:schemeClr val="dk1"/>
          </a:fontRef>
        </p:style>
        <p:txBody>
          <a:bodyPr wrap="square">
            <a:spAutoFit/>
          </a:bodyPr>
          <a:lstStyle/>
          <a:p>
            <a:pPr indent="449580" algn="just">
              <a:lnSpc>
                <a:spcPct val="150000"/>
              </a:lnSpc>
              <a:spcAft>
                <a:spcPts val="600"/>
              </a:spcAft>
            </a:pP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Uchinchi</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klass</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kinematik</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juftda</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zvenoga</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uchta</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bog’lanish</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qo’yilib</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boshqa</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zvenoga</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nisbatan</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uchta</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harakat</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qilishi</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mumkin</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Bunday</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juftlardan</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sferali</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yoki</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sharovoy</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sharnir</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Zvenoning</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yuqorisidagi</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shar</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tablitsada</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ko’rsatilganidek</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pastdagi</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zvenoning</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ichki</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sferasiga</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kiradi</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Konstruktsiya</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buyicha</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istalgancha</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tayyorlanishi</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mumkin</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printsip</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bo’yicha</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shunday</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Yuqoridagi</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zveno</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uchta</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dekart</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o’qlari</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atrofida</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aylanishi</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mumkin</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p>
          <a:p>
            <a:pPr indent="449580" algn="just">
              <a:lnSpc>
                <a:spcPct val="150000"/>
              </a:lnSpc>
              <a:spcAft>
                <a:spcPts val="600"/>
              </a:spcAft>
            </a:pPr>
            <a:r>
              <a:rPr lang="en-US" sz="2000"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Turtinchi</a:t>
            </a:r>
            <a:r>
              <a:rPr lang="en-US"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klas</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kinematik</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juft</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to’rtta</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bog’lanish</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qo’yib</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zvenoga</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ikkita</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harakatchanlikni</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qoldiradi</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Bulardan</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biri</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tsilindrik</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spcAft>
                <a:spcPts val="600"/>
              </a:spcAft>
            </a:pP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Konstruktiv</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bu</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jadvaldagi</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rasmda</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ko’rsatilgandek</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tasvirlangan</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yumaloq</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sterjen</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richagning</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tsilindrik</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teshikchasiga</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kirgizilgan</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Richag</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tsilindrik</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teshikcha</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bo’ylab</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siljiydi</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uning</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atrofida</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aylanadi</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spcAft>
                <a:spcPts val="0"/>
              </a:spcAft>
            </a:pP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Beshinchi</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klass</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kinematik</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juft</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zvenoga</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beshta</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bog’lanish</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qo’yib</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bitta</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harakatchanlikni</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qoldiradi</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Bulardan</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tablitsada</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ikki</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xili</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ko’rsatilgan</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ilgarilanma</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aylanma</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Ilgarilanma</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juftlarning</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konstruktiv</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bajarilishi</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tablitsada</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ko’rsatilganidek</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prizmatik</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yunalishda</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ikki</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zvenoning</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bog’lanishi</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natijada</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bir</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zveno</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boshqasiga</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bitta</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harakat</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beradi</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r>
              <a:rPr lang="ru-RU"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misol</a:t>
            </a:r>
            <a:r>
              <a:rPr lang="ru-RU"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metalga</a:t>
            </a:r>
            <a:r>
              <a:rPr lang="ru-RU"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ishlov</a:t>
            </a:r>
            <a:r>
              <a:rPr lang="ru-RU"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beruvchi</a:t>
            </a:r>
            <a:r>
              <a:rPr lang="ru-RU"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stanoklarning</a:t>
            </a:r>
            <a:r>
              <a:rPr lang="ru-RU"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yunaltiruvchisi</a:t>
            </a:r>
            <a:r>
              <a:rPr lang="ru-RU"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0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9299385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 name="Рисунок 29"/>
          <p:cNvPicPr>
            <a:picLocks noChangeAspect="1"/>
          </p:cNvPicPr>
          <p:nvPr/>
        </p:nvPicPr>
        <p:blipFill>
          <a:blip r:embed="rId3"/>
          <a:stretch>
            <a:fillRect/>
          </a:stretch>
        </p:blipFill>
        <p:spPr>
          <a:xfrm>
            <a:off x="1098550" y="393700"/>
            <a:ext cx="10026650" cy="2717799"/>
          </a:xfrm>
          <a:prstGeom prst="rect">
            <a:avLst/>
          </a:prstGeom>
        </p:spPr>
      </p:pic>
      <p:pic>
        <p:nvPicPr>
          <p:cNvPr id="31" name="Рисунок 30"/>
          <p:cNvPicPr>
            <a:picLocks noChangeAspect="1"/>
          </p:cNvPicPr>
          <p:nvPr/>
        </p:nvPicPr>
        <p:blipFill>
          <a:blip r:embed="rId4"/>
          <a:stretch>
            <a:fillRect/>
          </a:stretch>
        </p:blipFill>
        <p:spPr>
          <a:xfrm>
            <a:off x="3429000" y="3276600"/>
            <a:ext cx="5740400" cy="2819399"/>
          </a:xfrm>
          <a:prstGeom prst="rect">
            <a:avLst/>
          </a:prstGeom>
        </p:spPr>
      </p:pic>
    </p:spTree>
    <p:extLst>
      <p:ext uri="{BB962C8B-B14F-4D97-AF65-F5344CB8AC3E}">
        <p14:creationId xmlns:p14="http://schemas.microsoft.com/office/powerpoint/2010/main" val="99844223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3"/>
          <a:stretch>
            <a:fillRect/>
          </a:stretch>
        </p:blipFill>
        <p:spPr>
          <a:xfrm>
            <a:off x="701675" y="1193800"/>
            <a:ext cx="4454525" cy="4521200"/>
          </a:xfrm>
          <a:prstGeom prst="rect">
            <a:avLst/>
          </a:prstGeom>
        </p:spPr>
      </p:pic>
      <p:pic>
        <p:nvPicPr>
          <p:cNvPr id="3" name="Рисунок 2"/>
          <p:cNvPicPr>
            <a:picLocks noChangeAspect="1"/>
          </p:cNvPicPr>
          <p:nvPr/>
        </p:nvPicPr>
        <p:blipFill>
          <a:blip r:embed="rId4"/>
          <a:stretch>
            <a:fillRect/>
          </a:stretch>
        </p:blipFill>
        <p:spPr>
          <a:xfrm>
            <a:off x="5957887" y="1193800"/>
            <a:ext cx="5853113" cy="4521200"/>
          </a:xfrm>
          <a:prstGeom prst="rect">
            <a:avLst/>
          </a:prstGeom>
        </p:spPr>
      </p:pic>
    </p:spTree>
    <p:extLst>
      <p:ext uri="{BB962C8B-B14F-4D97-AF65-F5344CB8AC3E}">
        <p14:creationId xmlns:p14="http://schemas.microsoft.com/office/powerpoint/2010/main" val="409619436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Таблица 6"/>
          <p:cNvGraphicFramePr>
            <a:graphicFrameLocks noGrp="1"/>
          </p:cNvGraphicFramePr>
          <p:nvPr>
            <p:extLst>
              <p:ext uri="{D42A27DB-BD31-4B8C-83A1-F6EECF244321}">
                <p14:modId xmlns:p14="http://schemas.microsoft.com/office/powerpoint/2010/main" val="351347050"/>
              </p:ext>
            </p:extLst>
          </p:nvPr>
        </p:nvGraphicFramePr>
        <p:xfrm>
          <a:off x="0" y="0"/>
          <a:ext cx="12191999" cy="6972408"/>
        </p:xfrm>
        <a:graphic>
          <a:graphicData uri="http://schemas.openxmlformats.org/drawingml/2006/table">
            <a:tbl>
              <a:tblPr firstRow="1" bandRow="1">
                <a:tableStyleId>{21E4AEA4-8DFA-4A89-87EB-49C32662AFE0}</a:tableStyleId>
              </a:tblPr>
              <a:tblGrid>
                <a:gridCol w="824533">
                  <a:extLst>
                    <a:ext uri="{9D8B030D-6E8A-4147-A177-3AD203B41FA5}">
                      <a16:colId xmlns:a16="http://schemas.microsoft.com/office/drawing/2014/main" xmlns="" val="2854801649"/>
                    </a:ext>
                  </a:extLst>
                </a:gridCol>
                <a:gridCol w="1295698">
                  <a:extLst>
                    <a:ext uri="{9D8B030D-6E8A-4147-A177-3AD203B41FA5}">
                      <a16:colId xmlns:a16="http://schemas.microsoft.com/office/drawing/2014/main" xmlns="" val="872243331"/>
                    </a:ext>
                  </a:extLst>
                </a:gridCol>
                <a:gridCol w="1649071">
                  <a:extLst>
                    <a:ext uri="{9D8B030D-6E8A-4147-A177-3AD203B41FA5}">
                      <a16:colId xmlns:a16="http://schemas.microsoft.com/office/drawing/2014/main" xmlns="" val="3078992070"/>
                    </a:ext>
                  </a:extLst>
                </a:gridCol>
                <a:gridCol w="1269523">
                  <a:extLst>
                    <a:ext uri="{9D8B030D-6E8A-4147-A177-3AD203B41FA5}">
                      <a16:colId xmlns:a16="http://schemas.microsoft.com/office/drawing/2014/main" xmlns="" val="3143168493"/>
                    </a:ext>
                  </a:extLst>
                </a:gridCol>
                <a:gridCol w="2020335">
                  <a:extLst>
                    <a:ext uri="{9D8B030D-6E8A-4147-A177-3AD203B41FA5}">
                      <a16:colId xmlns:a16="http://schemas.microsoft.com/office/drawing/2014/main" xmlns="" val="3019660832"/>
                    </a:ext>
                  </a:extLst>
                </a:gridCol>
                <a:gridCol w="2774627">
                  <a:extLst>
                    <a:ext uri="{9D8B030D-6E8A-4147-A177-3AD203B41FA5}">
                      <a16:colId xmlns:a16="http://schemas.microsoft.com/office/drawing/2014/main" xmlns="" val="3397230631"/>
                    </a:ext>
                  </a:extLst>
                </a:gridCol>
                <a:gridCol w="2358212">
                  <a:extLst>
                    <a:ext uri="{9D8B030D-6E8A-4147-A177-3AD203B41FA5}">
                      <a16:colId xmlns:a16="http://schemas.microsoft.com/office/drawing/2014/main" xmlns="" val="3671419847"/>
                    </a:ext>
                  </a:extLst>
                </a:gridCol>
              </a:tblGrid>
              <a:tr h="74411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800" b="1" kern="1200" dirty="0" err="1" smtClean="0">
                          <a:solidFill>
                            <a:schemeClr val="lt1"/>
                          </a:solidFill>
                          <a:effectLst/>
                          <a:latin typeface="Times New Roman" panose="02020603050405020304" pitchFamily="18" charset="0"/>
                          <a:ea typeface="+mn-ea"/>
                          <a:cs typeface="Times New Roman" panose="02020603050405020304" pitchFamily="18" charset="0"/>
                        </a:rPr>
                        <a:t>Клass</a:t>
                      </a:r>
                      <a:endParaRPr lang="ru-RU" sz="1800" b="1" kern="1200" dirty="0" smtClean="0">
                        <a:solidFill>
                          <a:schemeClr val="lt1"/>
                        </a:solidFill>
                        <a:effectLst/>
                        <a:latin typeface="Times New Roman" panose="02020603050405020304" pitchFamily="18" charset="0"/>
                        <a:ea typeface="+mn-ea"/>
                        <a:cs typeface="Times New Roman" panose="02020603050405020304" pitchFamily="18" charset="0"/>
                      </a:endParaRPr>
                    </a:p>
                    <a:p>
                      <a:endParaRPr lang="ru-RU" sz="2400" dirty="0">
                        <a:latin typeface="Times New Roman" panose="02020603050405020304" pitchFamily="18" charset="0"/>
                        <a:cs typeface="Times New Roman" panose="02020603050405020304" pitchFamily="18" charset="0"/>
                      </a:endParaRPr>
                    </a:p>
                  </a:txBody>
                  <a:tcPr/>
                </a:tc>
                <a:tc>
                  <a:txBody>
                    <a:bodyPr/>
                    <a:lstStyle/>
                    <a:p>
                      <a:r>
                        <a:rPr lang="ru-RU" sz="1800" b="1" kern="1200" dirty="0" err="1" smtClean="0">
                          <a:solidFill>
                            <a:schemeClr val="lt1"/>
                          </a:solidFill>
                          <a:effectLst/>
                          <a:latin typeface="Times New Roman" panose="02020603050405020304" pitchFamily="18" charset="0"/>
                          <a:ea typeface="+mn-ea"/>
                          <a:cs typeface="Times New Roman" panose="02020603050405020304" pitchFamily="18" charset="0"/>
                        </a:rPr>
                        <a:t>Boqlanish</a:t>
                      </a:r>
                      <a:r>
                        <a:rPr lang="ru-RU" sz="1800" b="1" kern="1200" dirty="0" smtClean="0">
                          <a:solidFill>
                            <a:schemeClr val="lt1"/>
                          </a:solidFill>
                          <a:effectLst/>
                          <a:latin typeface="Times New Roman" panose="02020603050405020304" pitchFamily="18" charset="0"/>
                          <a:ea typeface="+mn-ea"/>
                          <a:cs typeface="Times New Roman" panose="02020603050405020304" pitchFamily="18" charset="0"/>
                        </a:rPr>
                        <a:t> </a:t>
                      </a:r>
                    </a:p>
                    <a:p>
                      <a:r>
                        <a:rPr lang="ru-RU" sz="1800" b="1" kern="1200" dirty="0" err="1" smtClean="0">
                          <a:solidFill>
                            <a:schemeClr val="lt1"/>
                          </a:solidFill>
                          <a:effectLst/>
                          <a:latin typeface="Times New Roman" panose="02020603050405020304" pitchFamily="18" charset="0"/>
                          <a:ea typeface="+mn-ea"/>
                          <a:cs typeface="Times New Roman" panose="02020603050405020304" pitchFamily="18" charset="0"/>
                        </a:rPr>
                        <a:t>Miqdori</a:t>
                      </a:r>
                      <a:endParaRPr lang="ru-RU" sz="1800" dirty="0">
                        <a:latin typeface="Times New Roman" panose="02020603050405020304" pitchFamily="18" charset="0"/>
                        <a:cs typeface="Times New Roman" panose="02020603050405020304" pitchFamily="18" charset="0"/>
                      </a:endParaRPr>
                    </a:p>
                  </a:txBody>
                  <a:tcPr/>
                </a:tc>
                <a:tc>
                  <a:txBody>
                    <a:bodyPr/>
                    <a:lstStyle/>
                    <a:p>
                      <a:r>
                        <a:rPr lang="en-US" sz="1800" dirty="0" err="1" smtClean="0">
                          <a:latin typeface="Times New Roman" panose="02020603050405020304" pitchFamily="18" charset="0"/>
                          <a:cs typeface="Times New Roman" panose="02020603050405020304" pitchFamily="18" charset="0"/>
                        </a:rPr>
                        <a:t>Harakatchan-lik</a:t>
                      </a:r>
                      <a:r>
                        <a:rPr lang="en-US" sz="1800" baseline="0" dirty="0" smtClean="0">
                          <a:latin typeface="Times New Roman" panose="02020603050405020304" pitchFamily="18" charset="0"/>
                          <a:cs typeface="Times New Roman" panose="02020603050405020304" pitchFamily="18" charset="0"/>
                        </a:rPr>
                        <a:t> </a:t>
                      </a:r>
                      <a:r>
                        <a:rPr lang="en-US" sz="1800" baseline="0" dirty="0" err="1" smtClean="0">
                          <a:latin typeface="Times New Roman" panose="02020603050405020304" pitchFamily="18" charset="0"/>
                          <a:cs typeface="Times New Roman" panose="02020603050405020304" pitchFamily="18" charset="0"/>
                        </a:rPr>
                        <a:t>miqadori</a:t>
                      </a:r>
                      <a:endParaRPr lang="ru-RU" sz="1800" dirty="0">
                        <a:latin typeface="Times New Roman" panose="02020603050405020304" pitchFamily="18" charset="0"/>
                        <a:cs typeface="Times New Roman" panose="02020603050405020304" pitchFamily="18" charset="0"/>
                      </a:endParaRPr>
                    </a:p>
                  </a:txBody>
                  <a:tcPr/>
                </a:tc>
                <a:tc>
                  <a:txBody>
                    <a:bodyPr/>
                    <a:lstStyle/>
                    <a:p>
                      <a:r>
                        <a:rPr lang="ru-RU" sz="1800" b="1" kern="1200" dirty="0" err="1" smtClean="0">
                          <a:solidFill>
                            <a:schemeClr val="lt1"/>
                          </a:solidFill>
                          <a:effectLst/>
                          <a:latin typeface="Times New Roman" panose="02020603050405020304" pitchFamily="18" charset="0"/>
                          <a:ea typeface="+mn-ea"/>
                          <a:cs typeface="Times New Roman" panose="02020603050405020304" pitchFamily="18" charset="0"/>
                        </a:rPr>
                        <a:t>Kinematik</a:t>
                      </a:r>
                      <a:r>
                        <a:rPr lang="ru-RU" sz="1800" b="1" kern="1200" dirty="0" smtClean="0">
                          <a:solidFill>
                            <a:schemeClr val="lt1"/>
                          </a:solidFill>
                          <a:effectLst/>
                          <a:latin typeface="Times New Roman" panose="02020603050405020304" pitchFamily="18" charset="0"/>
                          <a:ea typeface="+mn-ea"/>
                          <a:cs typeface="Times New Roman" panose="02020603050405020304" pitchFamily="18" charset="0"/>
                        </a:rPr>
                        <a:t> </a:t>
                      </a:r>
                      <a:r>
                        <a:rPr lang="ru-RU" sz="1800" b="1" kern="1200" dirty="0" err="1" smtClean="0">
                          <a:solidFill>
                            <a:schemeClr val="lt1"/>
                          </a:solidFill>
                          <a:effectLst/>
                          <a:latin typeface="Times New Roman" panose="02020603050405020304" pitchFamily="18" charset="0"/>
                          <a:ea typeface="+mn-ea"/>
                          <a:cs typeface="Times New Roman" panose="02020603050405020304" pitchFamily="18" charset="0"/>
                        </a:rPr>
                        <a:t>juft</a:t>
                      </a:r>
                      <a:r>
                        <a:rPr lang="ru-RU" sz="1800" b="1" kern="1200" dirty="0" smtClean="0">
                          <a:solidFill>
                            <a:schemeClr val="lt1"/>
                          </a:solidFill>
                          <a:effectLst/>
                          <a:latin typeface="Times New Roman" panose="02020603050405020304" pitchFamily="18" charset="0"/>
                          <a:ea typeface="+mn-ea"/>
                          <a:cs typeface="Times New Roman" panose="02020603050405020304" pitchFamily="18" charset="0"/>
                        </a:rPr>
                        <a:t> </a:t>
                      </a:r>
                      <a:r>
                        <a:rPr lang="ru-RU" sz="1800" b="1" kern="1200" dirty="0" err="1" smtClean="0">
                          <a:solidFill>
                            <a:schemeClr val="lt1"/>
                          </a:solidFill>
                          <a:effectLst/>
                          <a:latin typeface="Times New Roman" panose="02020603050405020304" pitchFamily="18" charset="0"/>
                          <a:ea typeface="+mn-ea"/>
                          <a:cs typeface="Times New Roman" panose="02020603050405020304" pitchFamily="18" charset="0"/>
                        </a:rPr>
                        <a:t>nomi</a:t>
                      </a:r>
                      <a:endParaRPr lang="ru-RU" sz="2000" dirty="0">
                        <a:latin typeface="Times New Roman" panose="02020603050405020304" pitchFamily="18" charset="0"/>
                        <a:cs typeface="Times New Roman" panose="02020603050405020304" pitchFamily="18" charset="0"/>
                      </a:endParaRPr>
                    </a:p>
                  </a:txBody>
                  <a:tcPr/>
                </a:tc>
                <a:tc>
                  <a:txBody>
                    <a:bodyPr/>
                    <a:lstStyle/>
                    <a:p>
                      <a:r>
                        <a:rPr lang="ru-RU" sz="1800" b="1" kern="1200" dirty="0" err="1" smtClean="0">
                          <a:solidFill>
                            <a:schemeClr val="lt1"/>
                          </a:solidFill>
                          <a:effectLst/>
                          <a:latin typeface="Times New Roman" panose="02020603050405020304" pitchFamily="18" charset="0"/>
                          <a:ea typeface="+mn-ea"/>
                          <a:cs typeface="Times New Roman" panose="02020603050405020304" pitchFamily="18" charset="0"/>
                        </a:rPr>
                        <a:t>Kinematik</a:t>
                      </a:r>
                      <a:r>
                        <a:rPr lang="ru-RU" sz="1800" b="1" kern="1200" dirty="0" smtClean="0">
                          <a:solidFill>
                            <a:schemeClr val="lt1"/>
                          </a:solidFill>
                          <a:effectLst/>
                          <a:latin typeface="Times New Roman" panose="02020603050405020304" pitchFamily="18" charset="0"/>
                          <a:ea typeface="+mn-ea"/>
                          <a:cs typeface="Times New Roman" panose="02020603050405020304" pitchFamily="18" charset="0"/>
                        </a:rPr>
                        <a:t> </a:t>
                      </a:r>
                      <a:r>
                        <a:rPr lang="ru-RU" sz="1800" b="1" kern="1200" dirty="0" err="1" smtClean="0">
                          <a:solidFill>
                            <a:schemeClr val="lt1"/>
                          </a:solidFill>
                          <a:effectLst/>
                          <a:latin typeface="Times New Roman" panose="02020603050405020304" pitchFamily="18" charset="0"/>
                          <a:ea typeface="+mn-ea"/>
                          <a:cs typeface="Times New Roman" panose="02020603050405020304" pitchFamily="18" charset="0"/>
                        </a:rPr>
                        <a:t>juftning</a:t>
                      </a:r>
                      <a:r>
                        <a:rPr lang="ru-RU" sz="1800" b="1" kern="1200" dirty="0" smtClean="0">
                          <a:solidFill>
                            <a:schemeClr val="lt1"/>
                          </a:solidFill>
                          <a:effectLst/>
                          <a:latin typeface="Times New Roman" panose="02020603050405020304" pitchFamily="18" charset="0"/>
                          <a:ea typeface="+mn-ea"/>
                          <a:cs typeface="Times New Roman" panose="02020603050405020304" pitchFamily="18" charset="0"/>
                        </a:rPr>
                        <a:t> </a:t>
                      </a:r>
                      <a:r>
                        <a:rPr lang="ru-RU" sz="1800" b="1" kern="1200" dirty="0" err="1" smtClean="0">
                          <a:solidFill>
                            <a:schemeClr val="lt1"/>
                          </a:solidFill>
                          <a:effectLst/>
                          <a:latin typeface="Times New Roman" panose="02020603050405020304" pitchFamily="18" charset="0"/>
                          <a:ea typeface="+mn-ea"/>
                          <a:cs typeface="Times New Roman" panose="02020603050405020304" pitchFamily="18" charset="0"/>
                        </a:rPr>
                        <a:t>ko’rinishi</a:t>
                      </a:r>
                      <a:endParaRPr lang="ru-RU" dirty="0">
                        <a:latin typeface="Times New Roman" panose="02020603050405020304" pitchFamily="18" charset="0"/>
                        <a:cs typeface="Times New Roman" panose="02020603050405020304" pitchFamily="18" charset="0"/>
                      </a:endParaRPr>
                    </a:p>
                  </a:txBody>
                  <a:tcPr/>
                </a:tc>
                <a:tc>
                  <a:txBody>
                    <a:bodyPr/>
                    <a:lstStyle/>
                    <a:p>
                      <a:r>
                        <a:rPr lang="en-US" sz="1800" b="1" kern="1200" dirty="0" err="1" smtClean="0">
                          <a:solidFill>
                            <a:schemeClr val="lt1"/>
                          </a:solidFill>
                          <a:effectLst/>
                          <a:latin typeface="Times New Roman" panose="02020603050405020304" pitchFamily="18" charset="0"/>
                          <a:ea typeface="+mn-ea"/>
                          <a:cs typeface="Times New Roman" panose="02020603050405020304" pitchFamily="18" charset="0"/>
                        </a:rPr>
                        <a:t>Bir</a:t>
                      </a:r>
                      <a:r>
                        <a:rPr lang="en-US" sz="1800" b="1" kern="1200" dirty="0" smtClean="0">
                          <a:solidFill>
                            <a:schemeClr val="lt1"/>
                          </a:solidFill>
                          <a:effectLst/>
                          <a:latin typeface="Times New Roman" panose="02020603050405020304" pitchFamily="18" charset="0"/>
                          <a:ea typeface="+mn-ea"/>
                          <a:cs typeface="Times New Roman" panose="02020603050405020304" pitchFamily="18" charset="0"/>
                        </a:rPr>
                        <a:t> </a:t>
                      </a:r>
                      <a:r>
                        <a:rPr lang="en-US" sz="1800" b="1" kern="1200" dirty="0" err="1" smtClean="0">
                          <a:solidFill>
                            <a:schemeClr val="lt1"/>
                          </a:solidFill>
                          <a:effectLst/>
                          <a:latin typeface="Times New Roman" panose="02020603050405020304" pitchFamily="18" charset="0"/>
                          <a:ea typeface="+mn-ea"/>
                          <a:cs typeface="Times New Roman" panose="02020603050405020304" pitchFamily="18" charset="0"/>
                        </a:rPr>
                        <a:t>zvenoning</a:t>
                      </a:r>
                      <a:r>
                        <a:rPr lang="en-US" sz="1800" b="1" kern="1200" dirty="0" smtClean="0">
                          <a:solidFill>
                            <a:schemeClr val="lt1"/>
                          </a:solidFill>
                          <a:effectLst/>
                          <a:latin typeface="Times New Roman" panose="02020603050405020304" pitchFamily="18" charset="0"/>
                          <a:ea typeface="+mn-ea"/>
                          <a:cs typeface="Times New Roman" panose="02020603050405020304" pitchFamily="18" charset="0"/>
                        </a:rPr>
                        <a:t> </a:t>
                      </a:r>
                      <a:r>
                        <a:rPr lang="en-US" sz="1800" b="1" kern="1200" dirty="0" err="1" smtClean="0">
                          <a:solidFill>
                            <a:schemeClr val="lt1"/>
                          </a:solidFill>
                          <a:effectLst/>
                          <a:latin typeface="Times New Roman" panose="02020603050405020304" pitchFamily="18" charset="0"/>
                          <a:ea typeface="+mn-ea"/>
                          <a:cs typeface="Times New Roman" panose="02020603050405020304" pitchFamily="18" charset="0"/>
                        </a:rPr>
                        <a:t>ikkinchisiga</a:t>
                      </a:r>
                      <a:r>
                        <a:rPr lang="en-US" sz="1800" b="1" kern="1200" dirty="0" smtClean="0">
                          <a:solidFill>
                            <a:schemeClr val="lt1"/>
                          </a:solidFill>
                          <a:effectLst/>
                          <a:latin typeface="Times New Roman" panose="02020603050405020304" pitchFamily="18" charset="0"/>
                          <a:ea typeface="+mn-ea"/>
                          <a:cs typeface="Times New Roman" panose="02020603050405020304" pitchFamily="18" charset="0"/>
                        </a:rPr>
                        <a:t> </a:t>
                      </a:r>
                      <a:r>
                        <a:rPr lang="en-US" sz="1800" b="1" kern="1200" dirty="0" err="1" smtClean="0">
                          <a:solidFill>
                            <a:schemeClr val="lt1"/>
                          </a:solidFill>
                          <a:effectLst/>
                          <a:latin typeface="Times New Roman" panose="02020603050405020304" pitchFamily="18" charset="0"/>
                          <a:ea typeface="+mn-ea"/>
                          <a:cs typeface="Times New Roman" panose="02020603050405020304" pitchFamily="18" charset="0"/>
                        </a:rPr>
                        <a:t>nisbatan</a:t>
                      </a:r>
                      <a:r>
                        <a:rPr lang="en-US" sz="1800" b="1" kern="1200" dirty="0" smtClean="0">
                          <a:solidFill>
                            <a:schemeClr val="lt1"/>
                          </a:solidFill>
                          <a:effectLst/>
                          <a:latin typeface="Times New Roman" panose="02020603050405020304" pitchFamily="18" charset="0"/>
                          <a:ea typeface="+mn-ea"/>
                          <a:cs typeface="Times New Roman" panose="02020603050405020304" pitchFamily="18" charset="0"/>
                        </a:rPr>
                        <a:t> </a:t>
                      </a:r>
                      <a:r>
                        <a:rPr lang="en-US" sz="1800" b="1" kern="1200" dirty="0" err="1" smtClean="0">
                          <a:solidFill>
                            <a:schemeClr val="lt1"/>
                          </a:solidFill>
                          <a:effectLst/>
                          <a:latin typeface="Times New Roman" panose="02020603050405020304" pitchFamily="18" charset="0"/>
                          <a:ea typeface="+mn-ea"/>
                          <a:cs typeface="Times New Roman" panose="02020603050405020304" pitchFamily="18" charset="0"/>
                        </a:rPr>
                        <a:t>bo’lish</a:t>
                      </a:r>
                      <a:r>
                        <a:rPr lang="en-US" sz="1800" b="1" kern="1200" dirty="0" smtClean="0">
                          <a:solidFill>
                            <a:schemeClr val="lt1"/>
                          </a:solidFill>
                          <a:effectLst/>
                          <a:latin typeface="Times New Roman" panose="02020603050405020304" pitchFamily="18" charset="0"/>
                          <a:ea typeface="+mn-ea"/>
                          <a:cs typeface="Times New Roman" panose="02020603050405020304" pitchFamily="18" charset="0"/>
                        </a:rPr>
                        <a:t> </a:t>
                      </a:r>
                      <a:r>
                        <a:rPr lang="en-US" sz="1800" b="1" kern="1200" dirty="0" err="1" smtClean="0">
                          <a:solidFill>
                            <a:schemeClr val="lt1"/>
                          </a:solidFill>
                          <a:effectLst/>
                          <a:latin typeface="Times New Roman" panose="02020603050405020304" pitchFamily="18" charset="0"/>
                          <a:ea typeface="+mn-ea"/>
                          <a:cs typeface="Times New Roman" panose="02020603050405020304" pitchFamily="18" charset="0"/>
                        </a:rPr>
                        <a:t>mumkin</a:t>
                      </a:r>
                      <a:r>
                        <a:rPr lang="en-US" sz="1800" b="1" kern="1200" dirty="0" smtClean="0">
                          <a:solidFill>
                            <a:schemeClr val="lt1"/>
                          </a:solidFill>
                          <a:effectLst/>
                          <a:latin typeface="Times New Roman" panose="02020603050405020304" pitchFamily="18" charset="0"/>
                          <a:ea typeface="+mn-ea"/>
                          <a:cs typeface="Times New Roman" panose="02020603050405020304" pitchFamily="18" charset="0"/>
                        </a:rPr>
                        <a:t> </a:t>
                      </a:r>
                      <a:r>
                        <a:rPr lang="en-US" sz="1800" b="1" kern="1200" dirty="0" err="1" smtClean="0">
                          <a:solidFill>
                            <a:schemeClr val="lt1"/>
                          </a:solidFill>
                          <a:effectLst/>
                          <a:latin typeface="Times New Roman" panose="02020603050405020304" pitchFamily="18" charset="0"/>
                          <a:ea typeface="+mn-ea"/>
                          <a:cs typeface="Times New Roman" panose="02020603050405020304" pitchFamily="18" charset="0"/>
                        </a:rPr>
                        <a:t>bo’lgan</a:t>
                      </a:r>
                      <a:r>
                        <a:rPr lang="en-US" sz="1800" b="1" kern="1200" dirty="0" smtClean="0">
                          <a:solidFill>
                            <a:schemeClr val="lt1"/>
                          </a:solidFill>
                          <a:effectLst/>
                          <a:latin typeface="Times New Roman" panose="02020603050405020304" pitchFamily="18" charset="0"/>
                          <a:ea typeface="+mn-ea"/>
                          <a:cs typeface="Times New Roman" panose="02020603050405020304" pitchFamily="18" charset="0"/>
                        </a:rPr>
                        <a:t> </a:t>
                      </a:r>
                      <a:r>
                        <a:rPr lang="en-US" sz="1800" b="1" kern="1200" dirty="0" err="1" smtClean="0">
                          <a:solidFill>
                            <a:schemeClr val="lt1"/>
                          </a:solidFill>
                          <a:effectLst/>
                          <a:latin typeface="Times New Roman" panose="02020603050405020304" pitchFamily="18" charset="0"/>
                          <a:ea typeface="+mn-ea"/>
                          <a:cs typeface="Times New Roman" panose="02020603050405020304" pitchFamily="18" charset="0"/>
                        </a:rPr>
                        <a:t>harakatlar</a:t>
                      </a:r>
                      <a:endParaRPr lang="ru-RU" dirty="0">
                        <a:latin typeface="Times New Roman" panose="02020603050405020304" pitchFamily="18" charset="0"/>
                        <a:cs typeface="Times New Roman" panose="02020603050405020304" pitchFamily="18" charset="0"/>
                      </a:endParaRPr>
                    </a:p>
                  </a:txBody>
                  <a:tcPr/>
                </a:tc>
                <a:tc>
                  <a:txBody>
                    <a:bodyPr/>
                    <a:lstStyle/>
                    <a:p>
                      <a:r>
                        <a:rPr lang="ru-RU" sz="1800" b="1" kern="1200" dirty="0" err="1" smtClean="0">
                          <a:solidFill>
                            <a:schemeClr val="lt1"/>
                          </a:solidFill>
                          <a:effectLst/>
                          <a:latin typeface="Times New Roman" panose="02020603050405020304" pitchFamily="18" charset="0"/>
                          <a:ea typeface="+mn-ea"/>
                          <a:cs typeface="Times New Roman" panose="02020603050405020304" pitchFamily="18" charset="0"/>
                        </a:rPr>
                        <a:t>Kinematik</a:t>
                      </a:r>
                      <a:r>
                        <a:rPr lang="ru-RU" sz="1800" b="1" kern="1200" dirty="0" smtClean="0">
                          <a:solidFill>
                            <a:schemeClr val="lt1"/>
                          </a:solidFill>
                          <a:effectLst/>
                          <a:latin typeface="Times New Roman" panose="02020603050405020304" pitchFamily="18" charset="0"/>
                          <a:ea typeface="+mn-ea"/>
                          <a:cs typeface="Times New Roman" panose="02020603050405020304" pitchFamily="18" charset="0"/>
                        </a:rPr>
                        <a:t> </a:t>
                      </a:r>
                      <a:r>
                        <a:rPr lang="ru-RU" sz="1800" b="1" kern="1200" dirty="0" err="1" smtClean="0">
                          <a:solidFill>
                            <a:schemeClr val="lt1"/>
                          </a:solidFill>
                          <a:effectLst/>
                          <a:latin typeface="Times New Roman" panose="02020603050405020304" pitchFamily="18" charset="0"/>
                          <a:ea typeface="+mn-ea"/>
                          <a:cs typeface="Times New Roman" panose="02020603050405020304" pitchFamily="18" charset="0"/>
                        </a:rPr>
                        <a:t>juftlarning</a:t>
                      </a:r>
                      <a:r>
                        <a:rPr lang="ru-RU" sz="1800" b="1" kern="1200" dirty="0" smtClean="0">
                          <a:solidFill>
                            <a:schemeClr val="lt1"/>
                          </a:solidFill>
                          <a:effectLst/>
                          <a:latin typeface="Times New Roman" panose="02020603050405020304" pitchFamily="18" charset="0"/>
                          <a:ea typeface="+mn-ea"/>
                          <a:cs typeface="Times New Roman" panose="02020603050405020304" pitchFamily="18" charset="0"/>
                        </a:rPr>
                        <a:t> </a:t>
                      </a:r>
                      <a:r>
                        <a:rPr lang="ru-RU" sz="1800" b="1" kern="1200" dirty="0" err="1" smtClean="0">
                          <a:solidFill>
                            <a:schemeClr val="lt1"/>
                          </a:solidFill>
                          <a:effectLst/>
                          <a:latin typeface="Times New Roman" panose="02020603050405020304" pitchFamily="18" charset="0"/>
                          <a:ea typeface="+mn-ea"/>
                          <a:cs typeface="Times New Roman" panose="02020603050405020304" pitchFamily="18" charset="0"/>
                        </a:rPr>
                        <a:t>sxematik</a:t>
                      </a:r>
                      <a:r>
                        <a:rPr lang="ru-RU" sz="1800" b="1" kern="1200" dirty="0" smtClean="0">
                          <a:solidFill>
                            <a:schemeClr val="lt1"/>
                          </a:solidFill>
                          <a:effectLst/>
                          <a:latin typeface="Times New Roman" panose="02020603050405020304" pitchFamily="18" charset="0"/>
                          <a:ea typeface="+mn-ea"/>
                          <a:cs typeface="Times New Roman" panose="02020603050405020304" pitchFamily="18" charset="0"/>
                        </a:rPr>
                        <a:t> </a:t>
                      </a:r>
                      <a:r>
                        <a:rPr lang="ru-RU" sz="1800" b="1" kern="1200" dirty="0" err="1" smtClean="0">
                          <a:solidFill>
                            <a:schemeClr val="lt1"/>
                          </a:solidFill>
                          <a:effectLst/>
                          <a:latin typeface="Times New Roman" panose="02020603050405020304" pitchFamily="18" charset="0"/>
                          <a:ea typeface="+mn-ea"/>
                          <a:cs typeface="Times New Roman" panose="02020603050405020304" pitchFamily="18" charset="0"/>
                        </a:rPr>
                        <a:t>ko’rinishi</a:t>
                      </a:r>
                      <a:endParaRPr lang="ru-RU"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xmlns="" val="3998221294"/>
                  </a:ext>
                </a:extLst>
              </a:tr>
              <a:tr h="963948">
                <a:tc>
                  <a:txBody>
                    <a:bodyPr/>
                    <a:lstStyle/>
                    <a:p>
                      <a:r>
                        <a:rPr lang="en-US" sz="1800" kern="1200" dirty="0" smtClean="0">
                          <a:solidFill>
                            <a:schemeClr val="dk1"/>
                          </a:solidFill>
                          <a:effectLst/>
                          <a:latin typeface="+mn-lt"/>
                          <a:ea typeface="+mn-ea"/>
                          <a:cs typeface="+mn-cs"/>
                        </a:rPr>
                        <a:t>I</a:t>
                      </a:r>
                      <a:endParaRPr lang="ru-RU" dirty="0"/>
                    </a:p>
                  </a:txBody>
                  <a:tcPr/>
                </a:tc>
                <a:tc>
                  <a:txBody>
                    <a:bodyPr/>
                    <a:lstStyle/>
                    <a:p>
                      <a:r>
                        <a:rPr lang="en-US" dirty="0" smtClean="0"/>
                        <a:t>1</a:t>
                      </a:r>
                      <a:endParaRPr lang="ru-RU" dirty="0"/>
                    </a:p>
                  </a:txBody>
                  <a:tcPr/>
                </a:tc>
                <a:tc>
                  <a:txBody>
                    <a:bodyPr/>
                    <a:lstStyle/>
                    <a:p>
                      <a:r>
                        <a:rPr lang="en-US" dirty="0" smtClean="0"/>
                        <a:t>5</a:t>
                      </a:r>
                      <a:endParaRPr lang="ru-RU" dirty="0"/>
                    </a:p>
                  </a:txBody>
                  <a:tcPr/>
                </a:tc>
                <a:tc>
                  <a:txBody>
                    <a:bodyPr/>
                    <a:lstStyle/>
                    <a:p>
                      <a:r>
                        <a:rPr lang="ru-RU" sz="1800" kern="1200" dirty="0" smtClean="0">
                          <a:solidFill>
                            <a:schemeClr val="dk1"/>
                          </a:solidFill>
                          <a:effectLst/>
                          <a:latin typeface="Times New Roman" panose="02020603050405020304" pitchFamily="18" charset="0"/>
                          <a:ea typeface="+mn-ea"/>
                          <a:cs typeface="Times New Roman" panose="02020603050405020304" pitchFamily="18" charset="0"/>
                        </a:rPr>
                        <a:t>S</a:t>
                      </a:r>
                      <a:r>
                        <a:rPr lang="en-US" sz="1800" kern="1200" dirty="0" smtClean="0">
                          <a:solidFill>
                            <a:schemeClr val="dk1"/>
                          </a:solidFill>
                          <a:effectLst/>
                          <a:latin typeface="Times New Roman" panose="02020603050405020304" pitchFamily="18" charset="0"/>
                          <a:ea typeface="+mn-ea"/>
                          <a:cs typeface="Times New Roman" panose="02020603050405020304" pitchFamily="18" charset="0"/>
                        </a:rPr>
                        <a:t>h</a:t>
                      </a:r>
                      <a:r>
                        <a:rPr lang="ru-RU" sz="1800" kern="1200" dirty="0" err="1" smtClean="0">
                          <a:solidFill>
                            <a:schemeClr val="dk1"/>
                          </a:solidFill>
                          <a:effectLst/>
                          <a:latin typeface="Times New Roman" panose="02020603050405020304" pitchFamily="18" charset="0"/>
                          <a:ea typeface="+mn-ea"/>
                          <a:cs typeface="Times New Roman" panose="02020603050405020304" pitchFamily="18" charset="0"/>
                        </a:rPr>
                        <a:t>ar</a:t>
                      </a:r>
                      <a:r>
                        <a:rPr lang="ru-RU" sz="1800" kern="1200" dirty="0" smtClean="0">
                          <a:solidFill>
                            <a:schemeClr val="dk1"/>
                          </a:solidFill>
                          <a:effectLst/>
                          <a:latin typeface="Times New Roman" panose="02020603050405020304" pitchFamily="18" charset="0"/>
                          <a:ea typeface="+mn-ea"/>
                          <a:cs typeface="Times New Roman" panose="02020603050405020304" pitchFamily="18" charset="0"/>
                        </a:rPr>
                        <a:t>-</a:t>
                      </a:r>
                    </a:p>
                    <a:p>
                      <a:r>
                        <a:rPr lang="ru-RU" sz="1800" kern="1200" dirty="0" err="1" smtClean="0">
                          <a:solidFill>
                            <a:schemeClr val="dk1"/>
                          </a:solidFill>
                          <a:effectLst/>
                          <a:latin typeface="Times New Roman" panose="02020603050405020304" pitchFamily="18" charset="0"/>
                          <a:ea typeface="+mn-ea"/>
                          <a:cs typeface="Times New Roman" panose="02020603050405020304" pitchFamily="18" charset="0"/>
                        </a:rPr>
                        <a:t>tekislik</a:t>
                      </a:r>
                      <a:endParaRPr lang="ru-RU" dirty="0">
                        <a:latin typeface="Times New Roman" panose="02020603050405020304" pitchFamily="18" charset="0"/>
                        <a:cs typeface="Times New Roman" panose="02020603050405020304" pitchFamily="18" charset="0"/>
                      </a:endParaRPr>
                    </a:p>
                  </a:txBody>
                  <a:tcPr/>
                </a:tc>
                <a:tc>
                  <a:txBody>
                    <a:bodyPr/>
                    <a:lstStyle/>
                    <a:p>
                      <a:endParaRPr lang="ru-RU" dirty="0"/>
                    </a:p>
                  </a:txBody>
                  <a:tcPr/>
                </a:tc>
                <a:tc>
                  <a:txBody>
                    <a:bodyPr/>
                    <a:lstStyle/>
                    <a:p>
                      <a:endParaRPr lang="ru-RU" dirty="0"/>
                    </a:p>
                  </a:txBody>
                  <a:tcPr/>
                </a:tc>
                <a:tc>
                  <a:txBody>
                    <a:bodyPr/>
                    <a:lstStyle/>
                    <a:p>
                      <a:endParaRPr lang="ru-RU" dirty="0"/>
                    </a:p>
                  </a:txBody>
                  <a:tcPr/>
                </a:tc>
                <a:extLst>
                  <a:ext uri="{0D108BD9-81ED-4DB2-BD59-A6C34878D82A}">
                    <a16:rowId xmlns:a16="http://schemas.microsoft.com/office/drawing/2014/main" xmlns="" val="2616512951"/>
                  </a:ext>
                </a:extLst>
              </a:tr>
              <a:tr h="963948">
                <a:tc>
                  <a:txBody>
                    <a:bodyPr/>
                    <a:lstStyle/>
                    <a:p>
                      <a:r>
                        <a:rPr lang="en-US" dirty="0" smtClean="0"/>
                        <a:t>II</a:t>
                      </a:r>
                      <a:endParaRPr lang="ru-RU" dirty="0"/>
                    </a:p>
                  </a:txBody>
                  <a:tcPr/>
                </a:tc>
                <a:tc>
                  <a:txBody>
                    <a:bodyPr/>
                    <a:lstStyle/>
                    <a:p>
                      <a:r>
                        <a:rPr lang="en-US" dirty="0" smtClean="0"/>
                        <a:t>2</a:t>
                      </a:r>
                      <a:endParaRPr lang="ru-RU" dirty="0"/>
                    </a:p>
                  </a:txBody>
                  <a:tcPr/>
                </a:tc>
                <a:tc>
                  <a:txBody>
                    <a:bodyPr/>
                    <a:lstStyle/>
                    <a:p>
                      <a:r>
                        <a:rPr lang="en-US" dirty="0" smtClean="0"/>
                        <a:t>4</a:t>
                      </a:r>
                      <a:endParaRPr lang="ru-RU" dirty="0"/>
                    </a:p>
                  </a:txBody>
                  <a:tcPr/>
                </a:tc>
                <a:tc>
                  <a:txBody>
                    <a:bodyPr/>
                    <a:lstStyle/>
                    <a:p>
                      <a:r>
                        <a:rPr lang="ru-RU" sz="1800" kern="1200" dirty="0" err="1" smtClean="0">
                          <a:solidFill>
                            <a:schemeClr val="dk1"/>
                          </a:solidFill>
                          <a:effectLst/>
                          <a:latin typeface="Times New Roman" panose="02020603050405020304" pitchFamily="18" charset="0"/>
                          <a:ea typeface="+mn-ea"/>
                          <a:cs typeface="Times New Roman" panose="02020603050405020304" pitchFamily="18" charset="0"/>
                        </a:rPr>
                        <a:t>Silindr</a:t>
                      </a:r>
                      <a:r>
                        <a:rPr lang="ru-RU" sz="1800" kern="1200" dirty="0" smtClean="0">
                          <a:solidFill>
                            <a:schemeClr val="dk1"/>
                          </a:solidFill>
                          <a:effectLst/>
                          <a:latin typeface="Times New Roman" panose="02020603050405020304" pitchFamily="18" charset="0"/>
                          <a:ea typeface="+mn-ea"/>
                          <a:cs typeface="Times New Roman" panose="02020603050405020304" pitchFamily="18" charset="0"/>
                        </a:rPr>
                        <a:t>-</a:t>
                      </a:r>
                    </a:p>
                    <a:p>
                      <a:r>
                        <a:rPr lang="ru-RU" sz="1800" kern="1200" dirty="0" err="1" smtClean="0">
                          <a:solidFill>
                            <a:schemeClr val="dk1"/>
                          </a:solidFill>
                          <a:effectLst/>
                          <a:latin typeface="Times New Roman" panose="02020603050405020304" pitchFamily="18" charset="0"/>
                          <a:ea typeface="+mn-ea"/>
                          <a:cs typeface="Times New Roman" panose="02020603050405020304" pitchFamily="18" charset="0"/>
                        </a:rPr>
                        <a:t>tekislik</a:t>
                      </a:r>
                      <a:endParaRPr lang="ru-RU" dirty="0">
                        <a:latin typeface="Times New Roman" panose="02020603050405020304" pitchFamily="18" charset="0"/>
                        <a:cs typeface="Times New Roman" panose="02020603050405020304" pitchFamily="18" charset="0"/>
                      </a:endParaRPr>
                    </a:p>
                  </a:txBody>
                  <a:tcPr/>
                </a:tc>
                <a:tc>
                  <a:txBody>
                    <a:bodyPr/>
                    <a:lstStyle/>
                    <a:p>
                      <a:endParaRPr lang="ru-RU" dirty="0"/>
                    </a:p>
                  </a:txBody>
                  <a:tcPr/>
                </a:tc>
                <a:tc>
                  <a:txBody>
                    <a:bodyPr/>
                    <a:lstStyle/>
                    <a:p>
                      <a:endParaRPr lang="ru-RU" dirty="0"/>
                    </a:p>
                  </a:txBody>
                  <a:tcPr/>
                </a:tc>
                <a:tc>
                  <a:txBody>
                    <a:bodyPr/>
                    <a:lstStyle/>
                    <a:p>
                      <a:endParaRPr lang="ru-RU" dirty="0"/>
                    </a:p>
                  </a:txBody>
                  <a:tcPr/>
                </a:tc>
                <a:extLst>
                  <a:ext uri="{0D108BD9-81ED-4DB2-BD59-A6C34878D82A}">
                    <a16:rowId xmlns:a16="http://schemas.microsoft.com/office/drawing/2014/main" xmlns="" val="2051647778"/>
                  </a:ext>
                </a:extLst>
              </a:tr>
              <a:tr h="963948">
                <a:tc>
                  <a:txBody>
                    <a:bodyPr/>
                    <a:lstStyle/>
                    <a:p>
                      <a:r>
                        <a:rPr lang="en-US" dirty="0" smtClean="0"/>
                        <a:t>III</a:t>
                      </a:r>
                      <a:endParaRPr lang="ru-RU" dirty="0"/>
                    </a:p>
                  </a:txBody>
                  <a:tcPr/>
                </a:tc>
                <a:tc>
                  <a:txBody>
                    <a:bodyPr/>
                    <a:lstStyle/>
                    <a:p>
                      <a:r>
                        <a:rPr lang="en-US" dirty="0" smtClean="0"/>
                        <a:t>3</a:t>
                      </a:r>
                      <a:endParaRPr lang="ru-RU" dirty="0"/>
                    </a:p>
                  </a:txBody>
                  <a:tcPr/>
                </a:tc>
                <a:tc>
                  <a:txBody>
                    <a:bodyPr/>
                    <a:lstStyle/>
                    <a:p>
                      <a:r>
                        <a:rPr lang="en-US" dirty="0" smtClean="0"/>
                        <a:t>3</a:t>
                      </a:r>
                      <a:endParaRPr lang="ru-RU" dirty="0"/>
                    </a:p>
                  </a:txBody>
                  <a:tcPr/>
                </a:tc>
                <a:tc>
                  <a:txBody>
                    <a:bodyPr/>
                    <a:lstStyle/>
                    <a:p>
                      <a:r>
                        <a:rPr lang="ru-RU" sz="1800" kern="1200" dirty="0" err="1" smtClean="0">
                          <a:solidFill>
                            <a:schemeClr val="dk1"/>
                          </a:solidFill>
                          <a:effectLst/>
                          <a:latin typeface="Times New Roman" panose="02020603050405020304" pitchFamily="18" charset="0"/>
                          <a:ea typeface="+mn-ea"/>
                          <a:cs typeface="Times New Roman" panose="02020603050405020304" pitchFamily="18" charset="0"/>
                        </a:rPr>
                        <a:t>Sferik</a:t>
                      </a:r>
                      <a:endParaRPr lang="ru-RU" dirty="0">
                        <a:latin typeface="Times New Roman" panose="02020603050405020304" pitchFamily="18" charset="0"/>
                        <a:cs typeface="Times New Roman" panose="02020603050405020304" pitchFamily="18" charset="0"/>
                      </a:endParaRPr>
                    </a:p>
                  </a:txBody>
                  <a:tcPr/>
                </a:tc>
                <a:tc>
                  <a:txBody>
                    <a:bodyPr/>
                    <a:lstStyle/>
                    <a:p>
                      <a:endParaRPr lang="ru-RU" dirty="0"/>
                    </a:p>
                  </a:txBody>
                  <a:tcPr/>
                </a:tc>
                <a:tc>
                  <a:txBody>
                    <a:bodyPr/>
                    <a:lstStyle/>
                    <a:p>
                      <a:endParaRPr lang="ru-RU" dirty="0"/>
                    </a:p>
                  </a:txBody>
                  <a:tcPr/>
                </a:tc>
                <a:tc>
                  <a:txBody>
                    <a:bodyPr/>
                    <a:lstStyle/>
                    <a:p>
                      <a:endParaRPr lang="ru-RU" dirty="0"/>
                    </a:p>
                  </a:txBody>
                  <a:tcPr/>
                </a:tc>
                <a:extLst>
                  <a:ext uri="{0D108BD9-81ED-4DB2-BD59-A6C34878D82A}">
                    <a16:rowId xmlns:a16="http://schemas.microsoft.com/office/drawing/2014/main" xmlns="" val="2344237201"/>
                  </a:ext>
                </a:extLst>
              </a:tr>
              <a:tr h="963948">
                <a:tc>
                  <a:txBody>
                    <a:bodyPr/>
                    <a:lstStyle/>
                    <a:p>
                      <a:r>
                        <a:rPr lang="en-US" sz="1800" kern="1200" dirty="0" smtClean="0">
                          <a:solidFill>
                            <a:schemeClr val="dk1"/>
                          </a:solidFill>
                          <a:effectLst/>
                          <a:latin typeface="+mn-lt"/>
                          <a:ea typeface="+mn-ea"/>
                          <a:cs typeface="+mn-cs"/>
                        </a:rPr>
                        <a:t>IV</a:t>
                      </a:r>
                      <a:endParaRPr lang="ru-RU" dirty="0"/>
                    </a:p>
                  </a:txBody>
                  <a:tcPr/>
                </a:tc>
                <a:tc>
                  <a:txBody>
                    <a:bodyPr/>
                    <a:lstStyle/>
                    <a:p>
                      <a:r>
                        <a:rPr lang="en-US" dirty="0" smtClean="0"/>
                        <a:t>4</a:t>
                      </a:r>
                      <a:endParaRPr lang="ru-RU" dirty="0"/>
                    </a:p>
                  </a:txBody>
                  <a:tcPr/>
                </a:tc>
                <a:tc>
                  <a:txBody>
                    <a:bodyPr/>
                    <a:lstStyle/>
                    <a:p>
                      <a:r>
                        <a:rPr lang="en-US" dirty="0" smtClean="0"/>
                        <a:t>2</a:t>
                      </a:r>
                      <a:endParaRPr lang="ru-RU" dirty="0"/>
                    </a:p>
                  </a:txBody>
                  <a:tcPr/>
                </a:tc>
                <a:tc>
                  <a:txBody>
                    <a:bodyPr/>
                    <a:lstStyle/>
                    <a:p>
                      <a:r>
                        <a:rPr lang="ru-RU" sz="1800" kern="1200" dirty="0" err="1" smtClean="0">
                          <a:solidFill>
                            <a:schemeClr val="dk1"/>
                          </a:solidFill>
                          <a:effectLst/>
                          <a:latin typeface="Times New Roman" panose="02020603050405020304" pitchFamily="18" charset="0"/>
                          <a:ea typeface="+mn-ea"/>
                          <a:cs typeface="Times New Roman" panose="02020603050405020304" pitchFamily="18" charset="0"/>
                        </a:rPr>
                        <a:t>Silindrik</a:t>
                      </a:r>
                      <a:endParaRPr lang="ru-RU" dirty="0">
                        <a:latin typeface="Times New Roman" panose="02020603050405020304" pitchFamily="18" charset="0"/>
                        <a:cs typeface="Times New Roman" panose="02020603050405020304" pitchFamily="18" charset="0"/>
                      </a:endParaRPr>
                    </a:p>
                  </a:txBody>
                  <a:tcPr/>
                </a:tc>
                <a:tc>
                  <a:txBody>
                    <a:bodyPr/>
                    <a:lstStyle/>
                    <a:p>
                      <a:endParaRPr lang="ru-RU" dirty="0"/>
                    </a:p>
                  </a:txBody>
                  <a:tcPr/>
                </a:tc>
                <a:tc>
                  <a:txBody>
                    <a:bodyPr/>
                    <a:lstStyle/>
                    <a:p>
                      <a:endParaRPr lang="ru-RU" dirty="0"/>
                    </a:p>
                  </a:txBody>
                  <a:tcPr/>
                </a:tc>
                <a:tc>
                  <a:txBody>
                    <a:bodyPr/>
                    <a:lstStyle/>
                    <a:p>
                      <a:endParaRPr lang="ru-RU" dirty="0"/>
                    </a:p>
                  </a:txBody>
                  <a:tcPr/>
                </a:tc>
                <a:extLst>
                  <a:ext uri="{0D108BD9-81ED-4DB2-BD59-A6C34878D82A}">
                    <a16:rowId xmlns:a16="http://schemas.microsoft.com/office/drawing/2014/main" xmlns="" val="2303995887"/>
                  </a:ext>
                </a:extLst>
              </a:tr>
              <a:tr h="963948">
                <a:tc>
                  <a:txBody>
                    <a:bodyPr/>
                    <a:lstStyle/>
                    <a:p>
                      <a:r>
                        <a:rPr lang="en-US" sz="1800" kern="1200" dirty="0" smtClean="0">
                          <a:solidFill>
                            <a:schemeClr val="dk1"/>
                          </a:solidFill>
                          <a:effectLst/>
                          <a:latin typeface="+mn-lt"/>
                          <a:ea typeface="+mn-ea"/>
                          <a:cs typeface="+mn-cs"/>
                        </a:rPr>
                        <a:t>V</a:t>
                      </a:r>
                      <a:endParaRPr lang="ru-RU" dirty="0"/>
                    </a:p>
                  </a:txBody>
                  <a:tcPr/>
                </a:tc>
                <a:tc>
                  <a:txBody>
                    <a:bodyPr/>
                    <a:lstStyle/>
                    <a:p>
                      <a:r>
                        <a:rPr lang="en-US" dirty="0" smtClean="0"/>
                        <a:t>5</a:t>
                      </a:r>
                      <a:endParaRPr lang="ru-RU" dirty="0"/>
                    </a:p>
                  </a:txBody>
                  <a:tcPr/>
                </a:tc>
                <a:tc>
                  <a:txBody>
                    <a:bodyPr/>
                    <a:lstStyle/>
                    <a:p>
                      <a:r>
                        <a:rPr lang="en-US" dirty="0" smtClean="0"/>
                        <a:t>1</a:t>
                      </a:r>
                      <a:endParaRPr lang="ru-RU" dirty="0"/>
                    </a:p>
                  </a:txBody>
                  <a:tcPr/>
                </a:tc>
                <a:tc>
                  <a:txBody>
                    <a:bodyPr/>
                    <a:lstStyle/>
                    <a:p>
                      <a:r>
                        <a:rPr lang="ru-RU" sz="1800" kern="1200" dirty="0" err="1" smtClean="0">
                          <a:solidFill>
                            <a:schemeClr val="dk1"/>
                          </a:solidFill>
                          <a:effectLst/>
                          <a:latin typeface="Times New Roman" panose="02020603050405020304" pitchFamily="18" charset="0"/>
                          <a:ea typeface="+mn-ea"/>
                          <a:cs typeface="Times New Roman" panose="02020603050405020304" pitchFamily="18" charset="0"/>
                        </a:rPr>
                        <a:t>Ilgarila</a:t>
                      </a:r>
                      <a:r>
                        <a:rPr lang="en-US" sz="1800" kern="1200" dirty="0" smtClean="0">
                          <a:solidFill>
                            <a:schemeClr val="dk1"/>
                          </a:solidFill>
                          <a:effectLst/>
                          <a:latin typeface="Times New Roman" panose="02020603050405020304" pitchFamily="18" charset="0"/>
                          <a:ea typeface="+mn-ea"/>
                          <a:cs typeface="Times New Roman" panose="02020603050405020304" pitchFamily="18" charset="0"/>
                        </a:rPr>
                        <a:t>-</a:t>
                      </a:r>
                      <a:r>
                        <a:rPr lang="ru-RU" sz="1800" kern="1200" dirty="0" err="1" smtClean="0">
                          <a:solidFill>
                            <a:schemeClr val="dk1"/>
                          </a:solidFill>
                          <a:effectLst/>
                          <a:latin typeface="Times New Roman" panose="02020603050405020304" pitchFamily="18" charset="0"/>
                          <a:ea typeface="+mn-ea"/>
                          <a:cs typeface="Times New Roman" panose="02020603050405020304" pitchFamily="18" charset="0"/>
                        </a:rPr>
                        <a:t>nuvchi</a:t>
                      </a:r>
                      <a:endParaRPr lang="ru-RU" dirty="0">
                        <a:latin typeface="Times New Roman" panose="02020603050405020304" pitchFamily="18" charset="0"/>
                        <a:cs typeface="Times New Roman" panose="02020603050405020304" pitchFamily="18" charset="0"/>
                      </a:endParaRPr>
                    </a:p>
                  </a:txBody>
                  <a:tcPr/>
                </a:tc>
                <a:tc>
                  <a:txBody>
                    <a:bodyPr/>
                    <a:lstStyle/>
                    <a:p>
                      <a:endParaRPr lang="ru-RU" dirty="0"/>
                    </a:p>
                  </a:txBody>
                  <a:tcPr/>
                </a:tc>
                <a:tc>
                  <a:txBody>
                    <a:bodyPr/>
                    <a:lstStyle/>
                    <a:p>
                      <a:endParaRPr lang="ru-RU" dirty="0"/>
                    </a:p>
                  </a:txBody>
                  <a:tcPr/>
                </a:tc>
                <a:tc>
                  <a:txBody>
                    <a:bodyPr/>
                    <a:lstStyle/>
                    <a:p>
                      <a:endParaRPr lang="ru-RU" dirty="0"/>
                    </a:p>
                  </a:txBody>
                  <a:tcPr/>
                </a:tc>
                <a:extLst>
                  <a:ext uri="{0D108BD9-81ED-4DB2-BD59-A6C34878D82A}">
                    <a16:rowId xmlns:a16="http://schemas.microsoft.com/office/drawing/2014/main" xmlns="" val="3948527702"/>
                  </a:ext>
                </a:extLst>
              </a:tr>
              <a:tr h="963948">
                <a:tc>
                  <a:txBody>
                    <a:bodyPr/>
                    <a:lstStyle/>
                    <a:p>
                      <a:r>
                        <a:rPr lang="en-US" sz="1800" kern="1200" dirty="0" smtClean="0">
                          <a:solidFill>
                            <a:schemeClr val="dk1"/>
                          </a:solidFill>
                          <a:effectLst/>
                          <a:latin typeface="+mn-lt"/>
                          <a:ea typeface="+mn-ea"/>
                          <a:cs typeface="+mn-cs"/>
                        </a:rPr>
                        <a:t>V</a:t>
                      </a:r>
                      <a:endParaRPr lang="ru-RU" dirty="0"/>
                    </a:p>
                  </a:txBody>
                  <a:tcPr/>
                </a:tc>
                <a:tc>
                  <a:txBody>
                    <a:bodyPr/>
                    <a:lstStyle/>
                    <a:p>
                      <a:r>
                        <a:rPr lang="en-US" dirty="0" smtClean="0"/>
                        <a:t>5</a:t>
                      </a:r>
                      <a:endParaRPr lang="ru-RU" dirty="0"/>
                    </a:p>
                  </a:txBody>
                  <a:tcPr/>
                </a:tc>
                <a:tc>
                  <a:txBody>
                    <a:bodyPr/>
                    <a:lstStyle/>
                    <a:p>
                      <a:r>
                        <a:rPr lang="en-US" dirty="0" smtClean="0"/>
                        <a:t>1</a:t>
                      </a:r>
                      <a:endParaRPr lang="ru-RU" dirty="0"/>
                    </a:p>
                  </a:txBody>
                  <a:tcPr/>
                </a:tc>
                <a:tc>
                  <a:txBody>
                    <a:bodyPr/>
                    <a:lstStyle/>
                    <a:p>
                      <a:r>
                        <a:rPr lang="ru-RU" sz="1800" kern="1200" dirty="0" err="1" smtClean="0">
                          <a:solidFill>
                            <a:schemeClr val="dk1"/>
                          </a:solidFill>
                          <a:effectLst/>
                          <a:latin typeface="Times New Roman" panose="02020603050405020304" pitchFamily="18" charset="0"/>
                          <a:ea typeface="+mn-ea"/>
                          <a:cs typeface="Times New Roman" panose="02020603050405020304" pitchFamily="18" charset="0"/>
                        </a:rPr>
                        <a:t>Aylanuvchi</a:t>
                      </a:r>
                      <a:r>
                        <a:rPr lang="ru-RU" sz="1800" kern="1200" dirty="0" smtClean="0">
                          <a:solidFill>
                            <a:schemeClr val="dk1"/>
                          </a:solidFill>
                          <a:effectLst/>
                          <a:latin typeface="Times New Roman" panose="02020603050405020304" pitchFamily="18" charset="0"/>
                          <a:ea typeface="+mn-ea"/>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a:txBody>
                  <a:tcPr/>
                </a:tc>
                <a:tc>
                  <a:txBody>
                    <a:bodyPr/>
                    <a:lstStyle/>
                    <a:p>
                      <a:endParaRPr lang="ru-RU" dirty="0"/>
                    </a:p>
                  </a:txBody>
                  <a:tcPr/>
                </a:tc>
                <a:tc>
                  <a:txBody>
                    <a:bodyPr/>
                    <a:lstStyle/>
                    <a:p>
                      <a:endParaRPr lang="ru-RU" dirty="0"/>
                    </a:p>
                  </a:txBody>
                  <a:tcPr/>
                </a:tc>
                <a:tc>
                  <a:txBody>
                    <a:bodyPr/>
                    <a:lstStyle/>
                    <a:p>
                      <a:endParaRPr lang="ru-RU" dirty="0"/>
                    </a:p>
                  </a:txBody>
                  <a:tcPr/>
                </a:tc>
                <a:extLst>
                  <a:ext uri="{0D108BD9-81ED-4DB2-BD59-A6C34878D82A}">
                    <a16:rowId xmlns:a16="http://schemas.microsoft.com/office/drawing/2014/main" xmlns="" val="67987686"/>
                  </a:ext>
                </a:extLst>
              </a:tr>
            </a:tbl>
          </a:graphicData>
        </a:graphic>
      </p:graphicFrame>
      <p:pic>
        <p:nvPicPr>
          <p:cNvPr id="8" name="Рисунок 7"/>
          <p:cNvPicPr>
            <a:picLocks noChangeAspect="1"/>
          </p:cNvPicPr>
          <p:nvPr/>
        </p:nvPicPr>
        <p:blipFill>
          <a:blip r:embed="rId3"/>
          <a:stretch>
            <a:fillRect/>
          </a:stretch>
        </p:blipFill>
        <p:spPr>
          <a:xfrm>
            <a:off x="4970881" y="6013451"/>
            <a:ext cx="1658680" cy="825499"/>
          </a:xfrm>
          <a:prstGeom prst="rect">
            <a:avLst/>
          </a:prstGeom>
        </p:spPr>
      </p:pic>
      <p:pic>
        <p:nvPicPr>
          <p:cNvPr id="9" name="Рисунок 8"/>
          <p:cNvPicPr>
            <a:picLocks noChangeAspect="1"/>
          </p:cNvPicPr>
          <p:nvPr/>
        </p:nvPicPr>
        <p:blipFill>
          <a:blip r:embed="rId4"/>
          <a:stretch>
            <a:fillRect/>
          </a:stretch>
        </p:blipFill>
        <p:spPr>
          <a:xfrm>
            <a:off x="4970881" y="5086283"/>
            <a:ext cx="1658680" cy="901700"/>
          </a:xfrm>
          <a:prstGeom prst="rect">
            <a:avLst/>
          </a:prstGeom>
        </p:spPr>
      </p:pic>
      <p:pic>
        <p:nvPicPr>
          <p:cNvPr id="10" name="Рисунок 9"/>
          <p:cNvPicPr>
            <a:picLocks noChangeAspect="1"/>
          </p:cNvPicPr>
          <p:nvPr/>
        </p:nvPicPr>
        <p:blipFill>
          <a:blip r:embed="rId5"/>
          <a:stretch>
            <a:fillRect/>
          </a:stretch>
        </p:blipFill>
        <p:spPr>
          <a:xfrm>
            <a:off x="4970881" y="4133969"/>
            <a:ext cx="1658680" cy="920631"/>
          </a:xfrm>
          <a:prstGeom prst="rect">
            <a:avLst/>
          </a:prstGeom>
        </p:spPr>
      </p:pic>
      <p:pic>
        <p:nvPicPr>
          <p:cNvPr id="11" name="Рисунок 10"/>
          <p:cNvPicPr>
            <a:picLocks noChangeAspect="1"/>
          </p:cNvPicPr>
          <p:nvPr/>
        </p:nvPicPr>
        <p:blipFill>
          <a:blip r:embed="rId6"/>
          <a:stretch>
            <a:fillRect/>
          </a:stretch>
        </p:blipFill>
        <p:spPr>
          <a:xfrm>
            <a:off x="4970881" y="3181240"/>
            <a:ext cx="1658680" cy="819271"/>
          </a:xfrm>
          <a:prstGeom prst="rect">
            <a:avLst/>
          </a:prstGeom>
        </p:spPr>
      </p:pic>
      <p:pic>
        <p:nvPicPr>
          <p:cNvPr id="12" name="Рисунок 11"/>
          <p:cNvPicPr>
            <a:picLocks noChangeAspect="1"/>
          </p:cNvPicPr>
          <p:nvPr/>
        </p:nvPicPr>
        <p:blipFill>
          <a:blip r:embed="rId7"/>
          <a:stretch>
            <a:fillRect/>
          </a:stretch>
        </p:blipFill>
        <p:spPr>
          <a:xfrm>
            <a:off x="4970881" y="2197051"/>
            <a:ext cx="1658680" cy="876300"/>
          </a:xfrm>
          <a:prstGeom prst="rect">
            <a:avLst/>
          </a:prstGeom>
        </p:spPr>
      </p:pic>
      <p:pic>
        <p:nvPicPr>
          <p:cNvPr id="13" name="Рисунок 12"/>
          <p:cNvPicPr>
            <a:picLocks noChangeAspect="1"/>
          </p:cNvPicPr>
          <p:nvPr/>
        </p:nvPicPr>
        <p:blipFill>
          <a:blip r:embed="rId8"/>
          <a:stretch>
            <a:fillRect/>
          </a:stretch>
        </p:blipFill>
        <p:spPr>
          <a:xfrm>
            <a:off x="4970881" y="1225562"/>
            <a:ext cx="1658680" cy="863600"/>
          </a:xfrm>
          <a:prstGeom prst="rect">
            <a:avLst/>
          </a:prstGeom>
        </p:spPr>
      </p:pic>
      <p:pic>
        <p:nvPicPr>
          <p:cNvPr id="14" name="Рисунок 13"/>
          <p:cNvPicPr>
            <a:picLocks noChangeAspect="1"/>
          </p:cNvPicPr>
          <p:nvPr/>
        </p:nvPicPr>
        <p:blipFill>
          <a:blip r:embed="rId9"/>
          <a:stretch>
            <a:fillRect/>
          </a:stretch>
        </p:blipFill>
        <p:spPr>
          <a:xfrm>
            <a:off x="7172956" y="6067442"/>
            <a:ext cx="1791310" cy="825499"/>
          </a:xfrm>
          <a:prstGeom prst="rect">
            <a:avLst/>
          </a:prstGeom>
        </p:spPr>
      </p:pic>
      <p:pic>
        <p:nvPicPr>
          <p:cNvPr id="15" name="Рисунок 14"/>
          <p:cNvPicPr>
            <a:picLocks noChangeAspect="1"/>
          </p:cNvPicPr>
          <p:nvPr/>
        </p:nvPicPr>
        <p:blipFill>
          <a:blip r:embed="rId10"/>
          <a:stretch>
            <a:fillRect/>
          </a:stretch>
        </p:blipFill>
        <p:spPr>
          <a:xfrm>
            <a:off x="7172956" y="5111683"/>
            <a:ext cx="1791310" cy="850900"/>
          </a:xfrm>
          <a:prstGeom prst="rect">
            <a:avLst/>
          </a:prstGeom>
        </p:spPr>
      </p:pic>
      <p:pic>
        <p:nvPicPr>
          <p:cNvPr id="16" name="Рисунок 15"/>
          <p:cNvPicPr>
            <a:picLocks noChangeAspect="1"/>
          </p:cNvPicPr>
          <p:nvPr/>
        </p:nvPicPr>
        <p:blipFill>
          <a:blip r:embed="rId11"/>
          <a:stretch>
            <a:fillRect/>
          </a:stretch>
        </p:blipFill>
        <p:spPr>
          <a:xfrm>
            <a:off x="7172956" y="4143787"/>
            <a:ext cx="1791310" cy="920629"/>
          </a:xfrm>
          <a:prstGeom prst="rect">
            <a:avLst/>
          </a:prstGeom>
        </p:spPr>
      </p:pic>
      <p:pic>
        <p:nvPicPr>
          <p:cNvPr id="17" name="Рисунок 16"/>
          <p:cNvPicPr>
            <a:picLocks noChangeAspect="1"/>
          </p:cNvPicPr>
          <p:nvPr/>
        </p:nvPicPr>
        <p:blipFill>
          <a:blip r:embed="rId12"/>
          <a:stretch>
            <a:fillRect/>
          </a:stretch>
        </p:blipFill>
        <p:spPr>
          <a:xfrm>
            <a:off x="7172956" y="3160665"/>
            <a:ext cx="1791310" cy="819271"/>
          </a:xfrm>
          <a:prstGeom prst="rect">
            <a:avLst/>
          </a:prstGeom>
        </p:spPr>
      </p:pic>
      <p:pic>
        <p:nvPicPr>
          <p:cNvPr id="18" name="Рисунок 17"/>
          <p:cNvPicPr>
            <a:picLocks noChangeAspect="1"/>
          </p:cNvPicPr>
          <p:nvPr/>
        </p:nvPicPr>
        <p:blipFill>
          <a:blip r:embed="rId13"/>
          <a:stretch>
            <a:fillRect/>
          </a:stretch>
        </p:blipFill>
        <p:spPr>
          <a:xfrm>
            <a:off x="7172956" y="2197052"/>
            <a:ext cx="1791310" cy="876299"/>
          </a:xfrm>
          <a:prstGeom prst="rect">
            <a:avLst/>
          </a:prstGeom>
        </p:spPr>
      </p:pic>
      <p:pic>
        <p:nvPicPr>
          <p:cNvPr id="19" name="Рисунок 18"/>
          <p:cNvPicPr>
            <a:picLocks noChangeAspect="1"/>
          </p:cNvPicPr>
          <p:nvPr/>
        </p:nvPicPr>
        <p:blipFill>
          <a:blip r:embed="rId14"/>
          <a:stretch>
            <a:fillRect/>
          </a:stretch>
        </p:blipFill>
        <p:spPr>
          <a:xfrm>
            <a:off x="7172956" y="1203281"/>
            <a:ext cx="1974540" cy="863598"/>
          </a:xfrm>
          <a:prstGeom prst="rect">
            <a:avLst/>
          </a:prstGeom>
        </p:spPr>
      </p:pic>
      <p:pic>
        <p:nvPicPr>
          <p:cNvPr id="20" name="Рисунок 19"/>
          <p:cNvPicPr>
            <a:picLocks noChangeAspect="1"/>
          </p:cNvPicPr>
          <p:nvPr/>
        </p:nvPicPr>
        <p:blipFill>
          <a:blip r:embed="rId15"/>
          <a:stretch>
            <a:fillRect/>
          </a:stretch>
        </p:blipFill>
        <p:spPr>
          <a:xfrm>
            <a:off x="9991388" y="6077298"/>
            <a:ext cx="1801456" cy="825499"/>
          </a:xfrm>
          <a:prstGeom prst="rect">
            <a:avLst/>
          </a:prstGeom>
        </p:spPr>
      </p:pic>
      <p:pic>
        <p:nvPicPr>
          <p:cNvPr id="21" name="Рисунок 20"/>
          <p:cNvPicPr>
            <a:picLocks noChangeAspect="1"/>
          </p:cNvPicPr>
          <p:nvPr/>
        </p:nvPicPr>
        <p:blipFill>
          <a:blip r:embed="rId16"/>
          <a:stretch>
            <a:fillRect/>
          </a:stretch>
        </p:blipFill>
        <p:spPr>
          <a:xfrm>
            <a:off x="9970515" y="5054600"/>
            <a:ext cx="1801456" cy="901700"/>
          </a:xfrm>
          <a:prstGeom prst="rect">
            <a:avLst/>
          </a:prstGeom>
        </p:spPr>
      </p:pic>
      <p:pic>
        <p:nvPicPr>
          <p:cNvPr id="22" name="Рисунок 21"/>
          <p:cNvPicPr>
            <a:picLocks noChangeAspect="1"/>
          </p:cNvPicPr>
          <p:nvPr/>
        </p:nvPicPr>
        <p:blipFill>
          <a:blip r:embed="rId17"/>
          <a:stretch>
            <a:fillRect/>
          </a:stretch>
        </p:blipFill>
        <p:spPr>
          <a:xfrm>
            <a:off x="9970515" y="4133969"/>
            <a:ext cx="1801456" cy="869831"/>
          </a:xfrm>
          <a:prstGeom prst="rect">
            <a:avLst/>
          </a:prstGeom>
        </p:spPr>
      </p:pic>
      <p:pic>
        <p:nvPicPr>
          <p:cNvPr id="24" name="Рисунок 23"/>
          <p:cNvPicPr>
            <a:picLocks noChangeAspect="1"/>
          </p:cNvPicPr>
          <p:nvPr/>
        </p:nvPicPr>
        <p:blipFill>
          <a:blip r:embed="rId18"/>
          <a:stretch>
            <a:fillRect/>
          </a:stretch>
        </p:blipFill>
        <p:spPr>
          <a:xfrm>
            <a:off x="9970516" y="3213096"/>
            <a:ext cx="1801456" cy="819270"/>
          </a:xfrm>
          <a:prstGeom prst="rect">
            <a:avLst/>
          </a:prstGeom>
        </p:spPr>
      </p:pic>
      <p:pic>
        <p:nvPicPr>
          <p:cNvPr id="25" name="Рисунок 24"/>
          <p:cNvPicPr>
            <a:picLocks noChangeAspect="1"/>
          </p:cNvPicPr>
          <p:nvPr/>
        </p:nvPicPr>
        <p:blipFill>
          <a:blip r:embed="rId19"/>
          <a:stretch>
            <a:fillRect/>
          </a:stretch>
        </p:blipFill>
        <p:spPr>
          <a:xfrm>
            <a:off x="9970516" y="2190762"/>
            <a:ext cx="1801456" cy="895238"/>
          </a:xfrm>
          <a:prstGeom prst="rect">
            <a:avLst/>
          </a:prstGeom>
        </p:spPr>
      </p:pic>
      <p:pic>
        <p:nvPicPr>
          <p:cNvPr id="26" name="Рисунок 25"/>
          <p:cNvPicPr>
            <a:picLocks noChangeAspect="1"/>
          </p:cNvPicPr>
          <p:nvPr/>
        </p:nvPicPr>
        <p:blipFill>
          <a:blip r:embed="rId20"/>
          <a:stretch>
            <a:fillRect/>
          </a:stretch>
        </p:blipFill>
        <p:spPr>
          <a:xfrm>
            <a:off x="9991388" y="1180998"/>
            <a:ext cx="1801456" cy="908164"/>
          </a:xfrm>
          <a:prstGeom prst="rect">
            <a:avLst/>
          </a:prstGeom>
        </p:spPr>
      </p:pic>
    </p:spTree>
    <p:extLst>
      <p:ext uri="{BB962C8B-B14F-4D97-AF65-F5344CB8AC3E}">
        <p14:creationId xmlns:p14="http://schemas.microsoft.com/office/powerpoint/2010/main" val="187639172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80821" y="154546"/>
            <a:ext cx="11708148" cy="6370975"/>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just">
              <a:spcAft>
                <a:spcPts val="0"/>
              </a:spcAft>
            </a:pP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Savollar</a:t>
            </a:r>
            <a:endParaRPr lang="en-US" sz="2400" dirty="0" smtClean="0">
              <a:latin typeface="Times New Roman" panose="02020603050405020304" pitchFamily="18" charset="0"/>
              <a:ea typeface="Times New Roman" panose="02020603050405020304" pitchFamily="18" charset="0"/>
            </a:endParaRPr>
          </a:p>
          <a:p>
            <a:pPr marL="742950" indent="-742950" algn="just">
              <a:spcAft>
                <a:spcPts val="0"/>
              </a:spcAft>
              <a:buFont typeface="+mj-lt"/>
              <a:buAutoNum type="arabicPeriod"/>
            </a:pPr>
            <a:r>
              <a:rPr lang="en-US" sz="2400" dirty="0" err="1" smtClean="0">
                <a:latin typeface="Times New Roman" panose="02020603050405020304" pitchFamily="18" charset="0"/>
                <a:ea typeface="Times New Roman" panose="02020603050405020304" pitchFamily="18" charset="0"/>
              </a:rPr>
              <a:t>Mexanizmga</a:t>
            </a:r>
            <a:r>
              <a:rPr lang="en-US" sz="2400" dirty="0" smtClean="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ta'rif</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bering</a:t>
            </a:r>
            <a:r>
              <a:rPr lang="en-US" sz="2400" dirty="0">
                <a:latin typeface="Times New Roman" panose="02020603050405020304" pitchFamily="18" charset="0"/>
                <a:ea typeface="Times New Roman" panose="02020603050405020304" pitchFamily="18" charset="0"/>
              </a:rPr>
              <a:t>.</a:t>
            </a:r>
            <a:endParaRPr lang="ru-RU" sz="2400" dirty="0">
              <a:latin typeface="Times New Roman" panose="02020603050405020304" pitchFamily="18" charset="0"/>
              <a:ea typeface="Times New Roman" panose="02020603050405020304" pitchFamily="18" charset="0"/>
            </a:endParaRPr>
          </a:p>
          <a:p>
            <a:pPr marL="742950" indent="-742950" algn="just">
              <a:spcAft>
                <a:spcPts val="0"/>
              </a:spcAft>
              <a:buFont typeface="+mj-lt"/>
              <a:buAutoNum type="arabicPeriod"/>
            </a:pPr>
            <a:r>
              <a:rPr lang="en-US" sz="2400" dirty="0" err="1" smtClean="0">
                <a:latin typeface="Times New Roman" panose="02020603050405020304" pitchFamily="18" charset="0"/>
                <a:ea typeface="Times New Roman" panose="02020603050405020304" pitchFamily="18" charset="0"/>
              </a:rPr>
              <a:t>Mashina</a:t>
            </a:r>
            <a:r>
              <a:rPr lang="en-US" sz="2400" dirty="0" smtClean="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mexanizmni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ma'nosi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farqini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ayting</a:t>
            </a:r>
            <a:r>
              <a:rPr lang="en-US" sz="2400" dirty="0">
                <a:latin typeface="Times New Roman" panose="02020603050405020304" pitchFamily="18" charset="0"/>
                <a:ea typeface="Times New Roman" panose="02020603050405020304" pitchFamily="18" charset="0"/>
              </a:rPr>
              <a:t>.</a:t>
            </a:r>
            <a:endParaRPr lang="ru-RU" sz="2400" dirty="0">
              <a:latin typeface="Times New Roman" panose="02020603050405020304" pitchFamily="18" charset="0"/>
              <a:ea typeface="Times New Roman" panose="02020603050405020304" pitchFamily="18" charset="0"/>
            </a:endParaRPr>
          </a:p>
          <a:p>
            <a:pPr marL="742950" indent="-742950" algn="just">
              <a:spcAft>
                <a:spcPts val="0"/>
              </a:spcAft>
              <a:buFont typeface="+mj-lt"/>
              <a:buAutoNum type="arabicPeriod"/>
            </a:pPr>
            <a:r>
              <a:rPr lang="en-US" sz="2400" dirty="0" err="1" smtClean="0">
                <a:latin typeface="Times New Roman" panose="02020603050405020304" pitchFamily="18" charset="0"/>
                <a:ea typeface="Times New Roman" panose="02020603050405020304" pitchFamily="18" charset="0"/>
              </a:rPr>
              <a:t>Mexanizmning</a:t>
            </a:r>
            <a:r>
              <a:rPr lang="en-US" sz="2400" dirty="0" smtClean="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qanday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turlari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mavjud</a:t>
            </a:r>
            <a:r>
              <a:rPr lang="en-US" sz="2400" dirty="0">
                <a:latin typeface="Times New Roman" panose="02020603050405020304" pitchFamily="18" charset="0"/>
                <a:ea typeface="Times New Roman" panose="02020603050405020304" pitchFamily="18" charset="0"/>
              </a:rPr>
              <a:t>?</a:t>
            </a:r>
            <a:endParaRPr lang="ru-RU" sz="2400" dirty="0">
              <a:latin typeface="Times New Roman" panose="02020603050405020304" pitchFamily="18" charset="0"/>
              <a:ea typeface="Times New Roman" panose="02020603050405020304" pitchFamily="18" charset="0"/>
            </a:endParaRPr>
          </a:p>
          <a:p>
            <a:pPr marL="742950" indent="-742950" algn="just">
              <a:spcAft>
                <a:spcPts val="0"/>
              </a:spcAft>
              <a:buFont typeface="+mj-lt"/>
              <a:buAutoNum type="arabicPeriod"/>
            </a:pPr>
            <a:r>
              <a:rPr lang="en-US" sz="2400" dirty="0" err="1" smtClean="0">
                <a:latin typeface="Times New Roman" panose="02020603050405020304" pitchFamily="18" charset="0"/>
                <a:ea typeface="Times New Roman" panose="02020603050405020304" pitchFamily="18" charset="0"/>
              </a:rPr>
              <a:t>Richagli</a:t>
            </a:r>
            <a:r>
              <a:rPr lang="en-US" sz="2400" dirty="0" smtClean="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mexanizmga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izoh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bering</a:t>
            </a:r>
            <a:r>
              <a:rPr lang="en-US" sz="2400" dirty="0">
                <a:latin typeface="Times New Roman" panose="02020603050405020304" pitchFamily="18" charset="0"/>
                <a:ea typeface="Times New Roman" panose="02020603050405020304" pitchFamily="18" charset="0"/>
              </a:rPr>
              <a:t>.</a:t>
            </a:r>
            <a:endParaRPr lang="ru-RU" sz="2400" dirty="0">
              <a:latin typeface="Times New Roman" panose="02020603050405020304" pitchFamily="18" charset="0"/>
              <a:ea typeface="Times New Roman" panose="02020603050405020304" pitchFamily="18" charset="0"/>
            </a:endParaRPr>
          </a:p>
          <a:p>
            <a:pPr marL="742950" indent="-742950" algn="just">
              <a:spcAft>
                <a:spcPts val="0"/>
              </a:spcAft>
              <a:buFont typeface="+mj-lt"/>
              <a:buAutoNum type="arabicPeriod"/>
            </a:pPr>
            <a:r>
              <a:rPr lang="en-US" sz="2400" dirty="0" err="1" smtClean="0">
                <a:latin typeface="Times New Roman" panose="02020603050405020304" pitchFamily="18" charset="0"/>
                <a:ea typeface="Times New Roman" panose="02020603050405020304" pitchFamily="18" charset="0"/>
              </a:rPr>
              <a:t>Kinematik</a:t>
            </a:r>
            <a:r>
              <a:rPr lang="en-US" sz="2400" dirty="0" smtClean="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juft</a:t>
            </a:r>
            <a:r>
              <a:rPr lang="en-US" sz="2400" dirty="0">
                <a:latin typeface="Times New Roman" panose="02020603050405020304" pitchFamily="18" charset="0"/>
                <a:ea typeface="Times New Roman" panose="02020603050405020304" pitchFamily="18" charset="0"/>
              </a:rPr>
              <a:t> deb </a:t>
            </a:r>
            <a:r>
              <a:rPr lang="en-US" sz="2400" dirty="0" err="1">
                <a:latin typeface="Times New Roman" panose="02020603050405020304" pitchFamily="18" charset="0"/>
                <a:ea typeface="Times New Roman" panose="02020603050405020304" pitchFamily="18" charset="0"/>
              </a:rPr>
              <a:t>nimaga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aytiladi</a:t>
            </a:r>
            <a:r>
              <a:rPr lang="en-US" sz="2400" dirty="0">
                <a:latin typeface="Times New Roman" panose="02020603050405020304" pitchFamily="18" charset="0"/>
                <a:ea typeface="Times New Roman" panose="02020603050405020304" pitchFamily="18" charset="0"/>
              </a:rPr>
              <a:t>?</a:t>
            </a:r>
            <a:endParaRPr lang="ru-RU" sz="2400" dirty="0">
              <a:latin typeface="Times New Roman" panose="02020603050405020304" pitchFamily="18" charset="0"/>
              <a:ea typeface="Times New Roman" panose="02020603050405020304" pitchFamily="18" charset="0"/>
            </a:endParaRPr>
          </a:p>
          <a:p>
            <a:pPr marL="742950" indent="-742950" algn="just">
              <a:spcAft>
                <a:spcPts val="0"/>
              </a:spcAft>
              <a:buFont typeface="+mj-lt"/>
              <a:buAutoNum type="arabicPeriod"/>
            </a:pPr>
            <a:r>
              <a:rPr lang="uz-Cyrl-UZ" sz="2400" dirty="0" smtClean="0">
                <a:latin typeface="Times New Roman" panose="02020603050405020304" pitchFamily="18" charset="0"/>
                <a:ea typeface="Times New Roman" panose="02020603050405020304" pitchFamily="18" charset="0"/>
              </a:rPr>
              <a:t>5 </a:t>
            </a:r>
            <a:r>
              <a:rPr lang="uz-Cyrl-UZ" sz="2400" dirty="0">
                <a:latin typeface="Times New Roman" panose="02020603050405020304" pitchFamily="18" charset="0"/>
                <a:ea typeface="Times New Roman" panose="02020603050405020304" pitchFamily="18" charset="0"/>
              </a:rPr>
              <a:t>sinf kinematik juft qanday aniqlanadi?</a:t>
            </a:r>
            <a:endParaRPr lang="ru-RU" sz="2400" dirty="0">
              <a:latin typeface="Times New Roman" panose="02020603050405020304" pitchFamily="18" charset="0"/>
              <a:ea typeface="Times New Roman" panose="02020603050405020304" pitchFamily="18" charset="0"/>
            </a:endParaRPr>
          </a:p>
          <a:p>
            <a:pPr marL="742950" indent="-742950" algn="just">
              <a:spcAft>
                <a:spcPts val="0"/>
              </a:spcAft>
              <a:buFont typeface="+mj-lt"/>
              <a:buAutoNum type="arabicPeriod"/>
            </a:pPr>
            <a:r>
              <a:rPr lang="en-US" sz="2400" dirty="0" smtClean="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Chebishev</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formulasini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yozib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bering</a:t>
            </a:r>
            <a:r>
              <a:rPr lang="en-US" sz="2400" dirty="0">
                <a:latin typeface="Times New Roman" panose="02020603050405020304" pitchFamily="18" charset="0"/>
                <a:ea typeface="Times New Roman" panose="02020603050405020304" pitchFamily="18" charset="0"/>
              </a:rPr>
              <a:t>.</a:t>
            </a:r>
            <a:endParaRPr lang="ru-RU" sz="2400" dirty="0">
              <a:latin typeface="Times New Roman" panose="02020603050405020304" pitchFamily="18" charset="0"/>
              <a:ea typeface="Times New Roman" panose="02020603050405020304" pitchFamily="18" charset="0"/>
            </a:endParaRPr>
          </a:p>
          <a:p>
            <a:pPr marL="742950" indent="-742950" algn="just">
              <a:spcAft>
                <a:spcPts val="0"/>
              </a:spcAft>
              <a:buFont typeface="+mj-lt"/>
              <a:buAutoNum type="arabicPeriod"/>
            </a:pPr>
            <a:r>
              <a:rPr lang="en-US" sz="2400" dirty="0" err="1" smtClean="0">
                <a:latin typeface="Times New Roman" panose="02020603050405020304" pitchFamily="18" charset="0"/>
                <a:ea typeface="Times New Roman" panose="02020603050405020304" pitchFamily="18" charset="0"/>
              </a:rPr>
              <a:t>Somov-Malishev</a:t>
            </a:r>
            <a:r>
              <a:rPr lang="en-US" sz="2400" dirty="0" smtClean="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formulasini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yozib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bering</a:t>
            </a:r>
            <a:r>
              <a:rPr lang="en-US" sz="2400" dirty="0" smtClean="0">
                <a:latin typeface="Times New Roman" panose="02020603050405020304" pitchFamily="18" charset="0"/>
                <a:ea typeface="Times New Roman" panose="02020603050405020304" pitchFamily="18" charset="0"/>
              </a:rPr>
              <a:t>.</a:t>
            </a:r>
          </a:p>
          <a:p>
            <a:pPr marL="742950" indent="-742950">
              <a:buFont typeface="+mj-lt"/>
              <a:buAutoNum type="arabicPeriod"/>
            </a:pPr>
            <a:r>
              <a:rPr lang="en-US" sz="2400" dirty="0" err="1" smtClean="0">
                <a:latin typeface="Times New Roman" panose="02020603050405020304" pitchFamily="18" charset="0"/>
                <a:cs typeface="Times New Roman" panose="02020603050405020304" pitchFamily="18" charset="0"/>
              </a:rPr>
              <a:t>Mеxanika</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fanining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qanday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tarmoqlari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mavjud</a:t>
            </a:r>
            <a:r>
              <a:rPr lang="en-US"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a:p>
            <a:pPr marL="742950" indent="-742950">
              <a:buFont typeface="+mj-lt"/>
              <a:buAutoNum type="arabicPeriod"/>
            </a:pPr>
            <a:r>
              <a:rPr lang="en-US" sz="2400" dirty="0" smtClean="0">
                <a:latin typeface="Times New Roman" panose="02020603050405020304" pitchFamily="18" charset="0"/>
                <a:cs typeface="Times New Roman" panose="02020603050405020304" pitchFamily="18" charset="0"/>
              </a:rPr>
              <a:t>Fanning </a:t>
            </a:r>
            <a:r>
              <a:rPr lang="en-US" sz="2400" dirty="0" err="1">
                <a:latin typeface="Times New Roman" panose="02020603050405020304" pitchFamily="18" charset="0"/>
                <a:cs typeface="Times New Roman" panose="02020603050405020304" pitchFamily="18" charset="0"/>
              </a:rPr>
              <a:t>vazifalari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nimalardan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iborat</a:t>
            </a:r>
            <a:r>
              <a:rPr lang="en-US"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a:p>
            <a:pPr marL="742950" indent="-742950">
              <a:buFont typeface="+mj-lt"/>
              <a:buAutoNum type="arabicPeriod"/>
            </a:pPr>
            <a:r>
              <a:rPr lang="en-US" sz="2400" dirty="0" smtClean="0">
                <a:latin typeface="Times New Roman" panose="02020603050405020304" pitchFamily="18" charset="0"/>
                <a:cs typeface="Times New Roman" panose="02020603050405020304" pitchFamily="18" charset="0"/>
              </a:rPr>
              <a:t>M</a:t>
            </a:r>
            <a:r>
              <a:rPr lang="ru-RU" sz="2400" dirty="0">
                <a:latin typeface="Times New Roman" panose="02020603050405020304" pitchFamily="18" charset="0"/>
                <a:cs typeface="Times New Roman" panose="02020603050405020304" pitchFamily="18" charset="0"/>
              </a:rPr>
              <a:t>е</a:t>
            </a:r>
            <a:r>
              <a:rPr lang="en-US" sz="2400" dirty="0" err="1">
                <a:latin typeface="Times New Roman" panose="02020603050405020304" pitchFamily="18" charset="0"/>
                <a:cs typeface="Times New Roman" panose="02020603050405020304" pitchFamily="18" charset="0"/>
              </a:rPr>
              <a:t>xanika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qanday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turlarga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bo`linadi</a:t>
            </a:r>
            <a:r>
              <a:rPr lang="en-US"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a:p>
            <a:pPr marL="742950" indent="-742950">
              <a:buFont typeface="+mj-lt"/>
              <a:buAutoNum type="arabicPeriod"/>
            </a:pPr>
            <a:r>
              <a:rPr lang="en-US" sz="2400" dirty="0" err="1" smtClean="0">
                <a:latin typeface="Times New Roman" panose="02020603050405020304" pitchFamily="18" charset="0"/>
                <a:cs typeface="Times New Roman" panose="02020603050405020304" pitchFamily="18" charset="0"/>
              </a:rPr>
              <a:t>Mashina</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so’ziga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ta'rif</a:t>
            </a:r>
            <a:r>
              <a:rPr lang="en-US" sz="2400" dirty="0">
                <a:latin typeface="Times New Roman" panose="02020603050405020304" pitchFamily="18" charset="0"/>
                <a:cs typeface="Times New Roman" panose="02020603050405020304" pitchFamily="18" charset="0"/>
              </a:rPr>
              <a:t> b</a:t>
            </a:r>
            <a:r>
              <a:rPr lang="ru-RU" sz="2400" dirty="0">
                <a:latin typeface="Times New Roman" panose="02020603050405020304" pitchFamily="18" charset="0"/>
                <a:cs typeface="Times New Roman" panose="02020603050405020304" pitchFamily="18" charset="0"/>
              </a:rPr>
              <a:t>е</a:t>
            </a:r>
            <a:r>
              <a:rPr lang="en-US" sz="2400" dirty="0">
                <a:latin typeface="Times New Roman" panose="02020603050405020304" pitchFamily="18" charset="0"/>
                <a:cs typeface="Times New Roman" panose="02020603050405020304" pitchFamily="18" charset="0"/>
              </a:rPr>
              <a:t>ring. </a:t>
            </a:r>
            <a:endParaRPr lang="ru-RU" sz="2400" dirty="0">
              <a:latin typeface="Times New Roman" panose="02020603050405020304" pitchFamily="18" charset="0"/>
              <a:cs typeface="Times New Roman" panose="02020603050405020304" pitchFamily="18" charset="0"/>
            </a:endParaRPr>
          </a:p>
          <a:p>
            <a:pPr marL="742950" indent="-742950">
              <a:buFont typeface="+mj-lt"/>
              <a:buAutoNum type="arabicPeriod"/>
            </a:pPr>
            <a:r>
              <a:rPr lang="en-US" sz="2400" dirty="0" err="1" smtClean="0">
                <a:latin typeface="Times New Roman" panose="02020603050405020304" pitchFamily="18" charset="0"/>
                <a:cs typeface="Times New Roman" panose="02020603050405020304" pitchFamily="18" charset="0"/>
              </a:rPr>
              <a:t>Mashinaning</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turlarini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ayting</a:t>
            </a:r>
            <a:r>
              <a:rPr lang="en-US" sz="2400"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a:p>
            <a:pPr marL="742950" indent="-742950">
              <a:buFont typeface="+mj-lt"/>
              <a:buAutoNum type="arabicPeriod"/>
            </a:pPr>
            <a:r>
              <a:rPr lang="uz-Cyrl-UZ" sz="2400" dirty="0" smtClean="0">
                <a:latin typeface="Times New Roman" panose="02020603050405020304" pitchFamily="18" charset="0"/>
                <a:cs typeface="Times New Roman" panose="02020603050405020304" pitchFamily="18" charset="0"/>
              </a:rPr>
              <a:t>Tеxnologik </a:t>
            </a:r>
            <a:r>
              <a:rPr lang="uz-Cyrl-UZ" sz="2400" dirty="0">
                <a:latin typeface="Times New Roman" panose="02020603050405020304" pitchFamily="18" charset="0"/>
                <a:cs typeface="Times New Roman" panose="02020603050405020304" pitchFamily="18" charset="0"/>
              </a:rPr>
              <a:t>mashinalarga qanday mashinalar kiradi?</a:t>
            </a:r>
            <a:endParaRPr lang="ru-RU" sz="2400" dirty="0">
              <a:latin typeface="Times New Roman" panose="02020603050405020304" pitchFamily="18" charset="0"/>
              <a:cs typeface="Times New Roman" panose="02020603050405020304" pitchFamily="18" charset="0"/>
            </a:endParaRPr>
          </a:p>
          <a:p>
            <a:pPr marL="742950" indent="-742950">
              <a:buFont typeface="+mj-lt"/>
              <a:buAutoNum type="arabicPeriod"/>
            </a:pPr>
            <a:r>
              <a:rPr lang="uz-Cyrl-UZ" sz="2400" dirty="0" smtClean="0">
                <a:latin typeface="Times New Roman" panose="02020603050405020304" pitchFamily="18" charset="0"/>
                <a:cs typeface="Times New Roman" panose="02020603050405020304" pitchFamily="18" charset="0"/>
              </a:rPr>
              <a:t>Mе</a:t>
            </a:r>
            <a:r>
              <a:rPr lang="en-US" sz="2400" dirty="0">
                <a:latin typeface="Times New Roman" panose="02020603050405020304" pitchFamily="18" charset="0"/>
                <a:cs typeface="Times New Roman" panose="02020603050405020304" pitchFamily="18" charset="0"/>
              </a:rPr>
              <a:t>x</a:t>
            </a:r>
            <a:r>
              <a:rPr lang="uz-Cyrl-UZ" sz="2400" dirty="0">
                <a:latin typeface="Times New Roman" panose="02020603050405020304" pitchFamily="18" charset="0"/>
                <a:cs typeface="Times New Roman" panose="02020603050405020304" pitchFamily="18" charset="0"/>
              </a:rPr>
              <a:t>anizm dеb nimaga aytiladi</a:t>
            </a:r>
            <a:r>
              <a:rPr lang="en-US"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a:p>
            <a:pPr marL="742950" indent="-742950">
              <a:buFont typeface="+mj-lt"/>
              <a:buAutoNum type="arabicPeriod"/>
            </a:pPr>
            <a:r>
              <a:rPr lang="en-US" sz="2400" dirty="0" smtClean="0">
                <a:latin typeface="Times New Roman" panose="02020603050405020304" pitchFamily="18" charset="0"/>
                <a:cs typeface="Times New Roman" panose="02020603050405020304" pitchFamily="18" charset="0"/>
              </a:rPr>
              <a:t>MMN </a:t>
            </a:r>
            <a:r>
              <a:rPr lang="en-US" sz="2400" dirty="0" err="1">
                <a:latin typeface="Times New Roman" panose="02020603050405020304" pitchFamily="18" charset="0"/>
                <a:cs typeface="Times New Roman" panose="02020603050405020304" pitchFamily="18" charset="0"/>
              </a:rPr>
              <a:t>fanining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axamiyati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qanday</a:t>
            </a:r>
            <a:r>
              <a:rPr lang="uz-Cyrl-UZ" sz="2400" dirty="0" smtClean="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1646764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CDCE0"/>
      </a:lt2>
      <a:accent1>
        <a:srgbClr val="415588"/>
      </a:accent1>
      <a:accent2>
        <a:srgbClr val="4294B6"/>
      </a:accent2>
      <a:accent3>
        <a:srgbClr val="087D7C"/>
      </a:accent3>
      <a:accent4>
        <a:srgbClr val="2CB663"/>
      </a:accent4>
      <a:accent5>
        <a:srgbClr val="DF8822"/>
      </a:accent5>
      <a:accent6>
        <a:srgbClr val="BC410A"/>
      </a:accent6>
      <a:hlink>
        <a:srgbClr val="5977C4"/>
      </a:hlink>
      <a:folHlink>
        <a:srgbClr val="A1A9BF"/>
      </a:folHlink>
    </a:clrScheme>
    <a:fontScheme name="Gallery">
      <a:majorFont>
        <a:latin typeface="Century Gothic" panose="020B0502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lumMod val="108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E050AC27-895F-4B90-991D-A6818FC89AB6}"/>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Галерея</Template>
  <TotalTime>1109</TotalTime>
  <Words>1503</Words>
  <Application>Microsoft Office PowerPoint</Application>
  <PresentationFormat>Широкоэкранный</PresentationFormat>
  <Paragraphs>158</Paragraphs>
  <Slides>24</Slides>
  <Notes>24</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24</vt:i4>
      </vt:variant>
    </vt:vector>
  </HeadingPairs>
  <TitlesOfParts>
    <vt:vector size="29" baseType="lpstr">
      <vt:lpstr>Arial</vt:lpstr>
      <vt:lpstr>Calibri</vt:lpstr>
      <vt:lpstr>Century Gothic</vt:lpstr>
      <vt:lpstr>Times New Roman</vt:lpstr>
      <vt:lpstr>Gallery</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Abdulloh</dc:creator>
  <cp:lastModifiedBy>User</cp:lastModifiedBy>
  <cp:revision>89</cp:revision>
  <dcterms:created xsi:type="dcterms:W3CDTF">2018-01-17T20:24:24Z</dcterms:created>
  <dcterms:modified xsi:type="dcterms:W3CDTF">2018-05-28T19:02:46Z</dcterms:modified>
</cp:coreProperties>
</file>