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75" r:id="rId2"/>
    <p:sldId id="256" r:id="rId3"/>
    <p:sldId id="276" r:id="rId4"/>
    <p:sldId id="281" r:id="rId5"/>
    <p:sldId id="282" r:id="rId6"/>
    <p:sldId id="283" r:id="rId7"/>
    <p:sldId id="284" r:id="rId8"/>
    <p:sldId id="285" r:id="rId9"/>
    <p:sldId id="286" r:id="rId10"/>
    <p:sldId id="287" r:id="rId11"/>
    <p:sldId id="298" r:id="rId12"/>
    <p:sldId id="302" r:id="rId13"/>
    <p:sldId id="277" r:id="rId14"/>
    <p:sldId id="299" r:id="rId15"/>
    <p:sldId id="303" r:id="rId16"/>
    <p:sldId id="304" r:id="rId17"/>
    <p:sldId id="279" r:id="rId18"/>
    <p:sldId id="280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18" autoAdjust="0"/>
  </p:normalViewPr>
  <p:slideViewPr>
    <p:cSldViewPr>
      <p:cViewPr>
        <p:scale>
          <a:sx n="66" d="100"/>
          <a:sy n="66" d="100"/>
        </p:scale>
        <p:origin x="1284" y="8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83EB179-53D6-4E65-9795-A07967CB89FC}" type="doc">
      <dgm:prSet loTypeId="urn:microsoft.com/office/officeart/2005/8/layout/hProcess4" loCatId="process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1610E6F2-47F6-476E-83A4-96B9FF1EF553}">
      <dgm:prSet phldrT="[Text]"/>
      <dgm:spPr/>
      <dgm:t>
        <a:bodyPr/>
        <a:lstStyle/>
        <a:p>
          <a:r>
            <a:rPr lang="en-GB" dirty="0" smtClean="0"/>
            <a:t>CSS concept</a:t>
          </a:r>
          <a:endParaRPr lang="en-US" dirty="0"/>
        </a:p>
      </dgm:t>
    </dgm:pt>
    <dgm:pt modelId="{2009C683-4687-43FE-B347-FFFC34BAA23A}" type="parTrans" cxnId="{182AA793-E53F-44FA-BB8D-9CBF27773062}">
      <dgm:prSet/>
      <dgm:spPr/>
      <dgm:t>
        <a:bodyPr/>
        <a:lstStyle/>
        <a:p>
          <a:endParaRPr lang="en-US"/>
        </a:p>
      </dgm:t>
    </dgm:pt>
    <dgm:pt modelId="{EF385B4E-E763-4FE1-8C37-BAE4F9D3BFF1}" type="sibTrans" cxnId="{182AA793-E53F-44FA-BB8D-9CBF27773062}">
      <dgm:prSet/>
      <dgm:spPr/>
      <dgm:t>
        <a:bodyPr/>
        <a:lstStyle/>
        <a:p>
          <a:endParaRPr lang="en-US"/>
        </a:p>
      </dgm:t>
    </dgm:pt>
    <dgm:pt modelId="{55703E66-4A91-40CA-A0B7-EC6B2D530208}">
      <dgm:prSet phldrT="[Text]"/>
      <dgm:spPr/>
      <dgm:t>
        <a:bodyPr/>
        <a:lstStyle/>
        <a:p>
          <a:r>
            <a:rPr lang="en-GB" dirty="0" smtClean="0"/>
            <a:t>Style</a:t>
          </a:r>
          <a:endParaRPr lang="en-US" dirty="0"/>
        </a:p>
      </dgm:t>
    </dgm:pt>
    <dgm:pt modelId="{EA1F4D0E-2C61-4B1A-A7EA-11044E5930CD}" type="parTrans" cxnId="{89767C2E-4270-4920-988C-4CF3CA358152}">
      <dgm:prSet/>
      <dgm:spPr/>
      <dgm:t>
        <a:bodyPr/>
        <a:lstStyle/>
        <a:p>
          <a:endParaRPr lang="en-US"/>
        </a:p>
      </dgm:t>
    </dgm:pt>
    <dgm:pt modelId="{CDC5E343-C68A-41AB-ABE8-81FE81A07C80}" type="sibTrans" cxnId="{89767C2E-4270-4920-988C-4CF3CA358152}">
      <dgm:prSet/>
      <dgm:spPr/>
      <dgm:t>
        <a:bodyPr/>
        <a:lstStyle/>
        <a:p>
          <a:endParaRPr lang="en-US"/>
        </a:p>
      </dgm:t>
    </dgm:pt>
    <dgm:pt modelId="{0D4DF725-FDC6-4B55-8BFC-FADC87E632B9}">
      <dgm:prSet phldrT="[Text]"/>
      <dgm:spPr/>
      <dgm:t>
        <a:bodyPr/>
        <a:lstStyle/>
        <a:p>
          <a:r>
            <a:rPr lang="en-GB" dirty="0" smtClean="0"/>
            <a:t>Using CSS</a:t>
          </a:r>
          <a:endParaRPr lang="en-US" dirty="0"/>
        </a:p>
      </dgm:t>
    </dgm:pt>
    <dgm:pt modelId="{6CE51FC5-5BE1-4F39-B9D9-9F4BF6BF34FD}" type="parTrans" cxnId="{99415147-0307-4961-8401-D57B4FCF1974}">
      <dgm:prSet/>
      <dgm:spPr/>
      <dgm:t>
        <a:bodyPr/>
        <a:lstStyle/>
        <a:p>
          <a:endParaRPr lang="en-US"/>
        </a:p>
      </dgm:t>
    </dgm:pt>
    <dgm:pt modelId="{ED75BA70-7F18-42BF-8B48-83042726A8A1}" type="sibTrans" cxnId="{99415147-0307-4961-8401-D57B4FCF1974}">
      <dgm:prSet/>
      <dgm:spPr/>
      <dgm:t>
        <a:bodyPr/>
        <a:lstStyle/>
        <a:p>
          <a:endParaRPr lang="en-US"/>
        </a:p>
      </dgm:t>
    </dgm:pt>
    <dgm:pt modelId="{7B136C97-F1E1-479F-BF07-682CA7C08860}">
      <dgm:prSet phldrT="[Text]"/>
      <dgm:spPr/>
      <dgm:t>
        <a:bodyPr/>
        <a:lstStyle/>
        <a:p>
          <a:r>
            <a:rPr lang="en-GB" dirty="0" smtClean="0"/>
            <a:t>Inline CSS</a:t>
          </a:r>
          <a:endParaRPr lang="en-US" dirty="0"/>
        </a:p>
      </dgm:t>
    </dgm:pt>
    <dgm:pt modelId="{426462DB-7E19-46B9-A021-AC2A02408C94}" type="parTrans" cxnId="{8F89EECE-C324-4AC4-AFE8-BA488951DB36}">
      <dgm:prSet/>
      <dgm:spPr/>
      <dgm:t>
        <a:bodyPr/>
        <a:lstStyle/>
        <a:p>
          <a:endParaRPr lang="en-US"/>
        </a:p>
      </dgm:t>
    </dgm:pt>
    <dgm:pt modelId="{0585F35D-DD74-4A00-B4F7-B917ED00E99A}" type="sibTrans" cxnId="{8F89EECE-C324-4AC4-AFE8-BA488951DB36}">
      <dgm:prSet/>
      <dgm:spPr/>
      <dgm:t>
        <a:bodyPr/>
        <a:lstStyle/>
        <a:p>
          <a:endParaRPr lang="en-US"/>
        </a:p>
      </dgm:t>
    </dgm:pt>
    <dgm:pt modelId="{FDC7457F-8CE0-42D0-A065-EEC0322489D2}">
      <dgm:prSet phldrT="[Text]"/>
      <dgm:spPr/>
      <dgm:t>
        <a:bodyPr/>
        <a:lstStyle/>
        <a:p>
          <a:r>
            <a:rPr lang="en-GB" dirty="0" smtClean="0"/>
            <a:t>CSS Classes</a:t>
          </a:r>
          <a:endParaRPr lang="en-US" dirty="0"/>
        </a:p>
      </dgm:t>
    </dgm:pt>
    <dgm:pt modelId="{2A66F466-A121-4480-989B-9F21F6D5E013}" type="parTrans" cxnId="{5CD79746-E47E-4738-8C54-22D8EBD73DB7}">
      <dgm:prSet/>
      <dgm:spPr/>
      <dgm:t>
        <a:bodyPr/>
        <a:lstStyle/>
        <a:p>
          <a:endParaRPr lang="en-US"/>
        </a:p>
      </dgm:t>
    </dgm:pt>
    <dgm:pt modelId="{F07B2F1E-9F93-4EBF-9163-643985EA1B48}" type="sibTrans" cxnId="{5CD79746-E47E-4738-8C54-22D8EBD73DB7}">
      <dgm:prSet/>
      <dgm:spPr/>
      <dgm:t>
        <a:bodyPr/>
        <a:lstStyle/>
        <a:p>
          <a:endParaRPr lang="en-US"/>
        </a:p>
      </dgm:t>
    </dgm:pt>
    <dgm:pt modelId="{48FBD9FB-8943-4E7C-93F1-7FF9FED5AA50}">
      <dgm:prSet phldrT="[Text]"/>
      <dgm:spPr/>
      <dgm:t>
        <a:bodyPr/>
        <a:lstStyle/>
        <a:p>
          <a:r>
            <a:rPr lang="en-GB" dirty="0" smtClean="0"/>
            <a:t>Classes</a:t>
          </a:r>
          <a:endParaRPr lang="en-US" dirty="0"/>
        </a:p>
      </dgm:t>
    </dgm:pt>
    <dgm:pt modelId="{97008610-DAB0-4FB9-95C0-78B9561304F5}" type="parTrans" cxnId="{CE9A65DD-461A-4F17-B752-00AF53CD5CAB}">
      <dgm:prSet/>
      <dgm:spPr/>
      <dgm:t>
        <a:bodyPr/>
        <a:lstStyle/>
        <a:p>
          <a:endParaRPr lang="en-US"/>
        </a:p>
      </dgm:t>
    </dgm:pt>
    <dgm:pt modelId="{9959C0DD-FD19-4A87-B8C8-4DC156FCE513}" type="sibTrans" cxnId="{CE9A65DD-461A-4F17-B752-00AF53CD5CAB}">
      <dgm:prSet/>
      <dgm:spPr/>
      <dgm:t>
        <a:bodyPr/>
        <a:lstStyle/>
        <a:p>
          <a:endParaRPr lang="en-US"/>
        </a:p>
      </dgm:t>
    </dgm:pt>
    <dgm:pt modelId="{F3761366-BD16-4DE9-9E49-7B08BB814340}">
      <dgm:prSet phldrT="[Text]"/>
      <dgm:spPr/>
      <dgm:t>
        <a:bodyPr/>
        <a:lstStyle/>
        <a:p>
          <a:r>
            <a:rPr lang="en-GB" dirty="0" smtClean="0"/>
            <a:t>Changeability</a:t>
          </a:r>
          <a:endParaRPr lang="en-US" dirty="0"/>
        </a:p>
      </dgm:t>
    </dgm:pt>
    <dgm:pt modelId="{C089DF6B-EAA1-4298-BD24-AAB51B377CB7}" type="parTrans" cxnId="{CCAF6DB8-A693-4ED1-857A-F412582BBA75}">
      <dgm:prSet/>
      <dgm:spPr/>
    </dgm:pt>
    <dgm:pt modelId="{67677B51-3BB8-4142-9034-165BDBB6C762}" type="sibTrans" cxnId="{CCAF6DB8-A693-4ED1-857A-F412582BBA75}">
      <dgm:prSet/>
      <dgm:spPr/>
    </dgm:pt>
    <dgm:pt modelId="{7C64B6BF-FF0A-408D-972B-45ACEB438AED}">
      <dgm:prSet phldrT="[Text]"/>
      <dgm:spPr/>
      <dgm:t>
        <a:bodyPr/>
        <a:lstStyle/>
        <a:p>
          <a:r>
            <a:rPr lang="en-GB" dirty="0" smtClean="0"/>
            <a:t>Embedded CSS</a:t>
          </a:r>
          <a:endParaRPr lang="en-US" dirty="0"/>
        </a:p>
      </dgm:t>
    </dgm:pt>
    <dgm:pt modelId="{51C7EDE3-CD79-4499-ABB6-9063ED235BCA}" type="parTrans" cxnId="{B488D754-453B-4622-A4A0-001EE81BA6E8}">
      <dgm:prSet/>
      <dgm:spPr/>
    </dgm:pt>
    <dgm:pt modelId="{F7B4CBAA-45AA-4D91-A825-F7C09CA36828}" type="sibTrans" cxnId="{B488D754-453B-4622-A4A0-001EE81BA6E8}">
      <dgm:prSet/>
      <dgm:spPr/>
    </dgm:pt>
    <dgm:pt modelId="{3B42D67F-E888-4CC2-9B03-40C7920C70F6}">
      <dgm:prSet phldrT="[Text]"/>
      <dgm:spPr/>
      <dgm:t>
        <a:bodyPr/>
        <a:lstStyle/>
        <a:p>
          <a:r>
            <a:rPr lang="en-GB" dirty="0" smtClean="0"/>
            <a:t>External CSS</a:t>
          </a:r>
          <a:endParaRPr lang="en-US" dirty="0"/>
        </a:p>
      </dgm:t>
    </dgm:pt>
    <dgm:pt modelId="{E56B1CC7-F021-4880-A041-F21E2A9A2C5F}" type="parTrans" cxnId="{DCC67B31-AB49-4DBA-BFB5-4E59BA4F802D}">
      <dgm:prSet/>
      <dgm:spPr/>
    </dgm:pt>
    <dgm:pt modelId="{321CE7FD-916D-4D3D-9BF4-90486C7B1792}" type="sibTrans" cxnId="{DCC67B31-AB49-4DBA-BFB5-4E59BA4F802D}">
      <dgm:prSet/>
      <dgm:spPr/>
    </dgm:pt>
    <dgm:pt modelId="{A67ABFE2-A95E-448A-865B-9D2301AAAD8F}">
      <dgm:prSet phldrT="[Text]"/>
      <dgm:spPr/>
      <dgm:t>
        <a:bodyPr/>
        <a:lstStyle/>
        <a:p>
          <a:r>
            <a:rPr lang="en-GB" dirty="0" smtClean="0"/>
            <a:t>Pseudo-classes</a:t>
          </a:r>
          <a:endParaRPr lang="en-US" dirty="0"/>
        </a:p>
      </dgm:t>
    </dgm:pt>
    <dgm:pt modelId="{A8335931-20AF-435E-BB72-18691E3F48E9}" type="parTrans" cxnId="{7835D1A6-832D-44B9-8567-86DA5A824120}">
      <dgm:prSet/>
      <dgm:spPr/>
    </dgm:pt>
    <dgm:pt modelId="{3240E1E8-B020-4C87-AE6E-D656178FC6F9}" type="sibTrans" cxnId="{7835D1A6-832D-44B9-8567-86DA5A824120}">
      <dgm:prSet/>
      <dgm:spPr/>
    </dgm:pt>
    <dgm:pt modelId="{484A4CA6-F2B2-4DD4-82DA-1B64EACD7BFE}" type="pres">
      <dgm:prSet presAssocID="{783EB179-53D6-4E65-9795-A07967CB89F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4801B03-9CF5-428B-8118-226CDA9AD67B}" type="pres">
      <dgm:prSet presAssocID="{783EB179-53D6-4E65-9795-A07967CB89FC}" presName="tSp" presStyleCnt="0"/>
      <dgm:spPr/>
      <dgm:t>
        <a:bodyPr/>
        <a:lstStyle/>
        <a:p>
          <a:endParaRPr lang="en-US"/>
        </a:p>
      </dgm:t>
    </dgm:pt>
    <dgm:pt modelId="{2B136CD2-DB27-4F29-8CB4-EEF74D0DA236}" type="pres">
      <dgm:prSet presAssocID="{783EB179-53D6-4E65-9795-A07967CB89FC}" presName="bSp" presStyleCnt="0"/>
      <dgm:spPr/>
      <dgm:t>
        <a:bodyPr/>
        <a:lstStyle/>
        <a:p>
          <a:endParaRPr lang="en-US"/>
        </a:p>
      </dgm:t>
    </dgm:pt>
    <dgm:pt modelId="{AB79F25D-91B4-49BF-B128-A99B96E97B06}" type="pres">
      <dgm:prSet presAssocID="{783EB179-53D6-4E65-9795-A07967CB89FC}" presName="process" presStyleCnt="0"/>
      <dgm:spPr/>
      <dgm:t>
        <a:bodyPr/>
        <a:lstStyle/>
        <a:p>
          <a:endParaRPr lang="en-US"/>
        </a:p>
      </dgm:t>
    </dgm:pt>
    <dgm:pt modelId="{2F48BB0E-A035-4DBD-9166-E80AA826613A}" type="pres">
      <dgm:prSet presAssocID="{1610E6F2-47F6-476E-83A4-96B9FF1EF553}" presName="composite1" presStyleCnt="0"/>
      <dgm:spPr/>
      <dgm:t>
        <a:bodyPr/>
        <a:lstStyle/>
        <a:p>
          <a:endParaRPr lang="en-US"/>
        </a:p>
      </dgm:t>
    </dgm:pt>
    <dgm:pt modelId="{91425440-6093-421A-9151-E8E2D8C967D9}" type="pres">
      <dgm:prSet presAssocID="{1610E6F2-47F6-476E-83A4-96B9FF1EF553}" presName="dummyNode1" presStyleLbl="node1" presStyleIdx="0" presStyleCnt="3"/>
      <dgm:spPr/>
      <dgm:t>
        <a:bodyPr/>
        <a:lstStyle/>
        <a:p>
          <a:endParaRPr lang="en-US"/>
        </a:p>
      </dgm:t>
    </dgm:pt>
    <dgm:pt modelId="{299FB40C-4569-4950-8710-427CC714D773}" type="pres">
      <dgm:prSet presAssocID="{1610E6F2-47F6-476E-83A4-96B9FF1EF553}" presName="childNode1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07A7C8C-BB0C-4CB9-857E-170C9C41BA17}" type="pres">
      <dgm:prSet presAssocID="{1610E6F2-47F6-476E-83A4-96B9FF1EF553}" presName="childNode1tx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C05980D-A2FD-4C6E-A0DF-C4C8CC14B79E}" type="pres">
      <dgm:prSet presAssocID="{1610E6F2-47F6-476E-83A4-96B9FF1EF553}" presName="parentNode1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6B78E9D-AAE5-4D47-9800-B6878D1A8A35}" type="pres">
      <dgm:prSet presAssocID="{1610E6F2-47F6-476E-83A4-96B9FF1EF553}" presName="connSite1" presStyleCnt="0"/>
      <dgm:spPr/>
      <dgm:t>
        <a:bodyPr/>
        <a:lstStyle/>
        <a:p>
          <a:endParaRPr lang="en-US"/>
        </a:p>
      </dgm:t>
    </dgm:pt>
    <dgm:pt modelId="{3EB7BD99-12CD-4B06-AF8B-7A4862E0BD86}" type="pres">
      <dgm:prSet presAssocID="{EF385B4E-E763-4FE1-8C37-BAE4F9D3BFF1}" presName="Name9" presStyleLbl="sibTrans2D1" presStyleIdx="0" presStyleCnt="2"/>
      <dgm:spPr/>
      <dgm:t>
        <a:bodyPr/>
        <a:lstStyle/>
        <a:p>
          <a:endParaRPr lang="en-US"/>
        </a:p>
      </dgm:t>
    </dgm:pt>
    <dgm:pt modelId="{2AF426B1-09E4-43CF-A7CC-830954286074}" type="pres">
      <dgm:prSet presAssocID="{0D4DF725-FDC6-4B55-8BFC-FADC87E632B9}" presName="composite2" presStyleCnt="0"/>
      <dgm:spPr/>
      <dgm:t>
        <a:bodyPr/>
        <a:lstStyle/>
        <a:p>
          <a:endParaRPr lang="en-US"/>
        </a:p>
      </dgm:t>
    </dgm:pt>
    <dgm:pt modelId="{686EFD4C-A87A-4BFF-A4FF-4D5A888AC003}" type="pres">
      <dgm:prSet presAssocID="{0D4DF725-FDC6-4B55-8BFC-FADC87E632B9}" presName="dummyNode2" presStyleLbl="node1" presStyleIdx="0" presStyleCnt="3"/>
      <dgm:spPr/>
      <dgm:t>
        <a:bodyPr/>
        <a:lstStyle/>
        <a:p>
          <a:endParaRPr lang="en-US"/>
        </a:p>
      </dgm:t>
    </dgm:pt>
    <dgm:pt modelId="{FE4F7B7D-1B4A-4070-86D2-3FB84550C3F0}" type="pres">
      <dgm:prSet presAssocID="{0D4DF725-FDC6-4B55-8BFC-FADC87E632B9}" presName="childNode2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AD8CF8-C2CE-4156-ABC0-AAA227F3F53C}" type="pres">
      <dgm:prSet presAssocID="{0D4DF725-FDC6-4B55-8BFC-FADC87E632B9}" presName="childNode2tx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40CC4B2-4CD1-4029-9AF4-15653AFEC573}" type="pres">
      <dgm:prSet presAssocID="{0D4DF725-FDC6-4B55-8BFC-FADC87E632B9}" presName="parentNode2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555F3D-AEA4-46D4-BF2F-A6E644850C17}" type="pres">
      <dgm:prSet presAssocID="{0D4DF725-FDC6-4B55-8BFC-FADC87E632B9}" presName="connSite2" presStyleCnt="0"/>
      <dgm:spPr/>
      <dgm:t>
        <a:bodyPr/>
        <a:lstStyle/>
        <a:p>
          <a:endParaRPr lang="en-US"/>
        </a:p>
      </dgm:t>
    </dgm:pt>
    <dgm:pt modelId="{209CAA7B-630E-40B2-8134-24F9A1076FC9}" type="pres">
      <dgm:prSet presAssocID="{ED75BA70-7F18-42BF-8B48-83042726A8A1}" presName="Name18" presStyleLbl="sibTrans2D1" presStyleIdx="1" presStyleCnt="2"/>
      <dgm:spPr/>
      <dgm:t>
        <a:bodyPr/>
        <a:lstStyle/>
        <a:p>
          <a:endParaRPr lang="en-US"/>
        </a:p>
      </dgm:t>
    </dgm:pt>
    <dgm:pt modelId="{7560FC4D-76DB-40FE-8813-7AA233718717}" type="pres">
      <dgm:prSet presAssocID="{FDC7457F-8CE0-42D0-A065-EEC0322489D2}" presName="composite1" presStyleCnt="0"/>
      <dgm:spPr/>
      <dgm:t>
        <a:bodyPr/>
        <a:lstStyle/>
        <a:p>
          <a:endParaRPr lang="en-US"/>
        </a:p>
      </dgm:t>
    </dgm:pt>
    <dgm:pt modelId="{3E05C2CD-E327-433E-996A-0FDA7735F03F}" type="pres">
      <dgm:prSet presAssocID="{FDC7457F-8CE0-42D0-A065-EEC0322489D2}" presName="dummyNode1" presStyleLbl="node1" presStyleIdx="1" presStyleCnt="3"/>
      <dgm:spPr/>
      <dgm:t>
        <a:bodyPr/>
        <a:lstStyle/>
        <a:p>
          <a:endParaRPr lang="en-US"/>
        </a:p>
      </dgm:t>
    </dgm:pt>
    <dgm:pt modelId="{04BA9139-6D00-46C3-83AF-1C1686695D29}" type="pres">
      <dgm:prSet presAssocID="{FDC7457F-8CE0-42D0-A065-EEC0322489D2}" presName="childNode1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4DF228-84E8-496E-831B-EEB879771FC4}" type="pres">
      <dgm:prSet presAssocID="{FDC7457F-8CE0-42D0-A065-EEC0322489D2}" presName="childNode1tx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E5524D5-4381-4F37-8CC0-74EA98778D30}" type="pres">
      <dgm:prSet presAssocID="{FDC7457F-8CE0-42D0-A065-EEC0322489D2}" presName="parentNode1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A593B89-1AED-4CE2-BBB4-B77316F39A13}" type="pres">
      <dgm:prSet presAssocID="{FDC7457F-8CE0-42D0-A065-EEC0322489D2}" presName="connSite1" presStyleCnt="0"/>
      <dgm:spPr/>
      <dgm:t>
        <a:bodyPr/>
        <a:lstStyle/>
        <a:p>
          <a:endParaRPr lang="en-US"/>
        </a:p>
      </dgm:t>
    </dgm:pt>
  </dgm:ptLst>
  <dgm:cxnLst>
    <dgm:cxn modelId="{CE9A65DD-461A-4F17-B752-00AF53CD5CAB}" srcId="{FDC7457F-8CE0-42D0-A065-EEC0322489D2}" destId="{48FBD9FB-8943-4E7C-93F1-7FF9FED5AA50}" srcOrd="0" destOrd="0" parTransId="{97008610-DAB0-4FB9-95C0-78B9561304F5}" sibTransId="{9959C0DD-FD19-4A87-B8C8-4DC156FCE513}"/>
    <dgm:cxn modelId="{DD8F63FC-E880-4145-BDEF-1E1377AB9298}" type="presOf" srcId="{7B136C97-F1E1-479F-BF07-682CA7C08860}" destId="{E5AD8CF8-C2CE-4156-ABC0-AAA227F3F53C}" srcOrd="1" destOrd="0" presId="urn:microsoft.com/office/officeart/2005/8/layout/hProcess4"/>
    <dgm:cxn modelId="{B488D754-453B-4622-A4A0-001EE81BA6E8}" srcId="{0D4DF725-FDC6-4B55-8BFC-FADC87E632B9}" destId="{7C64B6BF-FF0A-408D-972B-45ACEB438AED}" srcOrd="1" destOrd="0" parTransId="{51C7EDE3-CD79-4499-ABB6-9063ED235BCA}" sibTransId="{F7B4CBAA-45AA-4D91-A825-F7C09CA36828}"/>
    <dgm:cxn modelId="{7835D1A6-832D-44B9-8567-86DA5A824120}" srcId="{FDC7457F-8CE0-42D0-A065-EEC0322489D2}" destId="{A67ABFE2-A95E-448A-865B-9D2301AAAD8F}" srcOrd="1" destOrd="0" parTransId="{A8335931-20AF-435E-BB72-18691E3F48E9}" sibTransId="{3240E1E8-B020-4C87-AE6E-D656178FC6F9}"/>
    <dgm:cxn modelId="{C1CB4BFB-A6EA-458D-9A36-30698D8EBC10}" type="presOf" srcId="{F3761366-BD16-4DE9-9E49-7B08BB814340}" destId="{707A7C8C-BB0C-4CB9-857E-170C9C41BA17}" srcOrd="1" destOrd="1" presId="urn:microsoft.com/office/officeart/2005/8/layout/hProcess4"/>
    <dgm:cxn modelId="{DCC67B31-AB49-4DBA-BFB5-4E59BA4F802D}" srcId="{0D4DF725-FDC6-4B55-8BFC-FADC87E632B9}" destId="{3B42D67F-E888-4CC2-9B03-40C7920C70F6}" srcOrd="2" destOrd="0" parTransId="{E56B1CC7-F021-4880-A041-F21E2A9A2C5F}" sibTransId="{321CE7FD-916D-4D3D-9BF4-90486C7B1792}"/>
    <dgm:cxn modelId="{5F169026-4BE1-4D54-B1D4-D2CB31F1870C}" type="presOf" srcId="{ED75BA70-7F18-42BF-8B48-83042726A8A1}" destId="{209CAA7B-630E-40B2-8134-24F9A1076FC9}" srcOrd="0" destOrd="0" presId="urn:microsoft.com/office/officeart/2005/8/layout/hProcess4"/>
    <dgm:cxn modelId="{17BAF014-797D-4A50-B537-04718AB202AC}" type="presOf" srcId="{7C64B6BF-FF0A-408D-972B-45ACEB438AED}" destId="{E5AD8CF8-C2CE-4156-ABC0-AAA227F3F53C}" srcOrd="1" destOrd="1" presId="urn:microsoft.com/office/officeart/2005/8/layout/hProcess4"/>
    <dgm:cxn modelId="{0E87FCB5-5C0F-4DD0-8508-54312C9C1EDA}" type="presOf" srcId="{3B42D67F-E888-4CC2-9B03-40C7920C70F6}" destId="{E5AD8CF8-C2CE-4156-ABC0-AAA227F3F53C}" srcOrd="1" destOrd="2" presId="urn:microsoft.com/office/officeart/2005/8/layout/hProcess4"/>
    <dgm:cxn modelId="{719EAC0D-84A5-47E8-A84A-AADCCCE05787}" type="presOf" srcId="{FDC7457F-8CE0-42D0-A065-EEC0322489D2}" destId="{7E5524D5-4381-4F37-8CC0-74EA98778D30}" srcOrd="0" destOrd="0" presId="urn:microsoft.com/office/officeart/2005/8/layout/hProcess4"/>
    <dgm:cxn modelId="{C1F4E9A2-7AB2-4683-B42C-3563FAF2D048}" type="presOf" srcId="{7C64B6BF-FF0A-408D-972B-45ACEB438AED}" destId="{FE4F7B7D-1B4A-4070-86D2-3FB84550C3F0}" srcOrd="0" destOrd="1" presId="urn:microsoft.com/office/officeart/2005/8/layout/hProcess4"/>
    <dgm:cxn modelId="{E413F4FD-45B1-400E-8A8D-FA81A5220B3C}" type="presOf" srcId="{F3761366-BD16-4DE9-9E49-7B08BB814340}" destId="{299FB40C-4569-4950-8710-427CC714D773}" srcOrd="0" destOrd="1" presId="urn:microsoft.com/office/officeart/2005/8/layout/hProcess4"/>
    <dgm:cxn modelId="{24ECDE28-7B47-49A4-A0B5-BC499B7E854F}" type="presOf" srcId="{783EB179-53D6-4E65-9795-A07967CB89FC}" destId="{484A4CA6-F2B2-4DD4-82DA-1B64EACD7BFE}" srcOrd="0" destOrd="0" presId="urn:microsoft.com/office/officeart/2005/8/layout/hProcess4"/>
    <dgm:cxn modelId="{56012EF2-5D73-48B0-B615-E0A30AC29ACF}" type="presOf" srcId="{55703E66-4A91-40CA-A0B7-EC6B2D530208}" destId="{299FB40C-4569-4950-8710-427CC714D773}" srcOrd="0" destOrd="0" presId="urn:microsoft.com/office/officeart/2005/8/layout/hProcess4"/>
    <dgm:cxn modelId="{CA3995CF-8D99-499C-8772-364CA3EECB69}" type="presOf" srcId="{55703E66-4A91-40CA-A0B7-EC6B2D530208}" destId="{707A7C8C-BB0C-4CB9-857E-170C9C41BA17}" srcOrd="1" destOrd="0" presId="urn:microsoft.com/office/officeart/2005/8/layout/hProcess4"/>
    <dgm:cxn modelId="{182AA793-E53F-44FA-BB8D-9CBF27773062}" srcId="{783EB179-53D6-4E65-9795-A07967CB89FC}" destId="{1610E6F2-47F6-476E-83A4-96B9FF1EF553}" srcOrd="0" destOrd="0" parTransId="{2009C683-4687-43FE-B347-FFFC34BAA23A}" sibTransId="{EF385B4E-E763-4FE1-8C37-BAE4F9D3BFF1}"/>
    <dgm:cxn modelId="{86DECED5-EFE4-4470-A914-0BAB7097557D}" type="presOf" srcId="{0D4DF725-FDC6-4B55-8BFC-FADC87E632B9}" destId="{F40CC4B2-4CD1-4029-9AF4-15653AFEC573}" srcOrd="0" destOrd="0" presId="urn:microsoft.com/office/officeart/2005/8/layout/hProcess4"/>
    <dgm:cxn modelId="{B0CC050F-8EB1-4209-86E5-1406594DD43B}" type="presOf" srcId="{7B136C97-F1E1-479F-BF07-682CA7C08860}" destId="{FE4F7B7D-1B4A-4070-86D2-3FB84550C3F0}" srcOrd="0" destOrd="0" presId="urn:microsoft.com/office/officeart/2005/8/layout/hProcess4"/>
    <dgm:cxn modelId="{AD6B1DE5-E7B0-494B-B2D6-6D3349FAB902}" type="presOf" srcId="{EF385B4E-E763-4FE1-8C37-BAE4F9D3BFF1}" destId="{3EB7BD99-12CD-4B06-AF8B-7A4862E0BD86}" srcOrd="0" destOrd="0" presId="urn:microsoft.com/office/officeart/2005/8/layout/hProcess4"/>
    <dgm:cxn modelId="{CCAF6DB8-A693-4ED1-857A-F412582BBA75}" srcId="{1610E6F2-47F6-476E-83A4-96B9FF1EF553}" destId="{F3761366-BD16-4DE9-9E49-7B08BB814340}" srcOrd="1" destOrd="0" parTransId="{C089DF6B-EAA1-4298-BD24-AAB51B377CB7}" sibTransId="{67677B51-3BB8-4142-9034-165BDBB6C762}"/>
    <dgm:cxn modelId="{8F89EECE-C324-4AC4-AFE8-BA488951DB36}" srcId="{0D4DF725-FDC6-4B55-8BFC-FADC87E632B9}" destId="{7B136C97-F1E1-479F-BF07-682CA7C08860}" srcOrd="0" destOrd="0" parTransId="{426462DB-7E19-46B9-A021-AC2A02408C94}" sibTransId="{0585F35D-DD74-4A00-B4F7-B917ED00E99A}"/>
    <dgm:cxn modelId="{89767C2E-4270-4920-988C-4CF3CA358152}" srcId="{1610E6F2-47F6-476E-83A4-96B9FF1EF553}" destId="{55703E66-4A91-40CA-A0B7-EC6B2D530208}" srcOrd="0" destOrd="0" parTransId="{EA1F4D0E-2C61-4B1A-A7EA-11044E5930CD}" sibTransId="{CDC5E343-C68A-41AB-ABE8-81FE81A07C80}"/>
    <dgm:cxn modelId="{5CD79746-E47E-4738-8C54-22D8EBD73DB7}" srcId="{783EB179-53D6-4E65-9795-A07967CB89FC}" destId="{FDC7457F-8CE0-42D0-A065-EEC0322489D2}" srcOrd="2" destOrd="0" parTransId="{2A66F466-A121-4480-989B-9F21F6D5E013}" sibTransId="{F07B2F1E-9F93-4EBF-9163-643985EA1B48}"/>
    <dgm:cxn modelId="{3249CE48-BEA4-4179-81FE-7FE613EBFE16}" type="presOf" srcId="{1610E6F2-47F6-476E-83A4-96B9FF1EF553}" destId="{EC05980D-A2FD-4C6E-A0DF-C4C8CC14B79E}" srcOrd="0" destOrd="0" presId="urn:microsoft.com/office/officeart/2005/8/layout/hProcess4"/>
    <dgm:cxn modelId="{5A00A17A-9488-4653-AE6D-8A272803177C}" type="presOf" srcId="{48FBD9FB-8943-4E7C-93F1-7FF9FED5AA50}" destId="{914DF228-84E8-496E-831B-EEB879771FC4}" srcOrd="1" destOrd="0" presId="urn:microsoft.com/office/officeart/2005/8/layout/hProcess4"/>
    <dgm:cxn modelId="{E6EF1592-E9B2-44B7-A1F9-8E7D7156BFEA}" type="presOf" srcId="{3B42D67F-E888-4CC2-9B03-40C7920C70F6}" destId="{FE4F7B7D-1B4A-4070-86D2-3FB84550C3F0}" srcOrd="0" destOrd="2" presId="urn:microsoft.com/office/officeart/2005/8/layout/hProcess4"/>
    <dgm:cxn modelId="{99415147-0307-4961-8401-D57B4FCF1974}" srcId="{783EB179-53D6-4E65-9795-A07967CB89FC}" destId="{0D4DF725-FDC6-4B55-8BFC-FADC87E632B9}" srcOrd="1" destOrd="0" parTransId="{6CE51FC5-5BE1-4F39-B9D9-9F4BF6BF34FD}" sibTransId="{ED75BA70-7F18-42BF-8B48-83042726A8A1}"/>
    <dgm:cxn modelId="{4A4527CF-E19B-4C7F-AA1E-D18487CB5254}" type="presOf" srcId="{A67ABFE2-A95E-448A-865B-9D2301AAAD8F}" destId="{914DF228-84E8-496E-831B-EEB879771FC4}" srcOrd="1" destOrd="1" presId="urn:microsoft.com/office/officeart/2005/8/layout/hProcess4"/>
    <dgm:cxn modelId="{1EA067EA-9FB2-406A-87C1-65E80C44F0DD}" type="presOf" srcId="{48FBD9FB-8943-4E7C-93F1-7FF9FED5AA50}" destId="{04BA9139-6D00-46C3-83AF-1C1686695D29}" srcOrd="0" destOrd="0" presId="urn:microsoft.com/office/officeart/2005/8/layout/hProcess4"/>
    <dgm:cxn modelId="{F3C0C166-6C8A-4ED4-B344-EAAD25F8973E}" type="presOf" srcId="{A67ABFE2-A95E-448A-865B-9D2301AAAD8F}" destId="{04BA9139-6D00-46C3-83AF-1C1686695D29}" srcOrd="0" destOrd="1" presId="urn:microsoft.com/office/officeart/2005/8/layout/hProcess4"/>
    <dgm:cxn modelId="{0C69A818-2519-421B-8F21-BB1DB362A56F}" type="presParOf" srcId="{484A4CA6-F2B2-4DD4-82DA-1B64EACD7BFE}" destId="{D4801B03-9CF5-428B-8118-226CDA9AD67B}" srcOrd="0" destOrd="0" presId="urn:microsoft.com/office/officeart/2005/8/layout/hProcess4"/>
    <dgm:cxn modelId="{5AB10BE4-99F0-48AA-8F55-FBCA32814449}" type="presParOf" srcId="{484A4CA6-F2B2-4DD4-82DA-1B64EACD7BFE}" destId="{2B136CD2-DB27-4F29-8CB4-EEF74D0DA236}" srcOrd="1" destOrd="0" presId="urn:microsoft.com/office/officeart/2005/8/layout/hProcess4"/>
    <dgm:cxn modelId="{341DA2A0-53C7-4A0E-A2E2-08A422A0D499}" type="presParOf" srcId="{484A4CA6-F2B2-4DD4-82DA-1B64EACD7BFE}" destId="{AB79F25D-91B4-49BF-B128-A99B96E97B06}" srcOrd="2" destOrd="0" presId="urn:microsoft.com/office/officeart/2005/8/layout/hProcess4"/>
    <dgm:cxn modelId="{493457C2-7FA1-411B-A028-2D9CA3A2E11A}" type="presParOf" srcId="{AB79F25D-91B4-49BF-B128-A99B96E97B06}" destId="{2F48BB0E-A035-4DBD-9166-E80AA826613A}" srcOrd="0" destOrd="0" presId="urn:microsoft.com/office/officeart/2005/8/layout/hProcess4"/>
    <dgm:cxn modelId="{24112126-DC7D-49F0-A5DC-76EDAF052FFC}" type="presParOf" srcId="{2F48BB0E-A035-4DBD-9166-E80AA826613A}" destId="{91425440-6093-421A-9151-E8E2D8C967D9}" srcOrd="0" destOrd="0" presId="urn:microsoft.com/office/officeart/2005/8/layout/hProcess4"/>
    <dgm:cxn modelId="{FE93BE2F-978A-41C7-84E0-27E006E1B4FD}" type="presParOf" srcId="{2F48BB0E-A035-4DBD-9166-E80AA826613A}" destId="{299FB40C-4569-4950-8710-427CC714D773}" srcOrd="1" destOrd="0" presId="urn:microsoft.com/office/officeart/2005/8/layout/hProcess4"/>
    <dgm:cxn modelId="{8C5F2212-B6B9-4285-8091-F7C779441CD7}" type="presParOf" srcId="{2F48BB0E-A035-4DBD-9166-E80AA826613A}" destId="{707A7C8C-BB0C-4CB9-857E-170C9C41BA17}" srcOrd="2" destOrd="0" presId="urn:microsoft.com/office/officeart/2005/8/layout/hProcess4"/>
    <dgm:cxn modelId="{DE7559C8-53C4-4F0B-B110-D88F0E8DB6D2}" type="presParOf" srcId="{2F48BB0E-A035-4DBD-9166-E80AA826613A}" destId="{EC05980D-A2FD-4C6E-A0DF-C4C8CC14B79E}" srcOrd="3" destOrd="0" presId="urn:microsoft.com/office/officeart/2005/8/layout/hProcess4"/>
    <dgm:cxn modelId="{711C5722-990A-449F-881B-939972EFD6E2}" type="presParOf" srcId="{2F48BB0E-A035-4DBD-9166-E80AA826613A}" destId="{36B78E9D-AAE5-4D47-9800-B6878D1A8A35}" srcOrd="4" destOrd="0" presId="urn:microsoft.com/office/officeart/2005/8/layout/hProcess4"/>
    <dgm:cxn modelId="{612EB9C8-6BD4-496D-9605-DF8A9EB668E5}" type="presParOf" srcId="{AB79F25D-91B4-49BF-B128-A99B96E97B06}" destId="{3EB7BD99-12CD-4B06-AF8B-7A4862E0BD86}" srcOrd="1" destOrd="0" presId="urn:microsoft.com/office/officeart/2005/8/layout/hProcess4"/>
    <dgm:cxn modelId="{F5263A20-6FE0-46F9-AEA8-1C9CFD821CDF}" type="presParOf" srcId="{AB79F25D-91B4-49BF-B128-A99B96E97B06}" destId="{2AF426B1-09E4-43CF-A7CC-830954286074}" srcOrd="2" destOrd="0" presId="urn:microsoft.com/office/officeart/2005/8/layout/hProcess4"/>
    <dgm:cxn modelId="{1A5BF142-E437-4892-9AC1-D4E6920199DC}" type="presParOf" srcId="{2AF426B1-09E4-43CF-A7CC-830954286074}" destId="{686EFD4C-A87A-4BFF-A4FF-4D5A888AC003}" srcOrd="0" destOrd="0" presId="urn:microsoft.com/office/officeart/2005/8/layout/hProcess4"/>
    <dgm:cxn modelId="{AEFC8858-7119-491E-9178-E2BC35C56B79}" type="presParOf" srcId="{2AF426B1-09E4-43CF-A7CC-830954286074}" destId="{FE4F7B7D-1B4A-4070-86D2-3FB84550C3F0}" srcOrd="1" destOrd="0" presId="urn:microsoft.com/office/officeart/2005/8/layout/hProcess4"/>
    <dgm:cxn modelId="{FA36F68B-A2DA-4FA7-88D4-DF28D40163B4}" type="presParOf" srcId="{2AF426B1-09E4-43CF-A7CC-830954286074}" destId="{E5AD8CF8-C2CE-4156-ABC0-AAA227F3F53C}" srcOrd="2" destOrd="0" presId="urn:microsoft.com/office/officeart/2005/8/layout/hProcess4"/>
    <dgm:cxn modelId="{C32B9020-8C3B-4056-A6B5-8E63AA36646A}" type="presParOf" srcId="{2AF426B1-09E4-43CF-A7CC-830954286074}" destId="{F40CC4B2-4CD1-4029-9AF4-15653AFEC573}" srcOrd="3" destOrd="0" presId="urn:microsoft.com/office/officeart/2005/8/layout/hProcess4"/>
    <dgm:cxn modelId="{E1AC3D1F-45CF-46EF-A6A4-4202AACA0F34}" type="presParOf" srcId="{2AF426B1-09E4-43CF-A7CC-830954286074}" destId="{1F555F3D-AEA4-46D4-BF2F-A6E644850C17}" srcOrd="4" destOrd="0" presId="urn:microsoft.com/office/officeart/2005/8/layout/hProcess4"/>
    <dgm:cxn modelId="{9339B1BA-CC18-420B-8DA3-809DCE4E380F}" type="presParOf" srcId="{AB79F25D-91B4-49BF-B128-A99B96E97B06}" destId="{209CAA7B-630E-40B2-8134-24F9A1076FC9}" srcOrd="3" destOrd="0" presId="urn:microsoft.com/office/officeart/2005/8/layout/hProcess4"/>
    <dgm:cxn modelId="{04D16E87-3C49-4A02-9B5F-8ACE85FDB6E8}" type="presParOf" srcId="{AB79F25D-91B4-49BF-B128-A99B96E97B06}" destId="{7560FC4D-76DB-40FE-8813-7AA233718717}" srcOrd="4" destOrd="0" presId="urn:microsoft.com/office/officeart/2005/8/layout/hProcess4"/>
    <dgm:cxn modelId="{88F73519-1E9D-46DB-9431-B98747D62E50}" type="presParOf" srcId="{7560FC4D-76DB-40FE-8813-7AA233718717}" destId="{3E05C2CD-E327-433E-996A-0FDA7735F03F}" srcOrd="0" destOrd="0" presId="urn:microsoft.com/office/officeart/2005/8/layout/hProcess4"/>
    <dgm:cxn modelId="{EC125723-D1AE-4375-91F1-2FE8AD27C572}" type="presParOf" srcId="{7560FC4D-76DB-40FE-8813-7AA233718717}" destId="{04BA9139-6D00-46C3-83AF-1C1686695D29}" srcOrd="1" destOrd="0" presId="urn:microsoft.com/office/officeart/2005/8/layout/hProcess4"/>
    <dgm:cxn modelId="{DC7A731B-3B59-4C7A-8A62-9A8AA5E1EF86}" type="presParOf" srcId="{7560FC4D-76DB-40FE-8813-7AA233718717}" destId="{914DF228-84E8-496E-831B-EEB879771FC4}" srcOrd="2" destOrd="0" presId="urn:microsoft.com/office/officeart/2005/8/layout/hProcess4"/>
    <dgm:cxn modelId="{4BE736C1-00E1-4E9B-8290-8CE916AF8AA3}" type="presParOf" srcId="{7560FC4D-76DB-40FE-8813-7AA233718717}" destId="{7E5524D5-4381-4F37-8CC0-74EA98778D30}" srcOrd="3" destOrd="0" presId="urn:microsoft.com/office/officeart/2005/8/layout/hProcess4"/>
    <dgm:cxn modelId="{C6B23558-E6C4-4BD4-8B09-01E5623FEF2A}" type="presParOf" srcId="{7560FC4D-76DB-40FE-8813-7AA233718717}" destId="{8A593B89-1AED-4CE2-BBB4-B77316F39A13}" srcOrd="4" destOrd="0" presId="urn:microsoft.com/office/officeart/2005/8/layout/hProcess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9FB40C-4569-4950-8710-427CC714D773}">
      <dsp:nvSpPr>
        <dsp:cNvPr id="0" name=""/>
        <dsp:cNvSpPr/>
      </dsp:nvSpPr>
      <dsp:spPr>
        <a:xfrm>
          <a:off x="3418" y="1440092"/>
          <a:ext cx="1626249" cy="1341315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Style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Changeability</a:t>
          </a:r>
          <a:endParaRPr lang="en-US" sz="1700" kern="1200" dirty="0"/>
        </a:p>
      </dsp:txBody>
      <dsp:txXfrm>
        <a:off x="34285" y="1470959"/>
        <a:ext cx="1564515" cy="992157"/>
      </dsp:txXfrm>
    </dsp:sp>
    <dsp:sp modelId="{3EB7BD99-12CD-4B06-AF8B-7A4862E0BD86}">
      <dsp:nvSpPr>
        <dsp:cNvPr id="0" name=""/>
        <dsp:cNvSpPr/>
      </dsp:nvSpPr>
      <dsp:spPr>
        <a:xfrm>
          <a:off x="941895" y="1847785"/>
          <a:ext cx="1663105" cy="1663105"/>
        </a:xfrm>
        <a:prstGeom prst="leftCircularArrow">
          <a:avLst>
            <a:gd name="adj1" fmla="val 2376"/>
            <a:gd name="adj2" fmla="val 287144"/>
            <a:gd name="adj3" fmla="val 2062655"/>
            <a:gd name="adj4" fmla="val 9024489"/>
            <a:gd name="adj5" fmla="val 2772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C05980D-A2FD-4C6E-A0DF-C4C8CC14B79E}">
      <dsp:nvSpPr>
        <dsp:cNvPr id="0" name=""/>
        <dsp:cNvSpPr/>
      </dsp:nvSpPr>
      <dsp:spPr>
        <a:xfrm>
          <a:off x="364807" y="2493983"/>
          <a:ext cx="1445555" cy="57484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CSS concept</a:t>
          </a:r>
          <a:endParaRPr lang="en-US" sz="2100" kern="1200" dirty="0"/>
        </a:p>
      </dsp:txBody>
      <dsp:txXfrm>
        <a:off x="381644" y="2510820"/>
        <a:ext cx="1411881" cy="541175"/>
      </dsp:txXfrm>
    </dsp:sp>
    <dsp:sp modelId="{FE4F7B7D-1B4A-4070-86D2-3FB84550C3F0}">
      <dsp:nvSpPr>
        <dsp:cNvPr id="0" name=""/>
        <dsp:cNvSpPr/>
      </dsp:nvSpPr>
      <dsp:spPr>
        <a:xfrm>
          <a:off x="1998539" y="1440092"/>
          <a:ext cx="1626249" cy="1341315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Inline CSS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Embedded CSS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External CSS</a:t>
          </a:r>
          <a:endParaRPr lang="en-US" sz="1700" kern="1200" dirty="0"/>
        </a:p>
      </dsp:txBody>
      <dsp:txXfrm>
        <a:off x="2029406" y="1758384"/>
        <a:ext cx="1564515" cy="992157"/>
      </dsp:txXfrm>
    </dsp:sp>
    <dsp:sp modelId="{209CAA7B-630E-40B2-8134-24F9A1076FC9}">
      <dsp:nvSpPr>
        <dsp:cNvPr id="0" name=""/>
        <dsp:cNvSpPr/>
      </dsp:nvSpPr>
      <dsp:spPr>
        <a:xfrm>
          <a:off x="2923464" y="658018"/>
          <a:ext cx="1870903" cy="1870903"/>
        </a:xfrm>
        <a:prstGeom prst="circularArrow">
          <a:avLst>
            <a:gd name="adj1" fmla="val 2112"/>
            <a:gd name="adj2" fmla="val 253706"/>
            <a:gd name="adj3" fmla="val 19570783"/>
            <a:gd name="adj4" fmla="val 12575511"/>
            <a:gd name="adj5" fmla="val 2464"/>
          </a:avLst>
        </a:prstGeom>
        <a:solidFill>
          <a:schemeClr val="accent6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0CC4B2-4CD1-4029-9AF4-15653AFEC573}">
      <dsp:nvSpPr>
        <dsp:cNvPr id="0" name=""/>
        <dsp:cNvSpPr/>
      </dsp:nvSpPr>
      <dsp:spPr>
        <a:xfrm>
          <a:off x="2359928" y="1152667"/>
          <a:ext cx="1445555" cy="57484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Using CSS</a:t>
          </a:r>
          <a:endParaRPr lang="en-US" sz="2100" kern="1200" dirty="0"/>
        </a:p>
      </dsp:txBody>
      <dsp:txXfrm>
        <a:off x="2376765" y="1169504"/>
        <a:ext cx="1411881" cy="541175"/>
      </dsp:txXfrm>
    </dsp:sp>
    <dsp:sp modelId="{04BA9139-6D00-46C3-83AF-1C1686695D29}">
      <dsp:nvSpPr>
        <dsp:cNvPr id="0" name=""/>
        <dsp:cNvSpPr/>
      </dsp:nvSpPr>
      <dsp:spPr>
        <a:xfrm>
          <a:off x="3993661" y="1440092"/>
          <a:ext cx="1626249" cy="1341315"/>
        </a:xfrm>
        <a:prstGeom prst="roundRect">
          <a:avLst>
            <a:gd name="adj" fmla="val 10000"/>
          </a:avLst>
        </a:prstGeom>
        <a:solidFill>
          <a:schemeClr val="accent6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Classes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GB" sz="1700" kern="1200" dirty="0" smtClean="0"/>
            <a:t>Pseudo-classes</a:t>
          </a:r>
          <a:endParaRPr lang="en-US" sz="1700" kern="1200" dirty="0"/>
        </a:p>
      </dsp:txBody>
      <dsp:txXfrm>
        <a:off x="4024528" y="1470959"/>
        <a:ext cx="1564515" cy="992157"/>
      </dsp:txXfrm>
    </dsp:sp>
    <dsp:sp modelId="{7E5524D5-4381-4F37-8CC0-74EA98778D30}">
      <dsp:nvSpPr>
        <dsp:cNvPr id="0" name=""/>
        <dsp:cNvSpPr/>
      </dsp:nvSpPr>
      <dsp:spPr>
        <a:xfrm>
          <a:off x="4355050" y="2493983"/>
          <a:ext cx="1445555" cy="574849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CSS Classes</a:t>
          </a:r>
          <a:endParaRPr lang="en-US" sz="2100" kern="1200" dirty="0"/>
        </a:p>
      </dsp:txBody>
      <dsp:txXfrm>
        <a:off x="4371887" y="2510820"/>
        <a:ext cx="1411881" cy="5411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4">
  <dgm:title val=""/>
  <dgm:desc val=""/>
  <dgm:catLst>
    <dgm:cat type="process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tSp" refType="w"/>
      <dgm:constr type="h" for="ch" forName="tSp" refType="h" fact="0.15"/>
      <dgm:constr type="l" for="ch" forName="tSp"/>
      <dgm:constr type="t" for="ch" forName="tSp"/>
      <dgm:constr type="w" for="ch" forName="bSp" refType="w"/>
      <dgm:constr type="h" for="ch" forName="bSp" refType="h" fact="0.15"/>
      <dgm:constr type="l" for="ch" forName="bSp"/>
      <dgm:constr type="t" for="ch" forName="bSp" refType="h" fact="0.85"/>
      <dgm:constr type="w" for="ch" forName="process" refType="w"/>
      <dgm:constr type="h" for="ch" forName="process" refType="h" fact="0.7"/>
      <dgm:constr type="l" for="ch" forName="process"/>
      <dgm:constr type="t" for="ch" forName="process" refType="h" fact="0.15"/>
    </dgm:constrLst>
    <dgm:ruleLst/>
    <dgm:layoutNode name="t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bSp">
      <dgm:alg type="sp"/>
      <dgm:shape xmlns:r="http://schemas.openxmlformats.org/officeDocument/2006/relationships" r:blip="">
        <dgm:adjLst/>
      </dgm:shape>
      <dgm:presOf/>
      <dgm:constrLst/>
      <dgm:ruleLst/>
    </dgm:layoutNode>
    <dgm:layoutNode name="process">
      <dgm:choose name="Name1">
        <dgm:if name="Name2" func="var" arg="dir" op="equ" val="norm">
          <dgm:alg type="lin">
            <dgm:param type="linDir" val="fromL"/>
          </dgm:alg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1" refType="w"/>
        <dgm:constr type="w" for="ch" forName="composite2" refType="w" refFor="ch" refForName="composite1" op="equ"/>
        <dgm:constr type="h" for="ch" forName="composite1" refType="h"/>
        <dgm:constr type="h" for="ch" forName="composite2" refType="h" refFor="ch" refForName="composite1" op="equ"/>
        <dgm:constr type="primFontSz" for="des" forName="parentNode1" val="65"/>
        <dgm:constr type="primFontSz" for="des" forName="parentNode2" refType="primFontSz" refFor="des" refForName="parentNode1" op="equ"/>
        <dgm:constr type="secFontSz" for="des" forName="childNode1tx" val="65"/>
        <dgm:constr type="secFontSz" for="des" forName="childNode2tx" refType="secFontSz" refFor="des" refForName="childNode1tx" op="equ"/>
        <dgm:constr type="w" for="des" ptType="sibTrans" refType="w" refFor="ch" refForName="composite1" op="equ" fact="0.05"/>
      </dgm:constrLst>
      <dgm:ruleLst/>
      <dgm:forEach name="Name4" axis="ch" ptType="node" step="2">
        <dgm:layoutNode name="composite1">
          <dgm:alg type="composite">
            <dgm:param type="ar" val="0.943"/>
          </dgm:alg>
          <dgm:shape xmlns:r="http://schemas.openxmlformats.org/officeDocument/2006/relationships" r:blip="">
            <dgm:adjLst/>
          </dgm:shape>
          <dgm:presOf/>
          <dgm:choose name="Name5">
            <dgm:if name="Name6" func="var" arg="dir" op="equ" val="norm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 refType="w" fact="0.2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35"/>
              </dgm:constrLst>
            </dgm:if>
            <dgm:else name="Name7">
              <dgm:constrLst>
                <dgm:constr type="h" refType="w" fact="1.06"/>
                <dgm:constr type="w" for="ch" forName="dummyNode1" refType="w"/>
                <dgm:constr type="h" for="ch" forName="dummyNode1" refType="h"/>
                <dgm:constr type="t" for="ch" forName="dummyNode1"/>
                <dgm:constr type="l" for="ch" forName="dummyNode1"/>
                <dgm:constr type="w" for="ch" forName="childNode1" refType="w" fact="0.9"/>
                <dgm:constr type="h" for="ch" forName="childNode1" refType="h" fact="0.7"/>
                <dgm:constr type="t" for="ch" forName="childNode1" refType="h" fact="0.15"/>
                <dgm:constr type="l" for="ch" forName="childNode1" refType="w" fact="0.1"/>
                <dgm:constr type="w" for="ch" forName="childNode1tx" refType="w" fact="0.9"/>
                <dgm:constr type="h" for="ch" forName="childNode1tx" refType="h" fact="0.55"/>
                <dgm:constr type="t" for="ch" forName="childNode1tx" refType="h" fact="0.15"/>
                <dgm:constr type="l" for="ch" forName="childNode1tx" refType="w" fact="0.1"/>
                <dgm:constr type="w" for="ch" forName="parentNode1" refType="w" fact="0.8"/>
                <dgm:constr type="h" for="ch" forName="parentNode1" refType="h" fact="0.3"/>
                <dgm:constr type="t" for="ch" forName="parentNode1" refType="h" fact="0.7"/>
                <dgm:constr type="l" for="ch" forName="parentNode1"/>
                <dgm:constr type="w" for="ch" forName="connSite1" refType="w" fact="0.01"/>
                <dgm:constr type="h" for="ch" forName="connSite1" refType="h" fact="0.01"/>
                <dgm:constr type="t" for="ch" forName="connSite1"/>
                <dgm:constr type="l" for="ch" forName="connSite1" refType="w" fact="0.65"/>
              </dgm:constrLst>
            </dgm:else>
          </dgm:choose>
          <dgm:ruleLst/>
          <dgm:layoutNode name="dummyNode1">
            <dgm:alg type="sp"/>
            <dgm:shape xmlns:r="http://schemas.openxmlformats.org/officeDocument/2006/relationships" type="rect" r:blip="" hideGeom="1">
              <dgm:adjLst/>
            </dgm:shape>
            <dgm:presOf/>
            <dgm:constrLst/>
            <dgm:ruleLst/>
          </dgm:layoutNode>
          <dgm:layoutNode name="childNode1" styleLbl="bgAcc1">
            <dgm:varLst>
              <dgm:bulletEnabled val="1"/>
            </dgm:varLst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/>
            <dgm:ruleLst/>
          </dgm:layoutNode>
          <dgm:layoutNode name="childNode1tx" styleLbl="bgAcc1">
            <dgm:varLst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 axis="des" ptType="node"/>
            <dgm:constrLst>
              <dgm:constr type="secFontSz" val="65"/>
              <dgm:constr type="primFontSz" refType="secFontSz"/>
              <dgm:constr type="tMarg" refType="secFontSz" fact="0.15"/>
              <dgm:constr type="bMarg" refType="secFontSz" fact="0.15"/>
              <dgm:constr type="lMarg" refType="secFontSz" fact="0.15"/>
              <dgm:constr type="rMarg" refType="secFontSz" fact="0.15"/>
            </dgm:constrLst>
            <dgm:ruleLst>
              <dgm:rule type="secFontSz" val="5" fact="NaN" max="NaN"/>
            </dgm:ruleLst>
          </dgm:layoutNode>
          <dgm:layoutNode name="parentNode1" styleLbl="node1">
            <dgm:varLst>
              <dgm:chMax val="1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1"/>
              <dgm:constr type="bMarg" refType="primFontSz" fact="0.1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  <dgm:layoutNode name="connSite1" moveWith="childNode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forEach name="Name8" axis="followSib" ptType="sibTrans" cnt="1">
          <dgm:layoutNode name="Name9">
            <dgm:alg type="conn">
              <dgm:param type="connRout" val="curve"/>
              <dgm:param type="srcNode" val="parentNode1"/>
              <dgm:param type="dstNode" val="connSite2"/>
              <dgm:param type="begPts" val="bCtr"/>
              <dgm:param type="endPts" val="bCtr"/>
            </dgm:alg>
            <dgm:shape xmlns:r="http://schemas.openxmlformats.org/officeDocument/2006/relationships" type="conn" r:blip="" zOrderOff="-2">
              <dgm:adjLst/>
            </dgm:shape>
            <dgm:presOf axis="self"/>
            <dgm:choose name="Name10">
              <dgm:if name="Name11" func="var" arg="dir" op="equ" val="norm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-1.15"/>
                  <dgm:constr type="begPad"/>
                  <dgm:constr type="endPad"/>
                </dgm:constrLst>
              </dgm:if>
              <dgm:else name="Name12">
                <dgm:constrLst>
                  <dgm:constr type="h" refType="w" fact="0.35"/>
                  <dgm:constr type="wArH" refType="h"/>
                  <dgm:constr type="hArH" refType="h"/>
                  <dgm:constr type="connDist"/>
                  <dgm:constr type="diam" refType="connDist" fact="1.15"/>
                  <dgm:constr type="begPad"/>
                  <dgm:constr type="endPad"/>
                </dgm:constrLst>
              </dgm:else>
            </dgm:choose>
            <dgm:ruleLst/>
          </dgm:layoutNode>
        </dgm:forEach>
        <dgm:forEach name="Name13" axis="followSib" ptType="node" cnt="1">
          <dgm:layoutNode name="composite2">
            <dgm:alg type="composite">
              <dgm:param type="ar" val="0.943"/>
            </dgm:alg>
            <dgm:shape xmlns:r="http://schemas.openxmlformats.org/officeDocument/2006/relationships" r:blip="">
              <dgm:adjLst/>
            </dgm:shape>
            <dgm:presOf/>
            <dgm:choose name="Name14">
              <dgm:if name="Name15" func="var" arg="dir" op="equ" val="norm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 refType="w" fact="0.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25"/>
                </dgm:constrLst>
              </dgm:if>
              <dgm:else name="Name16">
                <dgm:constrLst>
                  <dgm:constr type="h" refType="w" fact="1.06"/>
                  <dgm:constr type="w" for="ch" forName="dummyNode2" refType="w"/>
                  <dgm:constr type="h" for="ch" forName="dummyNode2" refType="h"/>
                  <dgm:constr type="t" for="ch" forName="dummyNode2"/>
                  <dgm:constr type="l" for="ch" forName="dummyNode2"/>
                  <dgm:constr type="w" for="ch" forName="childNode2" refType="w" fact="0.9"/>
                  <dgm:constr type="h" for="ch" forName="childNode2" refType="h" fact="0.7"/>
                  <dgm:constr type="t" for="ch" forName="childNode2" refType="h" fact="0.15"/>
                  <dgm:constr type="l" for="ch" forName="childNode2" refType="w" fact="0.1"/>
                  <dgm:constr type="w" for="ch" forName="childNode2tx" refType="w" fact="0.9"/>
                  <dgm:constr type="h" for="ch" forName="childNode2tx" refType="h" fact="0.55"/>
                  <dgm:constr type="t" for="ch" forName="childNode2tx" refType="h" fact="0.3"/>
                  <dgm:constr type="l" for="ch" forName="childNode2tx" refType="w" fact="0.1"/>
                  <dgm:constr type="w" for="ch" forName="parentNode2" refType="w" fact="0.8"/>
                  <dgm:constr type="h" for="ch" forName="parentNode2" refType="h" fact="0.3"/>
                  <dgm:constr type="t" for="ch" forName="parentNode2"/>
                  <dgm:constr type="l" for="ch" forName="parentNode2"/>
                  <dgm:constr type="w" for="ch" forName="connSite2" refType="w" fact="0.01"/>
                  <dgm:constr type="h" for="ch" forName="connSite2" refType="h" fact="0.01"/>
                  <dgm:constr type="t" for="ch" forName="connSite2" refType="h" fact="0.99"/>
                  <dgm:constr type="l" for="ch" forName="connSite2" refType="w" fact="0.85"/>
                </dgm:constrLst>
              </dgm:else>
            </dgm:choose>
            <dgm:ruleLst/>
            <dgm:layoutNode name="dummyNode2">
              <dgm:alg type="sp"/>
              <dgm:shape xmlns:r="http://schemas.openxmlformats.org/officeDocument/2006/relationships" type="rect" r:blip="" hideGeom="1">
                <dgm:adjLst/>
              </dgm:shape>
              <dgm:presOf/>
              <dgm:constrLst/>
              <dgm:ruleLst/>
            </dgm:layoutNode>
            <dgm:layoutNode name="childNode2" styleLbl="bgAcc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des" ptType="node"/>
              <dgm:constrLst/>
              <dgm:ruleLst/>
            </dgm:layoutNode>
            <dgm:layoutNode name="childNode2tx" styleLbl="bgAcc1">
              <dgm:varLst>
                <dgm:bulletEnabled val="1"/>
              </dgm:varLst>
              <dgm:alg type="tx">
                <dgm:param type="stBulletLvl" val="1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15"/>
                <dgm:constr type="bMarg" refType="secFontSz" fact="0.15"/>
                <dgm:constr type="lMarg" refType="secFontSz" fact="0.15"/>
                <dgm:constr type="rMarg" refType="secFontSz" fact="0.15"/>
              </dgm:constrLst>
              <dgm:ruleLst>
                <dgm:rule type="secFontSz" val="5" fact="NaN" max="NaN"/>
              </dgm:ruleLst>
            </dgm:layoutNode>
            <dgm:layoutNode name="parentNode2" styleLbl="node1">
              <dgm:varLst>
                <dgm:chMax val="0"/>
                <dgm:bulletEnabled val="1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connSite2" moveWith="childNode2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layoutNode>
          <dgm:forEach name="Name17" axis="followSib" ptType="sibTrans" cnt="1">
            <dgm:layoutNode name="Name18">
              <dgm:alg type="conn">
                <dgm:param type="connRout" val="curve"/>
                <dgm:param type="srcNode" val="parentNode2"/>
                <dgm:param type="dstNode" val="connSite1"/>
                <dgm:param type="begPts" val="tCtr"/>
                <dgm:param type="endPts" val="tCtr"/>
              </dgm:alg>
              <dgm:shape xmlns:r="http://schemas.openxmlformats.org/officeDocument/2006/relationships" type="conn" r:blip="" zOrderOff="-2">
                <dgm:adjLst/>
              </dgm:shape>
              <dgm:presOf axis="self"/>
              <dgm:choose name="Name19">
                <dgm:if name="Name20" func="var" arg="dir" op="equ" val="norm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1.15"/>
                    <dgm:constr type="begPad"/>
                    <dgm:constr type="endPad"/>
                  </dgm:constrLst>
                </dgm:if>
                <dgm:else name="Name21">
                  <dgm:constrLst>
                    <dgm:constr type="h" refType="w" fact="0.35"/>
                    <dgm:constr type="wArH" refType="h"/>
                    <dgm:constr type="hArH" refType="h"/>
                    <dgm:constr type="connDist"/>
                    <dgm:constr type="diam" refType="connDist" fact="-1.15"/>
                    <dgm:constr type="begPad"/>
                    <dgm:constr type="endPad"/>
                  </dgm:constrLst>
                </dgm:else>
              </dgm:choose>
              <dgm:ruleLst/>
            </dgm:layoutNode>
          </dgm:forEach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E4E1BB-A3A3-49C2-8E6D-AB14FB5FAE8C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EC6C664-4F7C-4A79-AB19-CC1167B3DCC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206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C6C664-4F7C-4A79-AB19-CC1167B3DCC3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48782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0C00FD-9A5F-420A-8214-53F1F3572982}" type="datetime1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986403-E9FB-4D18-9892-5B2E80E8E68D}" type="datetime1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75CE6C-E217-43B5-AEF7-C7D36682DBA0}" type="datetime1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D04CE0-4043-44EF-8CE6-7927A7C9F805}" type="datetime1">
              <a:rPr lang="ru-RU" smtClean="0"/>
              <a:pPr/>
              <a:t>12.04.2017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F95463-0820-407C-AD78-30D3B1032ADF}" type="datetime1">
              <a:rPr lang="ru-RU" smtClean="0"/>
              <a:pPr/>
              <a:t>12.04.2017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431085-9C2C-45E6-943B-B0185B058CDB}" type="datetime1">
              <a:rPr lang="ru-RU" smtClean="0"/>
              <a:pPr/>
              <a:t>12.04.2017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520C-148F-4467-955E-E8341817CADE}" type="datetime1">
              <a:rPr lang="ru-RU" smtClean="0"/>
              <a:pPr/>
              <a:t>12.04.2017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7A476-38D0-40AF-BFD3-D560662E3D05}" type="datetime1">
              <a:rPr lang="ru-RU" smtClean="0"/>
              <a:pPr/>
              <a:t>12.04.2017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C4DC92-D2E3-467C-BA4B-2622A378AC18}" type="datetime1">
              <a:rPr lang="ru-RU" smtClean="0"/>
              <a:pPr/>
              <a:t>12.04.2017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D7AE0E-72B9-487A-AF03-CC267D391C84}" type="datetime1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67F74-B54F-4EB8-B6A6-55EBFC1F29B6}" type="datetime1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D3E19-E4DD-4EA1-B7D3-CF2A52BF6132}" type="datetime1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Unit 3. Lesson 1. Fractions. 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EAC142-1C8E-4B67-B92C-BA441038C9EE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.xml"/><Relationship Id="rId3" Type="http://schemas.openxmlformats.org/officeDocument/2006/relationships/slide" Target="slide3.xml"/><Relationship Id="rId7" Type="http://schemas.openxmlformats.org/officeDocument/2006/relationships/diagramData" Target="../diagrams/data1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7.xml"/><Relationship Id="rId11" Type="http://schemas.microsoft.com/office/2007/relationships/diagramDrawing" Target="../diagrams/drawing1.xml"/><Relationship Id="rId5" Type="http://schemas.openxmlformats.org/officeDocument/2006/relationships/slide" Target="slide13.xml"/><Relationship Id="rId10" Type="http://schemas.openxmlformats.org/officeDocument/2006/relationships/diagramColors" Target="../diagrams/colors1.xml"/><Relationship Id="rId4" Type="http://schemas.openxmlformats.org/officeDocument/2006/relationships/slide" Target="slide7.xml"/><Relationship Id="rId9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3.xml"/><Relationship Id="rId3" Type="http://schemas.openxmlformats.org/officeDocument/2006/relationships/image" Target="../media/image2.jpeg"/><Relationship Id="rId7" Type="http://schemas.openxmlformats.org/officeDocument/2006/relationships/slide" Target="slide7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slide" Target="slide2.xml"/><Relationship Id="rId4" Type="http://schemas.openxmlformats.org/officeDocument/2006/relationships/image" Target="../media/image3.jpeg"/><Relationship Id="rId9" Type="http://schemas.openxmlformats.org/officeDocument/2006/relationships/slide" Target="slide1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image" Target="../media/image4.png"/><Relationship Id="rId7" Type="http://schemas.openxmlformats.org/officeDocument/2006/relationships/slide" Target="slide13.xml"/><Relationship Id="rId2" Type="http://schemas.openxmlformats.org/officeDocument/2006/relationships/hyperlink" Target="http://www.csszengarden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7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slide" Target="slide17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13.xml"/><Relationship Id="rId5" Type="http://schemas.openxmlformats.org/officeDocument/2006/relationships/slide" Target="slide7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7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7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7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7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7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7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7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7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7.xml"/><Relationship Id="rId5" Type="http://schemas.openxmlformats.org/officeDocument/2006/relationships/slide" Target="slide13.xml"/><Relationship Id="rId4" Type="http://schemas.openxmlformats.org/officeDocument/2006/relationships/slide" Target="slide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3" Type="http://schemas.openxmlformats.org/officeDocument/2006/relationships/hyperlink" Target="https://developer.mozilla.org/en-US/docs/Learn/CSS/Introduction_to_CSS/How_CSS_works" TargetMode="External"/><Relationship Id="rId7" Type="http://schemas.openxmlformats.org/officeDocument/2006/relationships/slide" Target="slide13.xml"/><Relationship Id="rId2" Type="http://schemas.openxmlformats.org/officeDocument/2006/relationships/hyperlink" Target="https://www.w3schools.com/css/default.asp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7.xml"/><Relationship Id="rId5" Type="http://schemas.openxmlformats.org/officeDocument/2006/relationships/slide" Target="slide3.xml"/><Relationship Id="rId4" Type="http://schemas.openxmlformats.org/officeDocument/2006/relationships/slide" Target="slide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hyperlink" Target="http://www.afisha.uz/gorod/2016/08/23/most/" TargetMode="External"/><Relationship Id="rId7" Type="http://schemas.openxmlformats.org/officeDocument/2006/relationships/slide" Target="slide3.xml"/><Relationship Id="rId2" Type="http://schemas.openxmlformats.org/officeDocument/2006/relationships/hyperlink" Target="https://developer.mozilla.org/en-US/docs/Web/CSS" TargetMode="External"/><Relationship Id="rId1" Type="http://schemas.openxmlformats.org/officeDocument/2006/relationships/slideLayout" Target="../slideLayouts/slideLayout1.xml"/><Relationship Id="rId6" Type="http://schemas.openxmlformats.org/officeDocument/2006/relationships/slide" Target="slide2.xml"/><Relationship Id="rId5" Type="http://schemas.openxmlformats.org/officeDocument/2006/relationships/hyperlink" Target="http://apb1.ru/seriya-1-5155.html" TargetMode="External"/><Relationship Id="rId10" Type="http://schemas.openxmlformats.org/officeDocument/2006/relationships/slide" Target="slide17.xml"/><Relationship Id="rId4" Type="http://schemas.openxmlformats.org/officeDocument/2006/relationships/hyperlink" Target="http://wikimapia.org/22504426/ru/%D0%A7%D0%B8%D0%BB%D0%B0%D0%BD%D0%B7%D0%B0%D1%80-14-%D0%B9-%D0%BA%D0%B2%D0%B0%D1%80%D1%82%D0%B0%D0%BB-15" TargetMode="External"/><Relationship Id="rId9" Type="http://schemas.openxmlformats.org/officeDocument/2006/relationships/slide" Target="slide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-32" y="0"/>
            <a:ext cx="9144000" cy="6858000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Прямоугольник 6"/>
          <p:cNvSpPr/>
          <p:nvPr/>
        </p:nvSpPr>
        <p:spPr>
          <a:xfrm>
            <a:off x="0" y="1588458"/>
            <a:ext cx="4357686" cy="642942"/>
          </a:xfrm>
          <a:prstGeom prst="rect">
            <a:avLst/>
          </a:prstGeom>
          <a:solidFill>
            <a:schemeClr val="accent6"/>
          </a:solidFill>
          <a:ln>
            <a:solidFill>
              <a:schemeClr val="accent6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0" name="Подзаголовок 69"/>
          <p:cNvSpPr>
            <a:spLocks noGrp="1"/>
          </p:cNvSpPr>
          <p:nvPr>
            <p:ph type="subTitle" idx="1"/>
          </p:nvPr>
        </p:nvSpPr>
        <p:spPr>
          <a:xfrm>
            <a:off x="1403648" y="1588458"/>
            <a:ext cx="6043610" cy="2143140"/>
          </a:xfrm>
        </p:spPr>
        <p:txBody>
          <a:bodyPr>
            <a:normAutofit/>
          </a:bodyPr>
          <a:lstStyle/>
          <a:p>
            <a:r>
              <a:rPr lang="en-US" sz="4400" b="1" dirty="0" smtClean="0">
                <a:solidFill>
                  <a:schemeClr val="tx1"/>
                </a:solidFill>
              </a:rPr>
              <a:t>Lecture </a:t>
            </a:r>
            <a:r>
              <a:rPr lang="en-US" sz="4400" b="1" dirty="0">
                <a:solidFill>
                  <a:schemeClr val="tx1"/>
                </a:solidFill>
              </a:rPr>
              <a:t>9</a:t>
            </a:r>
            <a:r>
              <a:rPr lang="en-US" sz="4400" b="1" dirty="0" smtClean="0">
                <a:solidFill>
                  <a:schemeClr val="tx1"/>
                </a:solidFill>
              </a:rPr>
              <a:t>. Cascading Style Sheets</a:t>
            </a:r>
            <a:endParaRPr lang="en-US" sz="4400" b="1" dirty="0" smtClean="0">
              <a:solidFill>
                <a:schemeClr val="tx1"/>
              </a:solidFill>
            </a:endParaRPr>
          </a:p>
          <a:p>
            <a:endParaRPr lang="ru-RU" sz="4400" b="1" dirty="0">
              <a:solidFill>
                <a:schemeClr val="tx1"/>
              </a:solidFill>
            </a:endParaRPr>
          </a:p>
        </p:txBody>
      </p:sp>
      <p:sp>
        <p:nvSpPr>
          <p:cNvPr id="75" name="Прямоугольник 74"/>
          <p:cNvSpPr/>
          <p:nvPr/>
        </p:nvSpPr>
        <p:spPr>
          <a:xfrm>
            <a:off x="1571604" y="3786190"/>
            <a:ext cx="64294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smtClean="0"/>
              <a:t>Keywords: </a:t>
            </a:r>
            <a:r>
              <a:rPr lang="en-US" b="1" dirty="0" smtClean="0"/>
              <a:t>CSS, Web standards, presentation of HTML,</a:t>
            </a:r>
            <a:endParaRPr lang="en-US" b="1" i="1" dirty="0" smtClean="0"/>
          </a:p>
        </p:txBody>
      </p:sp>
      <p:sp>
        <p:nvSpPr>
          <p:cNvPr id="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chemeClr val="accent6"/>
                </a:solidFill>
              </a:rPr>
              <a:t>Plan</a:t>
            </a:r>
            <a:endParaRPr lang="ru-RU" sz="1700" kern="1200" dirty="0">
              <a:solidFill>
                <a:schemeClr val="accent6"/>
              </a:solidFill>
            </a:endParaRPr>
          </a:p>
        </p:txBody>
      </p:sp>
      <p:sp>
        <p:nvSpPr>
          <p:cNvPr id="1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17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CSS concept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1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1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Using CSS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1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CSS classes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280942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Lecture plan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1" name="Полилиния 70"/>
          <p:cNvSpPr/>
          <p:nvPr/>
        </p:nvSpPr>
        <p:spPr>
          <a:xfrm rot="16200000">
            <a:off x="1800158" y="671613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6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graphicFrame>
        <p:nvGraphicFramePr>
          <p:cNvPr id="57" name="Diagram 56"/>
          <p:cNvGraphicFramePr/>
          <p:nvPr>
            <p:extLst>
              <p:ext uri="{D42A27DB-BD31-4B8C-83A1-F6EECF244321}">
                <p14:modId xmlns:p14="http://schemas.microsoft.com/office/powerpoint/2010/main" val="2885966735"/>
              </p:ext>
            </p:extLst>
          </p:nvPr>
        </p:nvGraphicFramePr>
        <p:xfrm>
          <a:off x="2670241" y="1007699"/>
          <a:ext cx="5804024" cy="42215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23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algn="l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285984" y="335318"/>
            <a:ext cx="62137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/>
              <a:t>CSS Concept=</a:t>
            </a:r>
            <a:r>
              <a:rPr lang="en-GB" sz="3600" b="1" dirty="0" err="1" smtClean="0"/>
              <a:t>Chilanzar</a:t>
            </a:r>
            <a:r>
              <a:rPr lang="en-GB" sz="3600" b="1" dirty="0" smtClean="0"/>
              <a:t> Concept</a:t>
            </a:r>
            <a:endParaRPr lang="en-US" sz="3600" b="1" dirty="0" smtClean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b="1" dirty="0" smtClean="0"/>
          </a:p>
          <a:p>
            <a:endParaRPr lang="en-GB" dirty="0" smtClean="0"/>
          </a:p>
          <a:p>
            <a:endParaRPr lang="en-US" dirty="0"/>
          </a:p>
        </p:txBody>
      </p:sp>
      <p:pic>
        <p:nvPicPr>
          <p:cNvPr id="22" name="Picture 2" descr="Image result for хрущевка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775" y="1952822"/>
            <a:ext cx="2113525" cy="1585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Related imag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88" b="6582"/>
          <a:stretch/>
        </p:blipFill>
        <p:spPr bwMode="auto">
          <a:xfrm>
            <a:off x="4315107" y="3788558"/>
            <a:ext cx="2292126" cy="1682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Image result for улица мукими ташкент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0758" y="2042003"/>
            <a:ext cx="2877312" cy="1916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олилиния 11">
            <a:hlinkClick r:id="rId5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8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16">
            <a:hlinkClick r:id="rId6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CSS concept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0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18">
            <a:hlinkClick r:id="rId7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Using CSS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3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8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CSS classes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5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8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21">
            <a:hlinkClick r:id="rId9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666828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US" sz="1800" dirty="0">
                <a:hlinkClick r:id="rId2"/>
              </a:rPr>
              <a:t>http://www.csszengarden.com/</a:t>
            </a:r>
            <a:r>
              <a:rPr lang="en-US" sz="1800" dirty="0"/>
              <a:t> </a:t>
            </a:r>
            <a:endParaRPr lang="en-US" sz="1800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500563" y="285728"/>
            <a:ext cx="30684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CSS examples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5762" y="2395455"/>
            <a:ext cx="4307805" cy="1523744"/>
          </a:xfrm>
          <a:prstGeom prst="rect">
            <a:avLst/>
          </a:prstGeom>
        </p:spPr>
      </p:pic>
      <p:sp>
        <p:nvSpPr>
          <p:cNvPr id="48" name="Полилиния 11">
            <a:hlinkClick r:id="rId4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49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0" name="Полилиния 16">
            <a:hlinkClick r:id="rId5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CSS concept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51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2" name="Полилиния 18">
            <a:hlinkClick r:id="rId6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Using CSS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53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4" name="Полилиния 21">
            <a:hlinkClick r:id="rId7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CSS classes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55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8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59" name="Полилиния 21">
            <a:hlinkClick r:id="rId8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6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61257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Autofit/>
          </a:bodyPr>
          <a:lstStyle/>
          <a:p>
            <a:pPr algn="just"/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929854" y="223108"/>
            <a:ext cx="42647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Where to learn CSS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3928" y="2533614"/>
            <a:ext cx="6289572" cy="1039147"/>
          </a:xfrm>
          <a:prstGeom prst="rect">
            <a:avLst/>
          </a:prstGeom>
        </p:spPr>
      </p:pic>
      <p:sp>
        <p:nvSpPr>
          <p:cNvPr id="21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2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3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CSS concept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4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5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Using CSS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8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CSS classes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823612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65610" cy="4714908"/>
          </a:xfrm>
        </p:spPr>
        <p:txBody>
          <a:bodyPr>
            <a:normAutofit/>
          </a:bodyPr>
          <a:lstStyle/>
          <a:p>
            <a:endParaRPr lang="en-GB" dirty="0"/>
          </a:p>
          <a:p>
            <a:pPr algn="l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987824" y="285728"/>
            <a:ext cx="240040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CSS Syntax</a:t>
            </a:r>
            <a:endParaRPr lang="en-GB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1" name="Picture 2" descr="Image result for css synta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809" y="2661116"/>
            <a:ext cx="5217618" cy="1658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CSS concept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kern="1200" dirty="0" smtClean="0">
                <a:solidFill>
                  <a:srgbClr val="002060"/>
                </a:solidFill>
              </a:rPr>
              <a:t>Using CSS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CSS classes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0158" y="1817202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9553034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5858498" cy="4714908"/>
          </a:xfrm>
        </p:spPr>
        <p:txBody>
          <a:bodyPr>
            <a:normAutofit/>
          </a:bodyPr>
          <a:lstStyle/>
          <a:p>
            <a:pPr algn="l"/>
            <a:r>
              <a:rPr lang="en-GB" sz="2000" dirty="0"/>
              <a:t>Inline CSS – style attribute</a:t>
            </a:r>
          </a:p>
          <a:p>
            <a:pPr algn="l"/>
            <a:r>
              <a:rPr lang="en-GB" sz="2000" dirty="0"/>
              <a:t>Embedded CSS – style tag</a:t>
            </a:r>
          </a:p>
          <a:p>
            <a:pPr algn="l"/>
            <a:r>
              <a:rPr lang="en-GB" sz="2000" dirty="0"/>
              <a:t>External CSS – link to a file</a:t>
            </a:r>
            <a:endParaRPr lang="en-US" sz="2000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275856" y="293829"/>
            <a:ext cx="47484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Linking CSS and HTML</a:t>
            </a:r>
            <a:endParaRPr lang="en-GB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pic>
        <p:nvPicPr>
          <p:cNvPr id="21" name="Picture 2" descr="Image result for css synta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064" y="1820614"/>
            <a:ext cx="2092804" cy="2928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олилиния 11">
            <a:hlinkClick r:id="rId3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4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CSS concept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5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Using CSS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6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CSS classes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7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37106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442425" y="293829"/>
            <a:ext cx="22028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Inline CSS</a:t>
            </a:r>
            <a:endParaRPr lang="en-GB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Content Placeholder 2"/>
          <p:cNvSpPr txBox="1">
            <a:spLocks/>
          </p:cNvSpPr>
          <p:nvPr/>
        </p:nvSpPr>
        <p:spPr>
          <a:xfrm>
            <a:off x="2508938" y="1035272"/>
            <a:ext cx="6482109" cy="50053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1600" smtClean="0"/>
              <a:t>&lt;!DOCTYPE html&gt;</a:t>
            </a:r>
          </a:p>
          <a:p>
            <a:pPr algn="l"/>
            <a:r>
              <a:rPr lang="en-US" sz="1600" smtClean="0"/>
              <a:t>&lt;html&gt;</a:t>
            </a:r>
          </a:p>
          <a:p>
            <a:pPr algn="l"/>
            <a:r>
              <a:rPr lang="en-US" sz="1600" smtClean="0"/>
              <a:t>&lt;head&gt;</a:t>
            </a:r>
          </a:p>
          <a:p>
            <a:pPr algn="l"/>
            <a:r>
              <a:rPr lang="en-US" sz="1600" smtClean="0"/>
              <a:t>	&lt;title&gt;CSS Explained&lt;/title&gt;</a:t>
            </a:r>
          </a:p>
          <a:p>
            <a:pPr algn="l"/>
            <a:r>
              <a:rPr lang="en-US" sz="1600" smtClean="0"/>
              <a:t>&lt;/head&gt;</a:t>
            </a:r>
          </a:p>
          <a:p>
            <a:pPr algn="l"/>
            <a:r>
              <a:rPr lang="en-US" sz="1600" smtClean="0"/>
              <a:t>&lt;body&gt;</a:t>
            </a:r>
          </a:p>
          <a:p>
            <a:pPr algn="l"/>
            <a:r>
              <a:rPr lang="en-US" sz="1600" smtClean="0"/>
              <a:t>    	&lt;p </a:t>
            </a:r>
            <a:r>
              <a:rPr lang="en-US" sz="1600" smtClean="0">
                <a:solidFill>
                  <a:srgbClr val="FF0000"/>
                </a:solidFill>
              </a:rPr>
              <a:t>style="background-color: blue;“&gt;</a:t>
            </a:r>
            <a:r>
              <a:rPr lang="en-US" sz="1600" smtClean="0"/>
              <a:t>This is paragraph 1 &lt;/p&gt;</a:t>
            </a:r>
          </a:p>
          <a:p>
            <a:pPr algn="l"/>
            <a:r>
              <a:rPr lang="en-US" sz="1600" smtClean="0"/>
              <a:t>   	 &lt;p </a:t>
            </a:r>
            <a:r>
              <a:rPr lang="en-US" sz="1600" smtClean="0">
                <a:solidFill>
                  <a:srgbClr val="FF0000"/>
                </a:solidFill>
              </a:rPr>
              <a:t>style="background-color: blue;“&gt;</a:t>
            </a:r>
            <a:r>
              <a:rPr lang="en-US" sz="1600" smtClean="0"/>
              <a:t>This is paragraph 2 &lt;/p&gt;</a:t>
            </a:r>
          </a:p>
          <a:p>
            <a:pPr algn="l"/>
            <a:r>
              <a:rPr lang="en-US" sz="1600" smtClean="0"/>
              <a:t>   	 &lt;p </a:t>
            </a:r>
            <a:r>
              <a:rPr lang="en-US" sz="1600" smtClean="0">
                <a:solidFill>
                  <a:srgbClr val="FF0000"/>
                </a:solidFill>
              </a:rPr>
              <a:t>style="background-color: blue;“&gt;</a:t>
            </a:r>
            <a:r>
              <a:rPr lang="en-US" sz="1600" smtClean="0"/>
              <a:t>This is paragraph 3 &lt;/p&gt;</a:t>
            </a:r>
          </a:p>
          <a:p>
            <a:pPr algn="l"/>
            <a:r>
              <a:rPr lang="en-US" sz="1600" smtClean="0"/>
              <a:t>   	 &lt;p&gt;This is paragraph 4 &lt;/p&gt;</a:t>
            </a:r>
          </a:p>
          <a:p>
            <a:pPr algn="l"/>
            <a:r>
              <a:rPr lang="en-US" sz="1600" smtClean="0"/>
              <a:t>	 &lt;p&gt;This is paragraph 5 &lt;/p&gt;    </a:t>
            </a:r>
          </a:p>
          <a:p>
            <a:pPr algn="l"/>
            <a:r>
              <a:rPr lang="en-US" sz="1600" smtClean="0"/>
              <a:t>    	&lt;p&gt;This is paragraph 6&lt;/p&gt;</a:t>
            </a:r>
          </a:p>
          <a:p>
            <a:pPr algn="l"/>
            <a:r>
              <a:rPr lang="en-US" sz="1600" smtClean="0"/>
              <a:t>&lt;/body&gt;</a:t>
            </a:r>
          </a:p>
          <a:p>
            <a:pPr algn="l"/>
            <a:r>
              <a:rPr lang="en-US" sz="1600" smtClean="0"/>
              <a:t>&lt;/html&gt;</a:t>
            </a:r>
          </a:p>
          <a:p>
            <a:pPr algn="l"/>
            <a:endParaRPr lang="en-US" dirty="0"/>
          </a:p>
        </p:txBody>
      </p:sp>
      <p:sp>
        <p:nvSpPr>
          <p:cNvPr id="22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CSS concept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Using CSS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CSS classes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1039320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442425" y="293829"/>
            <a:ext cx="32928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Embedded CSS</a:t>
            </a:r>
            <a:endParaRPr lang="en-GB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Rectangle 21"/>
          <p:cNvSpPr/>
          <p:nvPr/>
        </p:nvSpPr>
        <p:spPr>
          <a:xfrm>
            <a:off x="2542004" y="1058400"/>
            <a:ext cx="7716837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&lt;!DOCTYPE html&gt;</a:t>
            </a:r>
          </a:p>
          <a:p>
            <a:r>
              <a:rPr lang="en-US" dirty="0"/>
              <a:t>&lt;html&gt;</a:t>
            </a:r>
          </a:p>
          <a:p>
            <a:r>
              <a:rPr lang="en-US" dirty="0"/>
              <a:t>&lt;head&gt;</a:t>
            </a:r>
          </a:p>
          <a:p>
            <a:r>
              <a:rPr lang="en-US" dirty="0"/>
              <a:t>	&lt;title&gt;CSS Explained&lt;/title</a:t>
            </a:r>
            <a:r>
              <a:rPr lang="en-US" dirty="0" smtClean="0"/>
              <a:t>&gt;</a:t>
            </a:r>
          </a:p>
          <a:p>
            <a:r>
              <a:rPr lang="en-GB" dirty="0" smtClean="0"/>
              <a:t>	</a:t>
            </a:r>
            <a:r>
              <a:rPr lang="en-GB" dirty="0" smtClean="0">
                <a:solidFill>
                  <a:srgbClr val="FF0000"/>
                </a:solidFill>
              </a:rPr>
              <a:t>&lt;style&gt;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		p {</a:t>
            </a:r>
            <a:r>
              <a:rPr lang="en-US" dirty="0">
                <a:solidFill>
                  <a:srgbClr val="FF0000"/>
                </a:solidFill>
              </a:rPr>
              <a:t>background-color: </a:t>
            </a:r>
            <a:r>
              <a:rPr lang="en-US" dirty="0" smtClean="0">
                <a:solidFill>
                  <a:srgbClr val="FF0000"/>
                </a:solidFill>
              </a:rPr>
              <a:t>blue;}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 smtClean="0">
                <a:solidFill>
                  <a:srgbClr val="FF0000"/>
                </a:solidFill>
              </a:rPr>
              <a:t>	&lt;/style&gt;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&lt;/head&gt;</a:t>
            </a:r>
          </a:p>
          <a:p>
            <a:r>
              <a:rPr lang="en-US" dirty="0"/>
              <a:t>&lt;body&gt;</a:t>
            </a:r>
          </a:p>
          <a:p>
            <a:r>
              <a:rPr lang="en-US" dirty="0"/>
              <a:t>    	&lt;</a:t>
            </a:r>
            <a:r>
              <a:rPr lang="en-US" dirty="0" smtClean="0"/>
              <a:t>p&gt; This </a:t>
            </a:r>
            <a:r>
              <a:rPr lang="en-US" dirty="0"/>
              <a:t>is paragraph 1 &lt;/p&gt;</a:t>
            </a:r>
          </a:p>
          <a:p>
            <a:r>
              <a:rPr lang="en-US" dirty="0"/>
              <a:t>   	 &lt;</a:t>
            </a:r>
            <a:r>
              <a:rPr lang="en-US" dirty="0" smtClean="0"/>
              <a:t>p&gt;This </a:t>
            </a:r>
            <a:r>
              <a:rPr lang="en-US" dirty="0"/>
              <a:t>is paragraph 2 &lt;/p&gt;</a:t>
            </a:r>
          </a:p>
          <a:p>
            <a:r>
              <a:rPr lang="en-US" dirty="0"/>
              <a:t>   	 </a:t>
            </a:r>
            <a:r>
              <a:rPr lang="en-US" dirty="0" smtClean="0"/>
              <a:t>&lt;p&gt;This </a:t>
            </a:r>
            <a:r>
              <a:rPr lang="en-US" dirty="0"/>
              <a:t>is paragraph 3 &lt;/p&gt;</a:t>
            </a:r>
          </a:p>
          <a:p>
            <a:r>
              <a:rPr lang="en-US" dirty="0"/>
              <a:t>   	 &lt;p&gt;This is paragraph 4 &lt;/p&gt;</a:t>
            </a:r>
          </a:p>
          <a:p>
            <a:r>
              <a:rPr lang="en-US" dirty="0"/>
              <a:t>	 &lt;p&gt;This is paragraph 5 &lt;/p&gt;    </a:t>
            </a:r>
          </a:p>
          <a:p>
            <a:r>
              <a:rPr lang="en-US" dirty="0"/>
              <a:t>    	&lt;p&gt;This is paragraph 6&lt;/p&gt;</a:t>
            </a:r>
          </a:p>
          <a:p>
            <a:r>
              <a:rPr lang="en-US" dirty="0"/>
              <a:t>&lt;/body&gt;</a:t>
            </a:r>
          </a:p>
          <a:p>
            <a:r>
              <a:rPr lang="en-US" dirty="0"/>
              <a:t>&lt;/html&gt;</a:t>
            </a:r>
          </a:p>
        </p:txBody>
      </p:sp>
      <p:sp>
        <p:nvSpPr>
          <p:cNvPr id="2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CSS concept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Using CSS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CSS classes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3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977096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2696778" y="260648"/>
            <a:ext cx="546495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Embedded and Inline CSS</a:t>
            </a:r>
            <a:endParaRPr lang="en-GB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2516639" y="998809"/>
            <a:ext cx="6096000" cy="507831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&lt;!DOCTYPE html&gt;</a:t>
            </a:r>
          </a:p>
          <a:p>
            <a:r>
              <a:rPr lang="en-US" dirty="0"/>
              <a:t>&lt;html&gt;</a:t>
            </a:r>
          </a:p>
          <a:p>
            <a:r>
              <a:rPr lang="en-US" dirty="0"/>
              <a:t>&lt;head&gt;</a:t>
            </a:r>
          </a:p>
          <a:p>
            <a:r>
              <a:rPr lang="en-US" dirty="0"/>
              <a:t>	&lt;title&gt;CSS Explained&lt;/title&gt;</a:t>
            </a:r>
          </a:p>
          <a:p>
            <a:r>
              <a:rPr lang="en-GB" dirty="0"/>
              <a:t>	</a:t>
            </a:r>
            <a:r>
              <a:rPr lang="en-GB" dirty="0">
                <a:solidFill>
                  <a:srgbClr val="FF0000"/>
                </a:solidFill>
              </a:rPr>
              <a:t>&lt;style&gt;</a:t>
            </a:r>
          </a:p>
          <a:p>
            <a:r>
              <a:rPr lang="en-GB" dirty="0">
                <a:solidFill>
                  <a:srgbClr val="FF0000"/>
                </a:solidFill>
              </a:rPr>
              <a:t>		p {</a:t>
            </a:r>
            <a:r>
              <a:rPr lang="en-US" dirty="0">
                <a:solidFill>
                  <a:srgbClr val="FF0000"/>
                </a:solidFill>
              </a:rPr>
              <a:t>background-color: blue;}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	&lt;/style&gt;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/>
              <a:t>&lt;/head&gt;</a:t>
            </a:r>
          </a:p>
          <a:p>
            <a:r>
              <a:rPr lang="en-US" dirty="0"/>
              <a:t>&lt;body&gt;</a:t>
            </a:r>
          </a:p>
          <a:p>
            <a:r>
              <a:rPr lang="en-US" dirty="0"/>
              <a:t>    	&lt;p&gt; This is paragraph 1 &lt;/p&gt;</a:t>
            </a:r>
          </a:p>
          <a:p>
            <a:r>
              <a:rPr lang="en-US" dirty="0"/>
              <a:t>   	 &lt;p&gt;This is paragraph 2 &lt;/p&gt;</a:t>
            </a:r>
          </a:p>
          <a:p>
            <a:r>
              <a:rPr lang="en-US" dirty="0"/>
              <a:t>   	 &lt;p&gt;This is paragraph 3 &lt;/p&gt;</a:t>
            </a:r>
          </a:p>
          <a:p>
            <a:r>
              <a:rPr lang="en-US" dirty="0"/>
              <a:t>   	 &lt;p&gt;This is paragraph 4 &lt;/p&gt;</a:t>
            </a:r>
          </a:p>
          <a:p>
            <a:r>
              <a:rPr lang="en-US" dirty="0"/>
              <a:t>	 &lt;</a:t>
            </a:r>
            <a:r>
              <a:rPr lang="en-US" dirty="0" smtClean="0"/>
              <a:t>p </a:t>
            </a:r>
            <a:r>
              <a:rPr lang="en-US" dirty="0">
                <a:solidFill>
                  <a:srgbClr val="FF0000"/>
                </a:solidFill>
              </a:rPr>
              <a:t>style="background-color: </a:t>
            </a:r>
            <a:r>
              <a:rPr lang="en-US" dirty="0" smtClean="0">
                <a:solidFill>
                  <a:srgbClr val="FF0000"/>
                </a:solidFill>
              </a:rPr>
              <a:t>yellow;"&gt;</a:t>
            </a:r>
            <a:r>
              <a:rPr lang="en-US" dirty="0"/>
              <a:t>This is paragraph 5 &lt;/p&gt;    </a:t>
            </a:r>
          </a:p>
          <a:p>
            <a:r>
              <a:rPr lang="en-US" dirty="0"/>
              <a:t>    	&lt;p&gt;This is paragraph 6&lt;/p&gt;</a:t>
            </a:r>
          </a:p>
          <a:p>
            <a:r>
              <a:rPr lang="en-US" dirty="0"/>
              <a:t>&lt;/body&gt;</a:t>
            </a:r>
          </a:p>
          <a:p>
            <a:r>
              <a:rPr lang="en-US" dirty="0"/>
              <a:t>&lt;/html&gt;</a:t>
            </a:r>
          </a:p>
        </p:txBody>
      </p:sp>
      <p:sp>
        <p:nvSpPr>
          <p:cNvPr id="22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CSS concept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Using CSS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CSS classes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43042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851920" y="293829"/>
            <a:ext cx="275184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External CSS</a:t>
            </a:r>
            <a:endParaRPr lang="en-GB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2426998" y="1001715"/>
            <a:ext cx="6096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&lt;!DOCTYPE html&gt;</a:t>
            </a:r>
          </a:p>
          <a:p>
            <a:r>
              <a:rPr lang="en-US" dirty="0"/>
              <a:t>&lt;html&gt;</a:t>
            </a:r>
          </a:p>
          <a:p>
            <a:r>
              <a:rPr lang="en-US" dirty="0"/>
              <a:t>&lt;head&gt;</a:t>
            </a:r>
          </a:p>
          <a:p>
            <a:r>
              <a:rPr lang="en-US" dirty="0"/>
              <a:t>	&lt;title&gt;CSS Explained&lt;/title&gt;</a:t>
            </a:r>
          </a:p>
          <a:p>
            <a:r>
              <a:rPr lang="en-US" dirty="0">
                <a:solidFill>
                  <a:srgbClr val="FF0000"/>
                </a:solidFill>
              </a:rPr>
              <a:t>    &lt;link type="text/</a:t>
            </a:r>
            <a:r>
              <a:rPr lang="en-US" dirty="0" err="1">
                <a:solidFill>
                  <a:srgbClr val="FF0000"/>
                </a:solidFill>
              </a:rPr>
              <a:t>css</a:t>
            </a:r>
            <a:r>
              <a:rPr lang="en-US" dirty="0">
                <a:solidFill>
                  <a:srgbClr val="FF0000"/>
                </a:solidFill>
              </a:rPr>
              <a:t>" </a:t>
            </a:r>
            <a:r>
              <a:rPr lang="en-US" dirty="0" err="1">
                <a:solidFill>
                  <a:srgbClr val="FF0000"/>
                </a:solidFill>
              </a:rPr>
              <a:t>rel</a:t>
            </a:r>
            <a:r>
              <a:rPr lang="en-US" dirty="0">
                <a:solidFill>
                  <a:srgbClr val="FF0000"/>
                </a:solidFill>
              </a:rPr>
              <a:t>="</a:t>
            </a:r>
            <a:r>
              <a:rPr lang="en-US" dirty="0" err="1">
                <a:solidFill>
                  <a:srgbClr val="FF0000"/>
                </a:solidFill>
              </a:rPr>
              <a:t>stylesheet</a:t>
            </a:r>
            <a:r>
              <a:rPr lang="en-US" dirty="0">
                <a:solidFill>
                  <a:srgbClr val="FF0000"/>
                </a:solidFill>
              </a:rPr>
              <a:t>" </a:t>
            </a:r>
            <a:r>
              <a:rPr lang="en-US" dirty="0" err="1">
                <a:solidFill>
                  <a:srgbClr val="FF0000"/>
                </a:solidFill>
              </a:rPr>
              <a:t>href</a:t>
            </a:r>
            <a:r>
              <a:rPr lang="en-US" dirty="0">
                <a:solidFill>
                  <a:srgbClr val="FF0000"/>
                </a:solidFill>
              </a:rPr>
              <a:t>="mystyle.css" /&gt;</a:t>
            </a:r>
          </a:p>
          <a:p>
            <a:r>
              <a:rPr lang="en-US" dirty="0"/>
              <a:t>	</a:t>
            </a:r>
          </a:p>
          <a:p>
            <a:r>
              <a:rPr lang="en-US" dirty="0"/>
              <a:t>&lt;/head&gt;</a:t>
            </a:r>
          </a:p>
          <a:p>
            <a:r>
              <a:rPr lang="en-US" dirty="0"/>
              <a:t>&lt;body&gt;</a:t>
            </a:r>
          </a:p>
          <a:p>
            <a:r>
              <a:rPr lang="en-US" dirty="0"/>
              <a:t>    	&lt;p&gt; This is paragraph 1 &lt;/p&gt;</a:t>
            </a:r>
          </a:p>
          <a:p>
            <a:r>
              <a:rPr lang="en-US" dirty="0"/>
              <a:t>   	 &lt;p&gt;This is paragraph 2 &lt;/p&gt;</a:t>
            </a:r>
          </a:p>
          <a:p>
            <a:r>
              <a:rPr lang="en-US" dirty="0"/>
              <a:t>   	 &lt;p&gt;This is paragraph 3 &lt;/p&gt;</a:t>
            </a:r>
          </a:p>
          <a:p>
            <a:r>
              <a:rPr lang="en-US" dirty="0"/>
              <a:t>   	 &lt;p&gt;This is paragraph 4 &lt;/p&gt;</a:t>
            </a:r>
          </a:p>
          <a:p>
            <a:r>
              <a:rPr lang="en-US" dirty="0"/>
              <a:t>	 &lt;p&gt;This is paragraph 5 &lt;/p&gt;    </a:t>
            </a:r>
          </a:p>
          <a:p>
            <a:r>
              <a:rPr lang="en-US" dirty="0"/>
              <a:t>    	&lt;p&gt;This is paragraph 6&lt;/p&gt;</a:t>
            </a:r>
          </a:p>
          <a:p>
            <a:r>
              <a:rPr lang="en-US" dirty="0"/>
              <a:t>&lt;/body&gt;</a:t>
            </a:r>
          </a:p>
          <a:p>
            <a:r>
              <a:rPr lang="en-US" dirty="0"/>
              <a:t>&lt;/html&gt;</a:t>
            </a:r>
          </a:p>
        </p:txBody>
      </p:sp>
      <p:sp>
        <p:nvSpPr>
          <p:cNvPr id="22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CSS concept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Using CSS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CSS classes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637914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851920" y="293829"/>
            <a:ext cx="351326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/>
              <a:t>External CSS file</a:t>
            </a:r>
            <a:endParaRPr lang="en-GB" sz="4000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2478126" y="1847755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@</a:t>
            </a:r>
            <a:r>
              <a:rPr lang="fr-FR" dirty="0" err="1"/>
              <a:t>charset</a:t>
            </a:r>
            <a:r>
              <a:rPr lang="fr-FR" dirty="0"/>
              <a:t> "utf-8";</a:t>
            </a:r>
          </a:p>
          <a:p>
            <a:r>
              <a:rPr lang="fr-FR" dirty="0"/>
              <a:t>/* CSS Document */</a:t>
            </a:r>
          </a:p>
          <a:p>
            <a:endParaRPr lang="fr-FR" dirty="0"/>
          </a:p>
          <a:p>
            <a:r>
              <a:rPr lang="fr-FR" dirty="0"/>
              <a:t>p {</a:t>
            </a:r>
          </a:p>
          <a:p>
            <a:r>
              <a:rPr lang="fr-FR" dirty="0"/>
              <a:t>	</a:t>
            </a:r>
            <a:r>
              <a:rPr lang="fr-FR" dirty="0" err="1"/>
              <a:t>border-style:double</a:t>
            </a:r>
            <a:r>
              <a:rPr lang="fr-FR" dirty="0"/>
              <a:t>;</a:t>
            </a:r>
          </a:p>
          <a:p>
            <a:r>
              <a:rPr lang="fr-FR" dirty="0"/>
              <a:t>}</a:t>
            </a:r>
            <a:endParaRPr lang="en-US" dirty="0"/>
          </a:p>
        </p:txBody>
      </p:sp>
      <p:sp>
        <p:nvSpPr>
          <p:cNvPr id="20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2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3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CSS concept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4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5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chemeClr val="accent6"/>
                </a:solidFill>
              </a:rPr>
              <a:t>Using CSS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28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CSS classes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cxnSp>
        <p:nvCxnSpPr>
          <p:cNvPr id="3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олилиния 70"/>
          <p:cNvSpPr/>
          <p:nvPr/>
        </p:nvSpPr>
        <p:spPr>
          <a:xfrm rot="16200000">
            <a:off x="1800158" y="2969330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569620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417525" y="269855"/>
            <a:ext cx="2579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CSS Classes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2" name="Rectangle 21"/>
          <p:cNvSpPr/>
          <p:nvPr/>
        </p:nvSpPr>
        <p:spPr>
          <a:xfrm>
            <a:off x="2640770" y="1071546"/>
            <a:ext cx="6096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&lt;!DOCTYPE html&gt;</a:t>
            </a:r>
          </a:p>
          <a:p>
            <a:r>
              <a:rPr lang="en-US" dirty="0"/>
              <a:t>&lt;html&gt;</a:t>
            </a:r>
          </a:p>
          <a:p>
            <a:r>
              <a:rPr lang="en-US" dirty="0"/>
              <a:t>&lt;head&gt;</a:t>
            </a:r>
          </a:p>
          <a:p>
            <a:r>
              <a:rPr lang="en-US" dirty="0"/>
              <a:t>	&lt;title&gt;CSS Explained&lt;/title&gt;</a:t>
            </a:r>
          </a:p>
          <a:p>
            <a:r>
              <a:rPr lang="en-US" dirty="0">
                <a:solidFill>
                  <a:srgbClr val="FF0000"/>
                </a:solidFill>
              </a:rPr>
              <a:t>    &lt;link type="text/</a:t>
            </a:r>
            <a:r>
              <a:rPr lang="en-US" dirty="0" err="1">
                <a:solidFill>
                  <a:srgbClr val="FF0000"/>
                </a:solidFill>
              </a:rPr>
              <a:t>css</a:t>
            </a:r>
            <a:r>
              <a:rPr lang="en-US" dirty="0">
                <a:solidFill>
                  <a:srgbClr val="FF0000"/>
                </a:solidFill>
              </a:rPr>
              <a:t>" </a:t>
            </a:r>
            <a:r>
              <a:rPr lang="en-US" dirty="0" err="1">
                <a:solidFill>
                  <a:srgbClr val="FF0000"/>
                </a:solidFill>
              </a:rPr>
              <a:t>rel</a:t>
            </a:r>
            <a:r>
              <a:rPr lang="en-US" dirty="0">
                <a:solidFill>
                  <a:srgbClr val="FF0000"/>
                </a:solidFill>
              </a:rPr>
              <a:t>="</a:t>
            </a:r>
            <a:r>
              <a:rPr lang="en-US" dirty="0" err="1">
                <a:solidFill>
                  <a:srgbClr val="FF0000"/>
                </a:solidFill>
              </a:rPr>
              <a:t>stylesheet</a:t>
            </a:r>
            <a:r>
              <a:rPr lang="en-US" dirty="0">
                <a:solidFill>
                  <a:srgbClr val="FF0000"/>
                </a:solidFill>
              </a:rPr>
              <a:t>" </a:t>
            </a:r>
            <a:r>
              <a:rPr lang="en-US" dirty="0" err="1">
                <a:solidFill>
                  <a:srgbClr val="FF0000"/>
                </a:solidFill>
              </a:rPr>
              <a:t>href</a:t>
            </a:r>
            <a:r>
              <a:rPr lang="en-US" dirty="0">
                <a:solidFill>
                  <a:srgbClr val="FF0000"/>
                </a:solidFill>
              </a:rPr>
              <a:t>="mystyle.css" /&gt;</a:t>
            </a:r>
          </a:p>
          <a:p>
            <a:r>
              <a:rPr lang="en-US" dirty="0"/>
              <a:t>	</a:t>
            </a:r>
          </a:p>
          <a:p>
            <a:r>
              <a:rPr lang="en-US" dirty="0"/>
              <a:t>&lt;/head&gt;</a:t>
            </a:r>
          </a:p>
          <a:p>
            <a:r>
              <a:rPr lang="en-US" dirty="0"/>
              <a:t>&lt;body&gt;</a:t>
            </a:r>
          </a:p>
          <a:p>
            <a:r>
              <a:rPr lang="en-US" dirty="0"/>
              <a:t>    	&lt;</a:t>
            </a:r>
            <a:r>
              <a:rPr lang="en-US" dirty="0" smtClean="0"/>
              <a:t>p </a:t>
            </a:r>
            <a:r>
              <a:rPr lang="en-US" dirty="0" smtClean="0">
                <a:solidFill>
                  <a:srgbClr val="FF0000"/>
                </a:solidFill>
              </a:rPr>
              <a:t>class=“one”&gt; </a:t>
            </a:r>
            <a:r>
              <a:rPr lang="en-US" dirty="0"/>
              <a:t>This is paragraph 1 &lt;/p&gt;</a:t>
            </a:r>
          </a:p>
          <a:p>
            <a:r>
              <a:rPr lang="en-US" dirty="0"/>
              <a:t>   	 &lt;p&gt;This is paragraph 2 &lt;/p&gt;</a:t>
            </a:r>
          </a:p>
          <a:p>
            <a:r>
              <a:rPr lang="en-US" dirty="0"/>
              <a:t>   	 &lt;</a:t>
            </a:r>
            <a:r>
              <a:rPr lang="en-US" dirty="0" smtClean="0"/>
              <a:t>p </a:t>
            </a:r>
            <a:r>
              <a:rPr lang="en-US" dirty="0" smtClean="0">
                <a:solidFill>
                  <a:srgbClr val="FF0000"/>
                </a:solidFill>
              </a:rPr>
              <a:t>class=“one”&gt;</a:t>
            </a:r>
            <a:r>
              <a:rPr lang="en-US" dirty="0" smtClean="0"/>
              <a:t>This </a:t>
            </a:r>
            <a:r>
              <a:rPr lang="en-US" dirty="0"/>
              <a:t>is paragraph 3 &lt;/p&gt;</a:t>
            </a:r>
          </a:p>
          <a:p>
            <a:r>
              <a:rPr lang="en-US" dirty="0"/>
              <a:t>   	 &lt;p&gt;This is paragraph 4 &lt;/p&gt;</a:t>
            </a:r>
          </a:p>
          <a:p>
            <a:r>
              <a:rPr lang="en-US" dirty="0"/>
              <a:t>	 &lt;p&gt;This is paragraph 5 &lt;/p&gt;    </a:t>
            </a:r>
          </a:p>
          <a:p>
            <a:r>
              <a:rPr lang="en-US" dirty="0"/>
              <a:t>    	&lt;p&gt;This is paragraph 6&lt;/p&gt;</a:t>
            </a:r>
          </a:p>
          <a:p>
            <a:r>
              <a:rPr lang="en-US" dirty="0"/>
              <a:t>&lt;/body&gt;</a:t>
            </a:r>
          </a:p>
          <a:p>
            <a:r>
              <a:rPr lang="en-US" dirty="0"/>
              <a:t>&lt;/html&gt;</a:t>
            </a:r>
          </a:p>
        </p:txBody>
      </p:sp>
      <p:sp>
        <p:nvSpPr>
          <p:cNvPr id="23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4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5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CSS concept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8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Using CSS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0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CSS classes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3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8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190740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417525" y="269855"/>
            <a:ext cx="3597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Externa</a:t>
            </a:r>
            <a:r>
              <a:rPr lang="en-US" sz="4000" b="1" dirty="0" smtClean="0"/>
              <a:t>l CSS file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2652605" y="1682717"/>
            <a:ext cx="6698133" cy="37605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3200" smtClean="0"/>
              <a:t>@charset "utf-8";</a:t>
            </a:r>
          </a:p>
          <a:p>
            <a:pPr algn="l"/>
            <a:r>
              <a:rPr lang="en-US" sz="3200" smtClean="0"/>
              <a:t>/* CSS Document */</a:t>
            </a:r>
          </a:p>
          <a:p>
            <a:pPr algn="l"/>
            <a:r>
              <a:rPr lang="en-US" sz="3200" smtClean="0"/>
              <a:t>p {</a:t>
            </a:r>
          </a:p>
          <a:p>
            <a:pPr algn="l"/>
            <a:r>
              <a:rPr lang="en-US" sz="3200" smtClean="0"/>
              <a:t>	border-style:double;</a:t>
            </a:r>
          </a:p>
          <a:p>
            <a:pPr algn="l"/>
            <a:r>
              <a:rPr lang="en-US" sz="3200" smtClean="0"/>
              <a:t>}</a:t>
            </a:r>
          </a:p>
          <a:p>
            <a:pPr algn="l"/>
            <a:r>
              <a:rPr lang="en-US" sz="3200" smtClean="0"/>
              <a:t>p.one {</a:t>
            </a:r>
          </a:p>
          <a:p>
            <a:pPr algn="l"/>
            <a:r>
              <a:rPr lang="en-US" sz="3200" smtClean="0"/>
              <a:t>	border-style:none;</a:t>
            </a:r>
          </a:p>
          <a:p>
            <a:pPr algn="l"/>
            <a:r>
              <a:rPr lang="en-US" sz="3200" smtClean="0"/>
              <a:t>	background-color:blue;</a:t>
            </a:r>
          </a:p>
          <a:p>
            <a:pPr algn="l"/>
            <a:r>
              <a:rPr lang="en-US" sz="3200" smtClean="0"/>
              <a:t>}</a:t>
            </a:r>
            <a:endParaRPr lang="en-US" sz="3200" dirty="0"/>
          </a:p>
        </p:txBody>
      </p:sp>
      <p:sp>
        <p:nvSpPr>
          <p:cNvPr id="24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CSS concept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9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Using CSS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31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CSS classes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4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6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9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40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35361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417525" y="269855"/>
            <a:ext cx="359835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Pseudo - classes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2449797" y="1098162"/>
            <a:ext cx="5694686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&lt;!DOCTYPE html&gt;</a:t>
            </a:r>
          </a:p>
          <a:p>
            <a:r>
              <a:rPr lang="en-US" dirty="0"/>
              <a:t>&lt;html&gt;</a:t>
            </a:r>
          </a:p>
          <a:p>
            <a:r>
              <a:rPr lang="en-US" dirty="0"/>
              <a:t>&lt;head&gt;</a:t>
            </a:r>
          </a:p>
          <a:p>
            <a:r>
              <a:rPr lang="en-US" dirty="0"/>
              <a:t>	&lt;title&gt;CSS Explained&lt;/title&gt;</a:t>
            </a:r>
          </a:p>
          <a:p>
            <a:r>
              <a:rPr lang="en-US" dirty="0"/>
              <a:t>    </a:t>
            </a:r>
            <a:r>
              <a:rPr lang="en-US" dirty="0">
                <a:solidFill>
                  <a:srgbClr val="FF0000"/>
                </a:solidFill>
              </a:rPr>
              <a:t>&lt;link type="text/</a:t>
            </a:r>
            <a:r>
              <a:rPr lang="en-US" dirty="0" err="1">
                <a:solidFill>
                  <a:srgbClr val="FF0000"/>
                </a:solidFill>
              </a:rPr>
              <a:t>css</a:t>
            </a:r>
            <a:r>
              <a:rPr lang="en-US" dirty="0">
                <a:solidFill>
                  <a:srgbClr val="FF0000"/>
                </a:solidFill>
              </a:rPr>
              <a:t>" </a:t>
            </a:r>
            <a:r>
              <a:rPr lang="en-US" dirty="0" err="1">
                <a:solidFill>
                  <a:srgbClr val="FF0000"/>
                </a:solidFill>
              </a:rPr>
              <a:t>rel</a:t>
            </a:r>
            <a:r>
              <a:rPr lang="en-US" dirty="0">
                <a:solidFill>
                  <a:srgbClr val="FF0000"/>
                </a:solidFill>
              </a:rPr>
              <a:t>="</a:t>
            </a:r>
            <a:r>
              <a:rPr lang="en-US" dirty="0" err="1">
                <a:solidFill>
                  <a:srgbClr val="FF0000"/>
                </a:solidFill>
              </a:rPr>
              <a:t>stylesheet</a:t>
            </a:r>
            <a:r>
              <a:rPr lang="en-US" dirty="0">
                <a:solidFill>
                  <a:srgbClr val="FF0000"/>
                </a:solidFill>
              </a:rPr>
              <a:t>" </a:t>
            </a:r>
            <a:r>
              <a:rPr lang="en-US" dirty="0" err="1">
                <a:solidFill>
                  <a:srgbClr val="FF0000"/>
                </a:solidFill>
              </a:rPr>
              <a:t>href</a:t>
            </a:r>
            <a:r>
              <a:rPr lang="en-US" dirty="0">
                <a:solidFill>
                  <a:srgbClr val="FF0000"/>
                </a:solidFill>
              </a:rPr>
              <a:t>="mystyle.css" /&gt;</a:t>
            </a:r>
          </a:p>
          <a:p>
            <a:r>
              <a:rPr lang="en-US" dirty="0"/>
              <a:t>	</a:t>
            </a:r>
          </a:p>
          <a:p>
            <a:r>
              <a:rPr lang="en-US" dirty="0"/>
              <a:t>&lt;/head&gt;</a:t>
            </a:r>
          </a:p>
          <a:p>
            <a:r>
              <a:rPr lang="en-US" dirty="0"/>
              <a:t>&lt;body&gt;</a:t>
            </a:r>
          </a:p>
          <a:p>
            <a:r>
              <a:rPr lang="en-US" dirty="0"/>
              <a:t>    	&lt;p&gt; This is paragraph 1 with link to </a:t>
            </a:r>
            <a:r>
              <a:rPr lang="en-US" dirty="0">
                <a:solidFill>
                  <a:srgbClr val="FF0000"/>
                </a:solidFill>
              </a:rPr>
              <a:t>&lt;a </a:t>
            </a:r>
            <a:r>
              <a:rPr lang="en-US" dirty="0" err="1">
                <a:solidFill>
                  <a:srgbClr val="FF0000"/>
                </a:solidFill>
              </a:rPr>
              <a:t>href</a:t>
            </a:r>
            <a:r>
              <a:rPr lang="en-US" dirty="0">
                <a:solidFill>
                  <a:srgbClr val="FF0000"/>
                </a:solidFill>
              </a:rPr>
              <a:t>="http://www.wiut.uz"&gt; </a:t>
            </a:r>
            <a:r>
              <a:rPr lang="en-US" dirty="0"/>
              <a:t>WIUT </a:t>
            </a:r>
            <a:r>
              <a:rPr lang="en-US" dirty="0">
                <a:solidFill>
                  <a:srgbClr val="FF0000"/>
                </a:solidFill>
              </a:rPr>
              <a:t>&lt;/a&gt;</a:t>
            </a:r>
            <a:r>
              <a:rPr lang="en-US" dirty="0"/>
              <a:t> website &lt;/p&gt;</a:t>
            </a:r>
          </a:p>
          <a:p>
            <a:r>
              <a:rPr lang="en-US" dirty="0"/>
              <a:t>   	 &lt;p&gt;This is paragraph 2 &lt;/p&gt;</a:t>
            </a:r>
          </a:p>
          <a:p>
            <a:r>
              <a:rPr lang="en-US" dirty="0"/>
              <a:t>   	 &lt;p&gt;This is paragraph 3 &lt;/p&gt;</a:t>
            </a:r>
          </a:p>
          <a:p>
            <a:r>
              <a:rPr lang="en-US" dirty="0"/>
              <a:t>   	 &lt;p&gt;This is paragraph 4 &lt;/p&gt;</a:t>
            </a:r>
          </a:p>
          <a:p>
            <a:r>
              <a:rPr lang="en-US" dirty="0"/>
              <a:t>	 &lt;p&gt;This is paragraph 5 &lt;/p&gt;    </a:t>
            </a:r>
          </a:p>
          <a:p>
            <a:r>
              <a:rPr lang="en-US" dirty="0"/>
              <a:t>    	&lt;p&gt;This is paragraph 6&lt;/p&gt;</a:t>
            </a:r>
          </a:p>
          <a:p>
            <a:r>
              <a:rPr lang="en-US" dirty="0"/>
              <a:t>&lt;/body&gt;</a:t>
            </a:r>
          </a:p>
          <a:p>
            <a:r>
              <a:rPr lang="en-US" dirty="0"/>
              <a:t>&lt;/html&gt;</a:t>
            </a:r>
          </a:p>
        </p:txBody>
      </p:sp>
      <p:sp>
        <p:nvSpPr>
          <p:cNvPr id="21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2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CSS concept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Using CSS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CSS classes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89729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417525" y="269855"/>
            <a:ext cx="359758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External CSS file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2605544" y="1134134"/>
            <a:ext cx="7632700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/* unvisited link */</a:t>
            </a:r>
            <a:br>
              <a:rPr lang="en-US" dirty="0"/>
            </a:br>
            <a:r>
              <a:rPr lang="en-US" dirty="0"/>
              <a:t>a:link {</a:t>
            </a:r>
            <a:br>
              <a:rPr lang="en-US" dirty="0"/>
            </a:br>
            <a:r>
              <a:rPr lang="en-US" dirty="0"/>
              <a:t>    color: red;</a:t>
            </a:r>
            <a:br>
              <a:rPr lang="en-US" dirty="0"/>
            </a:br>
            <a:r>
              <a:rPr lang="en-US" dirty="0"/>
              <a:t>}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/* visited link */</a:t>
            </a:r>
            <a:br>
              <a:rPr lang="en-US" dirty="0"/>
            </a:br>
            <a:r>
              <a:rPr lang="en-US" dirty="0"/>
              <a:t>a:visited {</a:t>
            </a:r>
            <a:br>
              <a:rPr lang="en-US" dirty="0"/>
            </a:br>
            <a:r>
              <a:rPr lang="en-US" dirty="0"/>
              <a:t>    color: green;</a:t>
            </a:r>
            <a:br>
              <a:rPr lang="en-US" dirty="0"/>
            </a:br>
            <a:r>
              <a:rPr lang="en-US" dirty="0"/>
              <a:t>}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/* mouse over link */</a:t>
            </a:r>
            <a:br>
              <a:rPr lang="en-US" dirty="0"/>
            </a:br>
            <a:r>
              <a:rPr lang="en-US" dirty="0"/>
              <a:t>a:hover {</a:t>
            </a:r>
            <a:br>
              <a:rPr lang="en-US" dirty="0"/>
            </a:br>
            <a:r>
              <a:rPr lang="en-US" dirty="0"/>
              <a:t>    color: </a:t>
            </a:r>
            <a:r>
              <a:rPr lang="en-US" dirty="0" err="1"/>
              <a:t>hotpink</a:t>
            </a:r>
            <a:r>
              <a:rPr lang="en-US" dirty="0"/>
              <a:t>;</a:t>
            </a:r>
            <a:br>
              <a:rPr lang="en-US" dirty="0"/>
            </a:br>
            <a:r>
              <a:rPr lang="en-US" dirty="0"/>
              <a:t>}</a:t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r>
              <a:rPr lang="en-US" dirty="0"/>
              <a:t>/* selected link */</a:t>
            </a:r>
            <a:br>
              <a:rPr lang="en-US" dirty="0"/>
            </a:br>
            <a:r>
              <a:rPr lang="en-US" dirty="0"/>
              <a:t>a:active {</a:t>
            </a:r>
            <a:br>
              <a:rPr lang="en-US" dirty="0"/>
            </a:br>
            <a:r>
              <a:rPr lang="en-US" dirty="0"/>
              <a:t>    color: blue;</a:t>
            </a:r>
            <a:br>
              <a:rPr lang="en-US" dirty="0"/>
            </a:br>
            <a:r>
              <a:rPr lang="en-US" dirty="0"/>
              <a:t>}</a:t>
            </a:r>
          </a:p>
        </p:txBody>
      </p:sp>
      <p:sp>
        <p:nvSpPr>
          <p:cNvPr id="22" name="Полилиния 11">
            <a:hlinkClick r:id="rId2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6">
            <a:hlinkClick r:id="rId3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CSS concept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18">
            <a:hlinkClick r:id="rId4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Using CSS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9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0" name="Полилиния 21">
            <a:hlinkClick r:id="rId5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CSS classes</a:t>
            </a:r>
            <a:endParaRPr lang="ru-RU" sz="1700" dirty="0">
              <a:solidFill>
                <a:schemeClr val="accent6"/>
              </a:solidFill>
            </a:endParaRPr>
          </a:p>
        </p:txBody>
      </p:sp>
      <p:cxnSp>
        <p:nvCxnSpPr>
          <p:cNvPr id="31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олилиния 70"/>
          <p:cNvSpPr/>
          <p:nvPr/>
        </p:nvSpPr>
        <p:spPr>
          <a:xfrm rot="16200000">
            <a:off x="1800158" y="4121458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5" name="Полилиния 21">
            <a:hlinkClick r:id="rId6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lvl="0"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 smtClean="0">
                <a:solidFill>
                  <a:srgbClr val="002060"/>
                </a:solidFill>
              </a:rPr>
              <a:t>Reading and References</a:t>
            </a:r>
            <a:endParaRPr lang="ru-RU" sz="1700" kern="1200" dirty="0">
              <a:solidFill>
                <a:srgbClr val="002060"/>
              </a:solidFill>
            </a:endParaRPr>
          </a:p>
        </p:txBody>
      </p:sp>
      <p:sp>
        <p:nvSpPr>
          <p:cNvPr id="3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33523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r>
              <a:rPr lang="en-US" dirty="0">
                <a:hlinkClick r:id="rId2"/>
              </a:rPr>
              <a:t>https://www.w3schools.com/css/default.asp</a:t>
            </a:r>
            <a:r>
              <a:rPr lang="en-US" dirty="0"/>
              <a:t> </a:t>
            </a:r>
          </a:p>
          <a:p>
            <a:pPr algn="l"/>
            <a:endParaRPr lang="en-GB" dirty="0"/>
          </a:p>
          <a:p>
            <a:pPr algn="l"/>
            <a:endParaRPr lang="en-US" dirty="0"/>
          </a:p>
          <a:p>
            <a:pPr algn="l"/>
            <a:r>
              <a:rPr lang="en-US" dirty="0">
                <a:hlinkClick r:id="rId3"/>
              </a:rPr>
              <a:t>https://developer.mozilla.org/en-US/docs/Learn/CSS/Introduction_to_CSS/How_CSS_works</a:t>
            </a:r>
            <a:r>
              <a:rPr lang="en-US" dirty="0"/>
              <a:t> </a:t>
            </a: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4655356" y="328745"/>
            <a:ext cx="18987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Reading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0" name="Полилиния 11">
            <a:hlinkClick r:id="rId4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1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2" name="Полилиния 16">
            <a:hlinkClick r:id="rId5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CSS concept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3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4" name="Полилиния 18">
            <a:hlinkClick r:id="rId6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Using CSS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5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8" name="Полилиния 21">
            <a:hlinkClick r:id="rId7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CSS classes</a:t>
            </a:r>
            <a:endParaRPr lang="ru-RU" sz="1700" dirty="0">
              <a:solidFill>
                <a:srgbClr val="002060"/>
              </a:solidFill>
            </a:endParaRPr>
          </a:p>
        </p:txBody>
      </p:sp>
      <p:cxnSp>
        <p:nvCxnSpPr>
          <p:cNvPr id="29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Полилиния 70"/>
          <p:cNvSpPr/>
          <p:nvPr/>
        </p:nvSpPr>
        <p:spPr>
          <a:xfrm rot="16200000">
            <a:off x="1800158" y="527358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1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1">
            <a:hlinkClick r:id="rId8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Reading and References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4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89562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Скругленный прямоугольник 10"/>
          <p:cNvSpPr/>
          <p:nvPr/>
        </p:nvSpPr>
        <p:spPr>
          <a:xfrm>
            <a:off x="0" y="0"/>
            <a:ext cx="9144000" cy="6858000"/>
          </a:xfrm>
          <a:prstGeom prst="roundRect">
            <a:avLst/>
          </a:prstGeom>
          <a:solidFill>
            <a:schemeClr val="bg1">
              <a:alpha val="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/>
              <a:t>https://www.upwork.com/hiring/development/how-scripting-languages-work/</a:t>
            </a:r>
            <a:endParaRPr lang="ru-RU" dirty="0"/>
          </a:p>
        </p:txBody>
      </p:sp>
      <p:sp>
        <p:nvSpPr>
          <p:cNvPr id="37" name="Подзаголовок 36"/>
          <p:cNvSpPr>
            <a:spLocks noGrp="1"/>
          </p:cNvSpPr>
          <p:nvPr>
            <p:ph type="subTitle" idx="1"/>
          </p:nvPr>
        </p:nvSpPr>
        <p:spPr>
          <a:xfrm>
            <a:off x="2285984" y="1071546"/>
            <a:ext cx="6643734" cy="4714908"/>
          </a:xfrm>
        </p:spPr>
        <p:txBody>
          <a:bodyPr>
            <a:normAutofit/>
          </a:bodyPr>
          <a:lstStyle/>
          <a:p>
            <a:pPr algn="l"/>
            <a:endParaRPr lang="en-US" dirty="0" smtClean="0">
              <a:solidFill>
                <a:schemeClr val="tx1"/>
              </a:solidFill>
            </a:endParaRPr>
          </a:p>
          <a:p>
            <a:pPr marL="514350" indent="-514350" algn="l">
              <a:buAutoNum type="arabicPeriod"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6" name="Стрелка вправо 25">
            <a:hlinkClick r:id="" action="ppaction://hlinkshowjump?jump=nextslide"/>
          </p:cNvPr>
          <p:cNvSpPr/>
          <p:nvPr/>
        </p:nvSpPr>
        <p:spPr>
          <a:xfrm>
            <a:off x="8715406" y="5643578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27" name="Стрелка вправо 4">
            <a:hlinkClick r:id="" action="ppaction://hlinkshowjump?jump=nextslide"/>
          </p:cNvPr>
          <p:cNvSpPr/>
          <p:nvPr/>
        </p:nvSpPr>
        <p:spPr>
          <a:xfrm rot="16200000">
            <a:off x="8713043" y="5702625"/>
            <a:ext cx="170055" cy="165332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270" anchor="ctr" anchorCtr="0">
            <a:noAutofit/>
          </a:bodyPr>
          <a:lstStyle/>
          <a:p>
            <a:pPr lvl="0" algn="ctr" defTabSz="488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100" kern="1200"/>
          </a:p>
        </p:txBody>
      </p:sp>
      <p:sp>
        <p:nvSpPr>
          <p:cNvPr id="32" name="TextBox 31"/>
          <p:cNvSpPr txBox="1"/>
          <p:nvPr/>
        </p:nvSpPr>
        <p:spPr>
          <a:xfrm>
            <a:off x="3131840" y="285728"/>
            <a:ext cx="5269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/>
              <a:t>Reading and References</a:t>
            </a:r>
            <a:endParaRPr lang="ru-RU" sz="4000" b="1" dirty="0"/>
          </a:p>
        </p:txBody>
      </p:sp>
      <p:sp>
        <p:nvSpPr>
          <p:cNvPr id="70" name="Стрелка вправо 69">
            <a:hlinkClick r:id="" action="ppaction://hlinkshowjump?jump=previousslide"/>
          </p:cNvPr>
          <p:cNvSpPr/>
          <p:nvPr/>
        </p:nvSpPr>
        <p:spPr>
          <a:xfrm rot="10800000">
            <a:off x="8215339" y="5643580"/>
            <a:ext cx="236188" cy="283425"/>
          </a:xfrm>
          <a:prstGeom prst="rightArrow">
            <a:avLst>
              <a:gd name="adj1" fmla="val 60000"/>
              <a:gd name="adj2" fmla="val 50000"/>
            </a:avLst>
          </a:pr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56" name="Подзаголовок 36"/>
          <p:cNvSpPr txBox="1">
            <a:spLocks/>
          </p:cNvSpPr>
          <p:nvPr/>
        </p:nvSpPr>
        <p:spPr>
          <a:xfrm>
            <a:off x="2438384" y="1223946"/>
            <a:ext cx="6643734" cy="4714908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dirty="0"/>
              <a:t>CSS definition: </a:t>
            </a:r>
            <a:r>
              <a:rPr lang="en-US" dirty="0">
                <a:hlinkClick r:id="rId2"/>
              </a:rPr>
              <a:t>https://developer.mozilla.org/en-US/docs/Web/CSS</a:t>
            </a:r>
            <a:endParaRPr lang="en-US" dirty="0"/>
          </a:p>
          <a:p>
            <a:pPr algn="l"/>
            <a:endParaRPr lang="en-US" dirty="0"/>
          </a:p>
          <a:p>
            <a:pPr algn="l"/>
            <a:r>
              <a:rPr lang="en-US" dirty="0"/>
              <a:t>House images: </a:t>
            </a:r>
            <a:r>
              <a:rPr lang="en-US" dirty="0">
                <a:hlinkClick r:id="rId3"/>
              </a:rPr>
              <a:t>http://www.afisha.uz/gorod/2016/08/23/most/</a:t>
            </a:r>
            <a:r>
              <a:rPr lang="en-US" dirty="0"/>
              <a:t> , </a:t>
            </a:r>
            <a:r>
              <a:rPr lang="en-US" dirty="0">
                <a:hlinkClick r:id="rId4"/>
              </a:rPr>
              <a:t>http://wikimapia.org/22504426/ru/%D0%A7%D0%B8%D0%BB%D0%B0%D0%BD%D0%B7%D0%B0%D1%80-14-%D0%B9-%D0%BA%D0%B2%D0%B0%D1%80%D1%82%D0%B0%D0%BB-15</a:t>
            </a:r>
            <a:r>
              <a:rPr lang="en-US" dirty="0"/>
              <a:t> , </a:t>
            </a:r>
          </a:p>
          <a:p>
            <a:pPr algn="l"/>
            <a:r>
              <a:rPr lang="en-US" dirty="0">
                <a:hlinkClick r:id="rId5"/>
              </a:rPr>
              <a:t>http://apb1.ru/seriya-1-5155.html</a:t>
            </a:r>
            <a:endParaRPr lang="en-US" dirty="0"/>
          </a:p>
          <a:p>
            <a:pPr algn="l"/>
            <a:endParaRPr lang="en-US" dirty="0" smtClean="0">
              <a:solidFill>
                <a:schemeClr val="tx1"/>
              </a:solidFill>
            </a:endParaRPr>
          </a:p>
        </p:txBody>
      </p:sp>
      <p:sp>
        <p:nvSpPr>
          <p:cNvPr id="21" name="Полилиния 11">
            <a:hlinkClick r:id="rId6" action="ppaction://hlinksldjump"/>
          </p:cNvPr>
          <p:cNvSpPr/>
          <p:nvPr/>
        </p:nvSpPr>
        <p:spPr>
          <a:xfrm>
            <a:off x="294511" y="42925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Plan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2" name="Полилиния 12"/>
          <p:cNvSpPr/>
          <p:nvPr/>
        </p:nvSpPr>
        <p:spPr>
          <a:xfrm>
            <a:off x="863644" y="1242304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3" name="Полилиния 16">
            <a:hlinkClick r:id="rId7" action="ppaction://hlinksldjump"/>
          </p:cNvPr>
          <p:cNvSpPr/>
          <p:nvPr/>
        </p:nvSpPr>
        <p:spPr>
          <a:xfrm>
            <a:off x="294511" y="157708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CSS concept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4" name="Полилиния 17"/>
          <p:cNvSpPr/>
          <p:nvPr/>
        </p:nvSpPr>
        <p:spPr>
          <a:xfrm>
            <a:off x="863644" y="239013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5" name="Полилиния 18">
            <a:hlinkClick r:id="rId8" action="ppaction://hlinksldjump"/>
          </p:cNvPr>
          <p:cNvSpPr/>
          <p:nvPr/>
        </p:nvSpPr>
        <p:spPr>
          <a:xfrm>
            <a:off x="294511" y="2724918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US" sz="1700" dirty="0">
                <a:solidFill>
                  <a:srgbClr val="002060"/>
                </a:solidFill>
              </a:rPr>
              <a:t>Using CSS</a:t>
            </a:r>
            <a:endParaRPr lang="ru-RU" sz="1700" dirty="0">
              <a:solidFill>
                <a:srgbClr val="002060"/>
              </a:solidFill>
            </a:endParaRPr>
          </a:p>
        </p:txBody>
      </p:sp>
      <p:sp>
        <p:nvSpPr>
          <p:cNvPr id="28" name="Полилиния 20"/>
          <p:cNvSpPr/>
          <p:nvPr/>
        </p:nvSpPr>
        <p:spPr>
          <a:xfrm>
            <a:off x="863644" y="3537966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29" name="Полилиния 21">
            <a:hlinkClick r:id="rId9" action="ppaction://hlinksldjump"/>
          </p:cNvPr>
          <p:cNvSpPr/>
          <p:nvPr/>
        </p:nvSpPr>
        <p:spPr>
          <a:xfrm>
            <a:off x="294511" y="3872749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accent6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1">
              <a:hueOff val="0"/>
              <a:satOff val="0"/>
              <a:lumOff val="0"/>
              <a:alphaOff val="0"/>
            </a:schemeClr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rgbClr val="002060"/>
                </a:solidFill>
              </a:rPr>
              <a:t>CSS classes</a:t>
            </a:r>
            <a:endParaRPr lang="ru-RU" sz="1700" dirty="0">
              <a:solidFill>
                <a:srgbClr val="002060"/>
              </a:solidFill>
            </a:endParaRPr>
          </a:p>
        </p:txBody>
      </p:sp>
      <p:cxnSp>
        <p:nvCxnSpPr>
          <p:cNvPr id="30" name="Прямая соединительная линия 19"/>
          <p:cNvCxnSpPr/>
          <p:nvPr/>
        </p:nvCxnSpPr>
        <p:spPr>
          <a:xfrm rot="16200000" flipH="1">
            <a:off x="-535819" y="3107528"/>
            <a:ext cx="5357851" cy="3"/>
          </a:xfrm>
          <a:prstGeom prst="line">
            <a:avLst/>
          </a:prstGeom>
          <a:ln w="38100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Полилиния 70"/>
          <p:cNvSpPr/>
          <p:nvPr/>
        </p:nvSpPr>
        <p:spPr>
          <a:xfrm rot="16200000">
            <a:off x="1800158" y="5273586"/>
            <a:ext cx="344349" cy="286958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1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3" name="Полилиния 20"/>
          <p:cNvSpPr/>
          <p:nvPr/>
        </p:nvSpPr>
        <p:spPr>
          <a:xfrm>
            <a:off x="867308" y="4705261"/>
            <a:ext cx="344349" cy="286957"/>
          </a:xfrm>
          <a:custGeom>
            <a:avLst/>
            <a:gdLst>
              <a:gd name="connsiteX0" fmla="*/ 0 w 286957"/>
              <a:gd name="connsiteY0" fmla="*/ 68870 h 344349"/>
              <a:gd name="connsiteX1" fmla="*/ 143479 w 286957"/>
              <a:gd name="connsiteY1" fmla="*/ 68870 h 344349"/>
              <a:gd name="connsiteX2" fmla="*/ 143479 w 286957"/>
              <a:gd name="connsiteY2" fmla="*/ 0 h 344349"/>
              <a:gd name="connsiteX3" fmla="*/ 286957 w 286957"/>
              <a:gd name="connsiteY3" fmla="*/ 172175 h 344349"/>
              <a:gd name="connsiteX4" fmla="*/ 143479 w 286957"/>
              <a:gd name="connsiteY4" fmla="*/ 344349 h 344349"/>
              <a:gd name="connsiteX5" fmla="*/ 143479 w 286957"/>
              <a:gd name="connsiteY5" fmla="*/ 275479 h 344349"/>
              <a:gd name="connsiteX6" fmla="*/ 0 w 286957"/>
              <a:gd name="connsiteY6" fmla="*/ 275479 h 344349"/>
              <a:gd name="connsiteX7" fmla="*/ 0 w 286957"/>
              <a:gd name="connsiteY7" fmla="*/ 68870 h 3443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6957" h="344349">
                <a:moveTo>
                  <a:pt x="229565" y="0"/>
                </a:moveTo>
                <a:lnTo>
                  <a:pt x="229565" y="172175"/>
                </a:lnTo>
                <a:lnTo>
                  <a:pt x="286957" y="172175"/>
                </a:lnTo>
                <a:lnTo>
                  <a:pt x="143478" y="344349"/>
                </a:lnTo>
                <a:lnTo>
                  <a:pt x="0" y="172175"/>
                </a:lnTo>
                <a:lnTo>
                  <a:pt x="57392" y="172175"/>
                </a:lnTo>
                <a:lnTo>
                  <a:pt x="57392" y="0"/>
                </a:lnTo>
                <a:lnTo>
                  <a:pt x="229565" y="0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3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3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68871" tIns="0" rIns="68869" bIns="86087" numCol="1" spcCol="1270" anchor="ctr" anchorCtr="0">
            <a:noAutofit/>
          </a:bodyPr>
          <a:lstStyle/>
          <a:p>
            <a:pPr lvl="0" algn="ctr" defTabSz="622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400" kern="1200"/>
          </a:p>
        </p:txBody>
      </p:sp>
      <p:sp>
        <p:nvSpPr>
          <p:cNvPr id="34" name="Полилиния 21">
            <a:hlinkClick r:id="rId10" action="ppaction://hlinksldjump"/>
          </p:cNvPr>
          <p:cNvSpPr/>
          <p:nvPr/>
        </p:nvSpPr>
        <p:spPr>
          <a:xfrm>
            <a:off x="298175" y="5040044"/>
            <a:ext cx="1482615" cy="765220"/>
          </a:xfrm>
          <a:custGeom>
            <a:avLst/>
            <a:gdLst>
              <a:gd name="connsiteX0" fmla="*/ 0 w 1482614"/>
              <a:gd name="connsiteY0" fmla="*/ 76522 h 765220"/>
              <a:gd name="connsiteX1" fmla="*/ 22413 w 1482614"/>
              <a:gd name="connsiteY1" fmla="*/ 22413 h 765220"/>
              <a:gd name="connsiteX2" fmla="*/ 76522 w 1482614"/>
              <a:gd name="connsiteY2" fmla="*/ 0 h 765220"/>
              <a:gd name="connsiteX3" fmla="*/ 1406092 w 1482614"/>
              <a:gd name="connsiteY3" fmla="*/ 0 h 765220"/>
              <a:gd name="connsiteX4" fmla="*/ 1460201 w 1482614"/>
              <a:gd name="connsiteY4" fmla="*/ 22413 h 765220"/>
              <a:gd name="connsiteX5" fmla="*/ 1482614 w 1482614"/>
              <a:gd name="connsiteY5" fmla="*/ 76522 h 765220"/>
              <a:gd name="connsiteX6" fmla="*/ 1482614 w 1482614"/>
              <a:gd name="connsiteY6" fmla="*/ 688698 h 765220"/>
              <a:gd name="connsiteX7" fmla="*/ 1460201 w 1482614"/>
              <a:gd name="connsiteY7" fmla="*/ 742807 h 765220"/>
              <a:gd name="connsiteX8" fmla="*/ 1406092 w 1482614"/>
              <a:gd name="connsiteY8" fmla="*/ 765220 h 765220"/>
              <a:gd name="connsiteX9" fmla="*/ 76522 w 1482614"/>
              <a:gd name="connsiteY9" fmla="*/ 765220 h 765220"/>
              <a:gd name="connsiteX10" fmla="*/ 22413 w 1482614"/>
              <a:gd name="connsiteY10" fmla="*/ 742807 h 765220"/>
              <a:gd name="connsiteX11" fmla="*/ 0 w 1482614"/>
              <a:gd name="connsiteY11" fmla="*/ 688698 h 765220"/>
              <a:gd name="connsiteX12" fmla="*/ 0 w 1482614"/>
              <a:gd name="connsiteY12" fmla="*/ 76522 h 7652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482614" h="765220">
                <a:moveTo>
                  <a:pt x="0" y="76522"/>
                </a:moveTo>
                <a:cubicBezTo>
                  <a:pt x="0" y="56227"/>
                  <a:pt x="8062" y="36763"/>
                  <a:pt x="22413" y="22413"/>
                </a:cubicBezTo>
                <a:cubicBezTo>
                  <a:pt x="36764" y="8062"/>
                  <a:pt x="56227" y="0"/>
                  <a:pt x="76522" y="0"/>
                </a:cubicBezTo>
                <a:lnTo>
                  <a:pt x="1406092" y="0"/>
                </a:lnTo>
                <a:cubicBezTo>
                  <a:pt x="1426387" y="0"/>
                  <a:pt x="1445851" y="8062"/>
                  <a:pt x="1460201" y="22413"/>
                </a:cubicBezTo>
                <a:cubicBezTo>
                  <a:pt x="1474552" y="36764"/>
                  <a:pt x="1482614" y="56227"/>
                  <a:pt x="1482614" y="76522"/>
                </a:cubicBezTo>
                <a:lnTo>
                  <a:pt x="1482614" y="688698"/>
                </a:lnTo>
                <a:cubicBezTo>
                  <a:pt x="1482614" y="708993"/>
                  <a:pt x="1474552" y="728457"/>
                  <a:pt x="1460201" y="742807"/>
                </a:cubicBezTo>
                <a:cubicBezTo>
                  <a:pt x="1445850" y="757158"/>
                  <a:pt x="1426387" y="765220"/>
                  <a:pt x="1406092" y="765220"/>
                </a:cubicBezTo>
                <a:lnTo>
                  <a:pt x="76522" y="765220"/>
                </a:lnTo>
                <a:cubicBezTo>
                  <a:pt x="56227" y="765220"/>
                  <a:pt x="36763" y="757158"/>
                  <a:pt x="22413" y="742807"/>
                </a:cubicBezTo>
                <a:cubicBezTo>
                  <a:pt x="8062" y="728456"/>
                  <a:pt x="0" y="708993"/>
                  <a:pt x="0" y="688698"/>
                </a:cubicBezTo>
                <a:lnTo>
                  <a:pt x="0" y="76522"/>
                </a:lnTo>
                <a:close/>
              </a:path>
            </a:pathLst>
          </a:custGeom>
          <a:solidFill>
            <a:schemeClr val="tx1"/>
          </a:solidFill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rgbClr r="0" g="0" b="0"/>
          </a:fillRef>
          <a:effectRef idx="3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87183" tIns="87183" rIns="87183" bIns="87183" numCol="1" spcCol="1270" anchor="ctr" anchorCtr="0">
            <a:noAutofit/>
          </a:bodyPr>
          <a:lstStyle/>
          <a:p>
            <a:pPr algn="ctr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1700" dirty="0">
                <a:solidFill>
                  <a:schemeClr val="accent6"/>
                </a:solidFill>
              </a:rPr>
              <a:t>Reading and References</a:t>
            </a:r>
            <a:endParaRPr lang="ru-RU" sz="1700" dirty="0">
              <a:solidFill>
                <a:schemeClr val="accent6"/>
              </a:solidFill>
            </a:endParaRPr>
          </a:p>
        </p:txBody>
      </p:sp>
      <p:sp>
        <p:nvSpPr>
          <p:cNvPr id="35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1"/>
            <a:ext cx="2895600" cy="365125"/>
          </a:xfrm>
        </p:spPr>
        <p:txBody>
          <a:bodyPr/>
          <a:lstStyle/>
          <a:p>
            <a:r>
              <a:rPr lang="en-US" dirty="0" smtClean="0"/>
              <a:t>Lecture </a:t>
            </a:r>
            <a:r>
              <a:rPr lang="en-US" dirty="0"/>
              <a:t>9</a:t>
            </a:r>
            <a:r>
              <a:rPr lang="en-US" dirty="0" smtClean="0"/>
              <a:t>. Cascading style sheets. </a:t>
            </a:r>
            <a:r>
              <a:rPr lang="en-US" dirty="0" smtClean="0"/>
              <a:t>Author: Aleksey </a:t>
            </a:r>
            <a:r>
              <a:rPr lang="en-US" dirty="0" err="1" smtClean="0"/>
              <a:t>Semyonov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4985240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9064</TotalTime>
  <Words>592</Words>
  <Application>Microsoft Office PowerPoint</Application>
  <PresentationFormat>On-screen Show (4:3)</PresentationFormat>
  <Paragraphs>261</Paragraphs>
  <Slides>18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1" baseType="lpstr">
      <vt:lpstr>Arial</vt:lpstr>
      <vt:lpstr>Calibri</vt:lpstr>
      <vt:lpstr>Тема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Aleksey Semyonov</cp:lastModifiedBy>
  <cp:revision>140</cp:revision>
  <dcterms:created xsi:type="dcterms:W3CDTF">2014-01-11T14:51:00Z</dcterms:created>
  <dcterms:modified xsi:type="dcterms:W3CDTF">2017-04-12T11:09:30Z</dcterms:modified>
</cp:coreProperties>
</file>