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1" autoAdjust="0"/>
    <p:restoredTop sz="94660"/>
  </p:normalViewPr>
  <p:slideViewPr>
    <p:cSldViewPr snapToGrid="0">
      <p:cViewPr varScale="1">
        <p:scale>
          <a:sx n="74" d="100"/>
          <a:sy n="74" d="100"/>
        </p:scale>
        <p:origin x="90" y="7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4BA72A-6D64-40E4-88E9-C8601C2D472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D933F6-C3BE-4C66-A569-775236D76982}">
      <dgm:prSet phldrT="[Text]"/>
      <dgm:spPr/>
      <dgm:t>
        <a:bodyPr/>
        <a:lstStyle/>
        <a:p>
          <a:r>
            <a:rPr lang="en-GB" dirty="0" smtClean="0"/>
            <a:t>Research current situation</a:t>
          </a:r>
          <a:endParaRPr lang="en-US" dirty="0"/>
        </a:p>
      </dgm:t>
    </dgm:pt>
    <dgm:pt modelId="{0304E7C6-BC9B-4BD1-906A-7B2160616D25}" type="parTrans" cxnId="{E907A559-79EA-4675-81BD-CA3227264B70}">
      <dgm:prSet/>
      <dgm:spPr/>
      <dgm:t>
        <a:bodyPr/>
        <a:lstStyle/>
        <a:p>
          <a:endParaRPr lang="en-US"/>
        </a:p>
      </dgm:t>
    </dgm:pt>
    <dgm:pt modelId="{220E0CEB-624C-4BB4-8C05-98B926892325}" type="sibTrans" cxnId="{E907A559-79EA-4675-81BD-CA3227264B70}">
      <dgm:prSet/>
      <dgm:spPr/>
      <dgm:t>
        <a:bodyPr/>
        <a:lstStyle/>
        <a:p>
          <a:endParaRPr lang="en-US"/>
        </a:p>
      </dgm:t>
    </dgm:pt>
    <dgm:pt modelId="{F2385C2E-3332-4906-AE78-AF4E1706BDAD}">
      <dgm:prSet phldrT="[Text]"/>
      <dgm:spPr/>
      <dgm:t>
        <a:bodyPr/>
        <a:lstStyle/>
        <a:p>
          <a:r>
            <a:rPr lang="en-GB" dirty="0" smtClean="0"/>
            <a:t>Define requirements</a:t>
          </a:r>
          <a:endParaRPr lang="en-US" dirty="0"/>
        </a:p>
      </dgm:t>
    </dgm:pt>
    <dgm:pt modelId="{3EFFF39C-7D24-4A04-B180-B244A86C8915}" type="parTrans" cxnId="{43D09812-7C10-4D21-9821-C0B537969EBD}">
      <dgm:prSet/>
      <dgm:spPr/>
      <dgm:t>
        <a:bodyPr/>
        <a:lstStyle/>
        <a:p>
          <a:endParaRPr lang="en-US"/>
        </a:p>
      </dgm:t>
    </dgm:pt>
    <dgm:pt modelId="{5C7AFE9E-BDF1-4FB0-B528-0E6C60AD46D7}" type="sibTrans" cxnId="{43D09812-7C10-4D21-9821-C0B537969EBD}">
      <dgm:prSet/>
      <dgm:spPr/>
      <dgm:t>
        <a:bodyPr/>
        <a:lstStyle/>
        <a:p>
          <a:endParaRPr lang="en-US"/>
        </a:p>
      </dgm:t>
    </dgm:pt>
    <dgm:pt modelId="{DAD18A20-DF32-4607-B288-0E516928109D}">
      <dgm:prSet phldrT="[Text]"/>
      <dgm:spPr/>
      <dgm:t>
        <a:bodyPr/>
        <a:lstStyle/>
        <a:p>
          <a:r>
            <a:rPr lang="en-GB" dirty="0" smtClean="0"/>
            <a:t>Finalize requirements</a:t>
          </a:r>
          <a:endParaRPr lang="en-US" dirty="0"/>
        </a:p>
      </dgm:t>
    </dgm:pt>
    <dgm:pt modelId="{25E4E789-CC37-40D3-980C-57F148DD73E7}" type="parTrans" cxnId="{CB3A7CF4-5203-4B1A-9BE6-BEABED7E110F}">
      <dgm:prSet/>
      <dgm:spPr/>
      <dgm:t>
        <a:bodyPr/>
        <a:lstStyle/>
        <a:p>
          <a:endParaRPr lang="en-US"/>
        </a:p>
      </dgm:t>
    </dgm:pt>
    <dgm:pt modelId="{F9EB533E-2EF5-4C01-8669-95B8FBC493B8}" type="sibTrans" cxnId="{CB3A7CF4-5203-4B1A-9BE6-BEABED7E110F}">
      <dgm:prSet/>
      <dgm:spPr/>
      <dgm:t>
        <a:bodyPr/>
        <a:lstStyle/>
        <a:p>
          <a:endParaRPr lang="en-US"/>
        </a:p>
      </dgm:t>
    </dgm:pt>
    <dgm:pt modelId="{0056FD10-9BAA-4226-B016-865380B89CF8}" type="pres">
      <dgm:prSet presAssocID="{5C4BA72A-6D64-40E4-88E9-C8601C2D472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D9E908A-FD81-4F5A-9690-76D02D37B6C3}" type="pres">
      <dgm:prSet presAssocID="{8FD933F6-C3BE-4C66-A569-775236D76982}" presName="parentLin" presStyleCnt="0"/>
      <dgm:spPr/>
    </dgm:pt>
    <dgm:pt modelId="{BA78C0BC-BD48-4C0A-8608-8658B67ABB5F}" type="pres">
      <dgm:prSet presAssocID="{8FD933F6-C3BE-4C66-A569-775236D76982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342782F7-0DD0-4231-AC35-AEF8E1860940}" type="pres">
      <dgm:prSet presAssocID="{8FD933F6-C3BE-4C66-A569-775236D7698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543589-FC91-4087-B415-AD653293B879}" type="pres">
      <dgm:prSet presAssocID="{8FD933F6-C3BE-4C66-A569-775236D76982}" presName="negativeSpace" presStyleCnt="0"/>
      <dgm:spPr/>
    </dgm:pt>
    <dgm:pt modelId="{9D7ADF18-877D-4070-9796-2FA7732EC23B}" type="pres">
      <dgm:prSet presAssocID="{8FD933F6-C3BE-4C66-A569-775236D76982}" presName="childText" presStyleLbl="conFgAcc1" presStyleIdx="0" presStyleCnt="3">
        <dgm:presLayoutVars>
          <dgm:bulletEnabled val="1"/>
        </dgm:presLayoutVars>
      </dgm:prSet>
      <dgm:spPr/>
    </dgm:pt>
    <dgm:pt modelId="{5084C5E1-EF86-40DE-8094-B536CDC41B6B}" type="pres">
      <dgm:prSet presAssocID="{220E0CEB-624C-4BB4-8C05-98B926892325}" presName="spaceBetweenRectangles" presStyleCnt="0"/>
      <dgm:spPr/>
    </dgm:pt>
    <dgm:pt modelId="{57D30C70-C473-4862-99C3-E21AB9C2BB93}" type="pres">
      <dgm:prSet presAssocID="{F2385C2E-3332-4906-AE78-AF4E1706BDAD}" presName="parentLin" presStyleCnt="0"/>
      <dgm:spPr/>
    </dgm:pt>
    <dgm:pt modelId="{A749BC6C-BCAC-47DB-B36B-ACC2FBDE45C4}" type="pres">
      <dgm:prSet presAssocID="{F2385C2E-3332-4906-AE78-AF4E1706BDAD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95F214A5-D8BE-4378-9337-74FCEE59EE01}" type="pres">
      <dgm:prSet presAssocID="{F2385C2E-3332-4906-AE78-AF4E1706BDAD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4315CE-90EB-4F44-8175-C28A2BD710B5}" type="pres">
      <dgm:prSet presAssocID="{F2385C2E-3332-4906-AE78-AF4E1706BDAD}" presName="negativeSpace" presStyleCnt="0"/>
      <dgm:spPr/>
    </dgm:pt>
    <dgm:pt modelId="{B1A5E9EA-A35A-44E8-8F58-7341E97D39AE}" type="pres">
      <dgm:prSet presAssocID="{F2385C2E-3332-4906-AE78-AF4E1706BDAD}" presName="childText" presStyleLbl="conFgAcc1" presStyleIdx="1" presStyleCnt="3">
        <dgm:presLayoutVars>
          <dgm:bulletEnabled val="1"/>
        </dgm:presLayoutVars>
      </dgm:prSet>
      <dgm:spPr/>
    </dgm:pt>
    <dgm:pt modelId="{09A98B48-370A-4E38-AEDE-F0AEF1A69C2E}" type="pres">
      <dgm:prSet presAssocID="{5C7AFE9E-BDF1-4FB0-B528-0E6C60AD46D7}" presName="spaceBetweenRectangles" presStyleCnt="0"/>
      <dgm:spPr/>
    </dgm:pt>
    <dgm:pt modelId="{9EA192E9-08A6-4832-B410-9053AC0E00F4}" type="pres">
      <dgm:prSet presAssocID="{DAD18A20-DF32-4607-B288-0E516928109D}" presName="parentLin" presStyleCnt="0"/>
      <dgm:spPr/>
    </dgm:pt>
    <dgm:pt modelId="{55348123-1A94-4428-A3B2-218D824EFA9A}" type="pres">
      <dgm:prSet presAssocID="{DAD18A20-DF32-4607-B288-0E516928109D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69DD8673-076F-4112-86FE-163C547CBE4A}" type="pres">
      <dgm:prSet presAssocID="{DAD18A20-DF32-4607-B288-0E516928109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3D151E-B042-4C21-A342-4F9C52CF670C}" type="pres">
      <dgm:prSet presAssocID="{DAD18A20-DF32-4607-B288-0E516928109D}" presName="negativeSpace" presStyleCnt="0"/>
      <dgm:spPr/>
    </dgm:pt>
    <dgm:pt modelId="{101B2B2C-821F-467E-B52D-8A578D43572D}" type="pres">
      <dgm:prSet presAssocID="{DAD18A20-DF32-4607-B288-0E516928109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447AE023-1A98-4C7F-8068-E9EFFA41B593}" type="presOf" srcId="{DAD18A20-DF32-4607-B288-0E516928109D}" destId="{69DD8673-076F-4112-86FE-163C547CBE4A}" srcOrd="1" destOrd="0" presId="urn:microsoft.com/office/officeart/2005/8/layout/list1"/>
    <dgm:cxn modelId="{489BA625-CFBE-4095-AEE0-73FC2A09B9F1}" type="presOf" srcId="{DAD18A20-DF32-4607-B288-0E516928109D}" destId="{55348123-1A94-4428-A3B2-218D824EFA9A}" srcOrd="0" destOrd="0" presId="urn:microsoft.com/office/officeart/2005/8/layout/list1"/>
    <dgm:cxn modelId="{179ACAF0-054A-46B6-94D3-029A0EB5EB8F}" type="presOf" srcId="{8FD933F6-C3BE-4C66-A569-775236D76982}" destId="{BA78C0BC-BD48-4C0A-8608-8658B67ABB5F}" srcOrd="0" destOrd="0" presId="urn:microsoft.com/office/officeart/2005/8/layout/list1"/>
    <dgm:cxn modelId="{43D09812-7C10-4D21-9821-C0B537969EBD}" srcId="{5C4BA72A-6D64-40E4-88E9-C8601C2D472F}" destId="{F2385C2E-3332-4906-AE78-AF4E1706BDAD}" srcOrd="1" destOrd="0" parTransId="{3EFFF39C-7D24-4A04-B180-B244A86C8915}" sibTransId="{5C7AFE9E-BDF1-4FB0-B528-0E6C60AD46D7}"/>
    <dgm:cxn modelId="{8D64A172-CDC1-4EDF-8016-0CBB844DCB53}" type="presOf" srcId="{F2385C2E-3332-4906-AE78-AF4E1706BDAD}" destId="{A749BC6C-BCAC-47DB-B36B-ACC2FBDE45C4}" srcOrd="0" destOrd="0" presId="urn:microsoft.com/office/officeart/2005/8/layout/list1"/>
    <dgm:cxn modelId="{7358B47B-282D-4EF5-A92D-B36D1FBEA423}" type="presOf" srcId="{8FD933F6-C3BE-4C66-A569-775236D76982}" destId="{342782F7-0DD0-4231-AC35-AEF8E1860940}" srcOrd="1" destOrd="0" presId="urn:microsoft.com/office/officeart/2005/8/layout/list1"/>
    <dgm:cxn modelId="{CB3A7CF4-5203-4B1A-9BE6-BEABED7E110F}" srcId="{5C4BA72A-6D64-40E4-88E9-C8601C2D472F}" destId="{DAD18A20-DF32-4607-B288-0E516928109D}" srcOrd="2" destOrd="0" parTransId="{25E4E789-CC37-40D3-980C-57F148DD73E7}" sibTransId="{F9EB533E-2EF5-4C01-8669-95B8FBC493B8}"/>
    <dgm:cxn modelId="{E907A559-79EA-4675-81BD-CA3227264B70}" srcId="{5C4BA72A-6D64-40E4-88E9-C8601C2D472F}" destId="{8FD933F6-C3BE-4C66-A569-775236D76982}" srcOrd="0" destOrd="0" parTransId="{0304E7C6-BC9B-4BD1-906A-7B2160616D25}" sibTransId="{220E0CEB-624C-4BB4-8C05-98B926892325}"/>
    <dgm:cxn modelId="{B6A07862-F535-4C6B-8B80-512E39066F8D}" type="presOf" srcId="{5C4BA72A-6D64-40E4-88E9-C8601C2D472F}" destId="{0056FD10-9BAA-4226-B016-865380B89CF8}" srcOrd="0" destOrd="0" presId="urn:microsoft.com/office/officeart/2005/8/layout/list1"/>
    <dgm:cxn modelId="{44B2B38F-551C-4727-87D5-83BA0288C309}" type="presOf" srcId="{F2385C2E-3332-4906-AE78-AF4E1706BDAD}" destId="{95F214A5-D8BE-4378-9337-74FCEE59EE01}" srcOrd="1" destOrd="0" presId="urn:microsoft.com/office/officeart/2005/8/layout/list1"/>
    <dgm:cxn modelId="{0BB68E06-409D-44C1-A657-F65FD8774F42}" type="presParOf" srcId="{0056FD10-9BAA-4226-B016-865380B89CF8}" destId="{8D9E908A-FD81-4F5A-9690-76D02D37B6C3}" srcOrd="0" destOrd="0" presId="urn:microsoft.com/office/officeart/2005/8/layout/list1"/>
    <dgm:cxn modelId="{29DB06FE-AFEF-4957-91BF-DAD94B434738}" type="presParOf" srcId="{8D9E908A-FD81-4F5A-9690-76D02D37B6C3}" destId="{BA78C0BC-BD48-4C0A-8608-8658B67ABB5F}" srcOrd="0" destOrd="0" presId="urn:microsoft.com/office/officeart/2005/8/layout/list1"/>
    <dgm:cxn modelId="{520689C5-4D7E-437E-8A00-09A8272DF3D5}" type="presParOf" srcId="{8D9E908A-FD81-4F5A-9690-76D02D37B6C3}" destId="{342782F7-0DD0-4231-AC35-AEF8E1860940}" srcOrd="1" destOrd="0" presId="urn:microsoft.com/office/officeart/2005/8/layout/list1"/>
    <dgm:cxn modelId="{30C496A7-7CE8-466A-9E6F-7A800325D87D}" type="presParOf" srcId="{0056FD10-9BAA-4226-B016-865380B89CF8}" destId="{C8543589-FC91-4087-B415-AD653293B879}" srcOrd="1" destOrd="0" presId="urn:microsoft.com/office/officeart/2005/8/layout/list1"/>
    <dgm:cxn modelId="{A3500200-18D7-4562-95BC-A711F3DE40CC}" type="presParOf" srcId="{0056FD10-9BAA-4226-B016-865380B89CF8}" destId="{9D7ADF18-877D-4070-9796-2FA7732EC23B}" srcOrd="2" destOrd="0" presId="urn:microsoft.com/office/officeart/2005/8/layout/list1"/>
    <dgm:cxn modelId="{E8E2B047-6E03-4058-9850-385524BC0A00}" type="presParOf" srcId="{0056FD10-9BAA-4226-B016-865380B89CF8}" destId="{5084C5E1-EF86-40DE-8094-B536CDC41B6B}" srcOrd="3" destOrd="0" presId="urn:microsoft.com/office/officeart/2005/8/layout/list1"/>
    <dgm:cxn modelId="{0902F6F2-F049-448C-9FA4-66B605C941F4}" type="presParOf" srcId="{0056FD10-9BAA-4226-B016-865380B89CF8}" destId="{57D30C70-C473-4862-99C3-E21AB9C2BB93}" srcOrd="4" destOrd="0" presId="urn:microsoft.com/office/officeart/2005/8/layout/list1"/>
    <dgm:cxn modelId="{A5BDF11E-10EB-4B3D-8CAA-7024B9E69B33}" type="presParOf" srcId="{57D30C70-C473-4862-99C3-E21AB9C2BB93}" destId="{A749BC6C-BCAC-47DB-B36B-ACC2FBDE45C4}" srcOrd="0" destOrd="0" presId="urn:microsoft.com/office/officeart/2005/8/layout/list1"/>
    <dgm:cxn modelId="{4D571BAC-638A-49A3-BA38-87BA8F573A1A}" type="presParOf" srcId="{57D30C70-C473-4862-99C3-E21AB9C2BB93}" destId="{95F214A5-D8BE-4378-9337-74FCEE59EE01}" srcOrd="1" destOrd="0" presId="urn:microsoft.com/office/officeart/2005/8/layout/list1"/>
    <dgm:cxn modelId="{367D46E2-ACBD-42D3-92FD-104AD0B95C8C}" type="presParOf" srcId="{0056FD10-9BAA-4226-B016-865380B89CF8}" destId="{754315CE-90EB-4F44-8175-C28A2BD710B5}" srcOrd="5" destOrd="0" presId="urn:microsoft.com/office/officeart/2005/8/layout/list1"/>
    <dgm:cxn modelId="{25DDB1DD-4B88-4C7C-A9E6-08D464D41A50}" type="presParOf" srcId="{0056FD10-9BAA-4226-B016-865380B89CF8}" destId="{B1A5E9EA-A35A-44E8-8F58-7341E97D39AE}" srcOrd="6" destOrd="0" presId="urn:microsoft.com/office/officeart/2005/8/layout/list1"/>
    <dgm:cxn modelId="{6DCAE074-1BFA-4FBF-A94E-2360E378BC9B}" type="presParOf" srcId="{0056FD10-9BAA-4226-B016-865380B89CF8}" destId="{09A98B48-370A-4E38-AEDE-F0AEF1A69C2E}" srcOrd="7" destOrd="0" presId="urn:microsoft.com/office/officeart/2005/8/layout/list1"/>
    <dgm:cxn modelId="{CF57203C-C324-43A2-A4A9-9A769EDD537E}" type="presParOf" srcId="{0056FD10-9BAA-4226-B016-865380B89CF8}" destId="{9EA192E9-08A6-4832-B410-9053AC0E00F4}" srcOrd="8" destOrd="0" presId="urn:microsoft.com/office/officeart/2005/8/layout/list1"/>
    <dgm:cxn modelId="{64FE5220-2424-42AF-B7A5-044993FD39FC}" type="presParOf" srcId="{9EA192E9-08A6-4832-B410-9053AC0E00F4}" destId="{55348123-1A94-4428-A3B2-218D824EFA9A}" srcOrd="0" destOrd="0" presId="urn:microsoft.com/office/officeart/2005/8/layout/list1"/>
    <dgm:cxn modelId="{D8BA1915-10A6-45B3-8712-796A34CFA3B3}" type="presParOf" srcId="{9EA192E9-08A6-4832-B410-9053AC0E00F4}" destId="{69DD8673-076F-4112-86FE-163C547CBE4A}" srcOrd="1" destOrd="0" presId="urn:microsoft.com/office/officeart/2005/8/layout/list1"/>
    <dgm:cxn modelId="{59DBCB85-6CBF-422D-8F9E-2E3DB3565569}" type="presParOf" srcId="{0056FD10-9BAA-4226-B016-865380B89CF8}" destId="{4B3D151E-B042-4C21-A342-4F9C52CF670C}" srcOrd="9" destOrd="0" presId="urn:microsoft.com/office/officeart/2005/8/layout/list1"/>
    <dgm:cxn modelId="{F6E4F99B-4B41-4B25-B8ED-7CAE793BF8E3}" type="presParOf" srcId="{0056FD10-9BAA-4226-B016-865380B89CF8}" destId="{101B2B2C-821F-467E-B52D-8A578D43572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7B8219-95B9-4C73-9B43-1147E57474CC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FDF6DA8-6D8E-4D6E-BF6B-812029C5A6FC}">
      <dgm:prSet phldrT="[Text]"/>
      <dgm:spPr/>
      <dgm:t>
        <a:bodyPr/>
        <a:lstStyle/>
        <a:p>
          <a:r>
            <a:rPr lang="en-GB" dirty="0" smtClean="0"/>
            <a:t>Prepare for rapid construction</a:t>
          </a:r>
          <a:endParaRPr lang="en-US" dirty="0"/>
        </a:p>
      </dgm:t>
    </dgm:pt>
    <dgm:pt modelId="{1DABA868-54C3-442A-91B7-9895128BD075}" type="parTrans" cxnId="{2C4778BF-388A-4ADB-937A-BFF246B15287}">
      <dgm:prSet/>
      <dgm:spPr/>
      <dgm:t>
        <a:bodyPr/>
        <a:lstStyle/>
        <a:p>
          <a:endParaRPr lang="en-US"/>
        </a:p>
      </dgm:t>
    </dgm:pt>
    <dgm:pt modelId="{B80B0913-6F6C-4A8F-B9D1-8B989F20521F}" type="sibTrans" cxnId="{2C4778BF-388A-4ADB-937A-BFF246B15287}">
      <dgm:prSet/>
      <dgm:spPr/>
      <dgm:t>
        <a:bodyPr/>
        <a:lstStyle/>
        <a:p>
          <a:endParaRPr lang="en-US"/>
        </a:p>
      </dgm:t>
    </dgm:pt>
    <dgm:pt modelId="{8BCA6421-2F27-483A-85DB-79E1E541B6E8}">
      <dgm:prSet phldrT="[Text]"/>
      <dgm:spPr/>
      <dgm:t>
        <a:bodyPr/>
        <a:lstStyle/>
        <a:p>
          <a:r>
            <a:rPr lang="en-GB" dirty="0" smtClean="0"/>
            <a:t>Construct system</a:t>
          </a:r>
          <a:endParaRPr lang="en-US" dirty="0"/>
        </a:p>
      </dgm:t>
    </dgm:pt>
    <dgm:pt modelId="{85E5DCFA-4764-4B4C-9B91-7BF7588A9C67}" type="parTrans" cxnId="{0CE15F56-39B5-4FDD-B7A9-2794EA037174}">
      <dgm:prSet/>
      <dgm:spPr/>
      <dgm:t>
        <a:bodyPr/>
        <a:lstStyle/>
        <a:p>
          <a:endParaRPr lang="en-US"/>
        </a:p>
      </dgm:t>
    </dgm:pt>
    <dgm:pt modelId="{6201EA3E-F990-4FBA-BA33-DAB2924BF540}" type="sibTrans" cxnId="{0CE15F56-39B5-4FDD-B7A9-2794EA037174}">
      <dgm:prSet/>
      <dgm:spPr/>
      <dgm:t>
        <a:bodyPr/>
        <a:lstStyle/>
        <a:p>
          <a:endParaRPr lang="en-US"/>
        </a:p>
      </dgm:t>
    </dgm:pt>
    <dgm:pt modelId="{354B7B19-3B6B-44F0-9B7C-F6BC413AB8D0}">
      <dgm:prSet phldrT="[Text]"/>
      <dgm:spPr/>
      <dgm:t>
        <a:bodyPr/>
        <a:lstStyle/>
        <a:p>
          <a:r>
            <a:rPr lang="en-GB" dirty="0" smtClean="0"/>
            <a:t>Verify system construction</a:t>
          </a:r>
          <a:endParaRPr lang="en-US" dirty="0"/>
        </a:p>
      </dgm:t>
    </dgm:pt>
    <dgm:pt modelId="{A77C9B1D-B246-46DC-AFFF-7E525FEEF13A}" type="parTrans" cxnId="{E2F9E4C5-8837-4F1A-AA93-9DDEEBE1CA0F}">
      <dgm:prSet/>
      <dgm:spPr/>
      <dgm:t>
        <a:bodyPr/>
        <a:lstStyle/>
        <a:p>
          <a:endParaRPr lang="en-US"/>
        </a:p>
      </dgm:t>
    </dgm:pt>
    <dgm:pt modelId="{990548E6-75B0-44EC-A7F6-C16C177E9821}" type="sibTrans" cxnId="{E2F9E4C5-8837-4F1A-AA93-9DDEEBE1CA0F}">
      <dgm:prSet/>
      <dgm:spPr/>
      <dgm:t>
        <a:bodyPr/>
        <a:lstStyle/>
        <a:p>
          <a:endParaRPr lang="en-US"/>
        </a:p>
      </dgm:t>
    </dgm:pt>
    <dgm:pt modelId="{5451CDED-40B7-4A14-BA0C-B5E250192B36}">
      <dgm:prSet phldrT="[Text]"/>
      <dgm:spPr/>
      <dgm:t>
        <a:bodyPr/>
        <a:lstStyle/>
        <a:p>
          <a:r>
            <a:rPr lang="en-GB" dirty="0" smtClean="0"/>
            <a:t>Generate test data and system documents</a:t>
          </a:r>
          <a:endParaRPr lang="en-US" dirty="0"/>
        </a:p>
      </dgm:t>
    </dgm:pt>
    <dgm:pt modelId="{6D82691D-F068-461C-AA1D-38B2F124560F}" type="parTrans" cxnId="{59AEE8BF-5C56-4CCD-BA1D-C7F26B64D12A}">
      <dgm:prSet/>
      <dgm:spPr/>
      <dgm:t>
        <a:bodyPr/>
        <a:lstStyle/>
        <a:p>
          <a:endParaRPr lang="en-US"/>
        </a:p>
      </dgm:t>
    </dgm:pt>
    <dgm:pt modelId="{50E8565A-602B-4827-8578-0A5602319A20}" type="sibTrans" cxnId="{59AEE8BF-5C56-4CCD-BA1D-C7F26B64D12A}">
      <dgm:prSet/>
      <dgm:spPr/>
      <dgm:t>
        <a:bodyPr/>
        <a:lstStyle/>
        <a:p>
          <a:endParaRPr lang="en-US"/>
        </a:p>
      </dgm:t>
    </dgm:pt>
    <dgm:pt modelId="{5833E455-C304-48A7-8C01-55CF6FD6D270}">
      <dgm:prSet/>
      <dgm:spPr/>
      <dgm:t>
        <a:bodyPr/>
        <a:lstStyle/>
        <a:p>
          <a:r>
            <a:rPr lang="en-GB" dirty="0" smtClean="0"/>
            <a:t>Prepare for transition</a:t>
          </a:r>
          <a:endParaRPr lang="en-US" dirty="0"/>
        </a:p>
      </dgm:t>
    </dgm:pt>
    <dgm:pt modelId="{582814A1-3817-4761-9B50-D3368F1E7468}" type="parTrans" cxnId="{45995496-8C92-4608-A158-A05E8542A3AE}">
      <dgm:prSet/>
      <dgm:spPr/>
      <dgm:t>
        <a:bodyPr/>
        <a:lstStyle/>
        <a:p>
          <a:endParaRPr lang="en-US"/>
        </a:p>
      </dgm:t>
    </dgm:pt>
    <dgm:pt modelId="{5987DC80-F587-4008-A55E-2B0835658F83}" type="sibTrans" cxnId="{45995496-8C92-4608-A158-A05E8542A3AE}">
      <dgm:prSet/>
      <dgm:spPr/>
      <dgm:t>
        <a:bodyPr/>
        <a:lstStyle/>
        <a:p>
          <a:endParaRPr lang="en-US"/>
        </a:p>
      </dgm:t>
    </dgm:pt>
    <dgm:pt modelId="{9CDC9C20-92DE-4F09-8E60-47DCB523CEE1}" type="pres">
      <dgm:prSet presAssocID="{D07B8219-95B9-4C73-9B43-1147E57474C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8651301-AF8B-4D20-88BF-61423FA8B5AA}" type="pres">
      <dgm:prSet presAssocID="{EFDF6DA8-6D8E-4D6E-BF6B-812029C5A6FC}" presName="root1" presStyleCnt="0"/>
      <dgm:spPr/>
    </dgm:pt>
    <dgm:pt modelId="{A9228301-3D79-4C62-83DB-451B3D57DEE8}" type="pres">
      <dgm:prSet presAssocID="{EFDF6DA8-6D8E-4D6E-BF6B-812029C5A6FC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BCDBD8F-EB3F-4423-A43F-BCA5363BB132}" type="pres">
      <dgm:prSet presAssocID="{EFDF6DA8-6D8E-4D6E-BF6B-812029C5A6FC}" presName="level2hierChild" presStyleCnt="0"/>
      <dgm:spPr/>
    </dgm:pt>
    <dgm:pt modelId="{514B9C01-74E7-44CF-A474-4AC1EEB739F7}" type="pres">
      <dgm:prSet presAssocID="{85E5DCFA-4764-4B4C-9B91-7BF7588A9C67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00D24794-D78F-4EA0-9D40-34FE91C53B9E}" type="pres">
      <dgm:prSet presAssocID="{85E5DCFA-4764-4B4C-9B91-7BF7588A9C67}" presName="connTx" presStyleLbl="parChTrans1D2" presStyleIdx="0" presStyleCnt="3"/>
      <dgm:spPr/>
      <dgm:t>
        <a:bodyPr/>
        <a:lstStyle/>
        <a:p>
          <a:endParaRPr lang="en-US"/>
        </a:p>
      </dgm:t>
    </dgm:pt>
    <dgm:pt modelId="{F91B2324-B6BA-4448-A2C1-D34F64A8F94F}" type="pres">
      <dgm:prSet presAssocID="{8BCA6421-2F27-483A-85DB-79E1E541B6E8}" presName="root2" presStyleCnt="0"/>
      <dgm:spPr/>
    </dgm:pt>
    <dgm:pt modelId="{F85152F7-BB73-443B-9C9D-266CE9A30D97}" type="pres">
      <dgm:prSet presAssocID="{8BCA6421-2F27-483A-85DB-79E1E541B6E8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B3FECF1-977B-4E26-852F-65ADE97AE7D4}" type="pres">
      <dgm:prSet presAssocID="{8BCA6421-2F27-483A-85DB-79E1E541B6E8}" presName="level3hierChild" presStyleCnt="0"/>
      <dgm:spPr/>
    </dgm:pt>
    <dgm:pt modelId="{783D001F-8E06-4DAD-B04A-F5BD76C0B0D5}" type="pres">
      <dgm:prSet presAssocID="{A77C9B1D-B246-46DC-AFFF-7E525FEEF13A}" presName="conn2-1" presStyleLbl="parChTrans1D3" presStyleIdx="0" presStyleCnt="1"/>
      <dgm:spPr/>
      <dgm:t>
        <a:bodyPr/>
        <a:lstStyle/>
        <a:p>
          <a:endParaRPr lang="en-US"/>
        </a:p>
      </dgm:t>
    </dgm:pt>
    <dgm:pt modelId="{939BA78E-C2C1-4472-9116-F4100302C7C9}" type="pres">
      <dgm:prSet presAssocID="{A77C9B1D-B246-46DC-AFFF-7E525FEEF13A}" presName="connTx" presStyleLbl="parChTrans1D3" presStyleIdx="0" presStyleCnt="1"/>
      <dgm:spPr/>
      <dgm:t>
        <a:bodyPr/>
        <a:lstStyle/>
        <a:p>
          <a:endParaRPr lang="en-US"/>
        </a:p>
      </dgm:t>
    </dgm:pt>
    <dgm:pt modelId="{DCF6E233-E5EF-4EC2-9947-79F812D50B3C}" type="pres">
      <dgm:prSet presAssocID="{354B7B19-3B6B-44F0-9B7C-F6BC413AB8D0}" presName="root2" presStyleCnt="0"/>
      <dgm:spPr/>
    </dgm:pt>
    <dgm:pt modelId="{0D5F343B-2293-4610-8D8D-A3CFD1BDEC6E}" type="pres">
      <dgm:prSet presAssocID="{354B7B19-3B6B-44F0-9B7C-F6BC413AB8D0}" presName="LevelTwoTextNode" presStyleLbl="node3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045F904-43E3-4884-B6CB-5EFEE3FAC7D2}" type="pres">
      <dgm:prSet presAssocID="{354B7B19-3B6B-44F0-9B7C-F6BC413AB8D0}" presName="level3hierChild" presStyleCnt="0"/>
      <dgm:spPr/>
    </dgm:pt>
    <dgm:pt modelId="{D333F45D-5E41-4EE3-B12D-58BA29EF7AD5}" type="pres">
      <dgm:prSet presAssocID="{6D82691D-F068-461C-AA1D-38B2F124560F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A67C599C-1740-49F3-A789-677B3A537418}" type="pres">
      <dgm:prSet presAssocID="{6D82691D-F068-461C-AA1D-38B2F124560F}" presName="connTx" presStyleLbl="parChTrans1D2" presStyleIdx="1" presStyleCnt="3"/>
      <dgm:spPr/>
      <dgm:t>
        <a:bodyPr/>
        <a:lstStyle/>
        <a:p>
          <a:endParaRPr lang="en-US"/>
        </a:p>
      </dgm:t>
    </dgm:pt>
    <dgm:pt modelId="{7540B90F-573E-4945-A42D-77EA7DD5C686}" type="pres">
      <dgm:prSet presAssocID="{5451CDED-40B7-4A14-BA0C-B5E250192B36}" presName="root2" presStyleCnt="0"/>
      <dgm:spPr/>
    </dgm:pt>
    <dgm:pt modelId="{DD41209A-A699-423E-853B-25ADC4BCEFDB}" type="pres">
      <dgm:prSet presAssocID="{5451CDED-40B7-4A14-BA0C-B5E250192B36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C136A6B-9C02-402C-A6A9-B41A02BED7D3}" type="pres">
      <dgm:prSet presAssocID="{5451CDED-40B7-4A14-BA0C-B5E250192B36}" presName="level3hierChild" presStyleCnt="0"/>
      <dgm:spPr/>
    </dgm:pt>
    <dgm:pt modelId="{681E7391-437E-4F62-9828-F3FE703A47BA}" type="pres">
      <dgm:prSet presAssocID="{582814A1-3817-4761-9B50-D3368F1E7468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DC3795FD-DD19-4390-B518-C77720DE3623}" type="pres">
      <dgm:prSet presAssocID="{582814A1-3817-4761-9B50-D3368F1E7468}" presName="connTx" presStyleLbl="parChTrans1D2" presStyleIdx="2" presStyleCnt="3"/>
      <dgm:spPr/>
      <dgm:t>
        <a:bodyPr/>
        <a:lstStyle/>
        <a:p>
          <a:endParaRPr lang="en-US"/>
        </a:p>
      </dgm:t>
    </dgm:pt>
    <dgm:pt modelId="{EE3BCBBC-EE08-40A7-9ADB-E9D6AB85D633}" type="pres">
      <dgm:prSet presAssocID="{5833E455-C304-48A7-8C01-55CF6FD6D270}" presName="root2" presStyleCnt="0"/>
      <dgm:spPr/>
    </dgm:pt>
    <dgm:pt modelId="{7B538499-2A4C-462B-A502-C193E500AB70}" type="pres">
      <dgm:prSet presAssocID="{5833E455-C304-48A7-8C01-55CF6FD6D270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9CEC582-9815-4092-B97C-FD0D1D0BD628}" type="pres">
      <dgm:prSet presAssocID="{5833E455-C304-48A7-8C01-55CF6FD6D270}" presName="level3hierChild" presStyleCnt="0"/>
      <dgm:spPr/>
    </dgm:pt>
  </dgm:ptLst>
  <dgm:cxnLst>
    <dgm:cxn modelId="{45995496-8C92-4608-A158-A05E8542A3AE}" srcId="{EFDF6DA8-6D8E-4D6E-BF6B-812029C5A6FC}" destId="{5833E455-C304-48A7-8C01-55CF6FD6D270}" srcOrd="2" destOrd="0" parTransId="{582814A1-3817-4761-9B50-D3368F1E7468}" sibTransId="{5987DC80-F587-4008-A55E-2B0835658F83}"/>
    <dgm:cxn modelId="{97F30CCA-02BB-4CD9-9497-66A69D0FFBF2}" type="presOf" srcId="{582814A1-3817-4761-9B50-D3368F1E7468}" destId="{DC3795FD-DD19-4390-B518-C77720DE3623}" srcOrd="1" destOrd="0" presId="urn:microsoft.com/office/officeart/2005/8/layout/hierarchy2"/>
    <dgm:cxn modelId="{E2F9E4C5-8837-4F1A-AA93-9DDEEBE1CA0F}" srcId="{8BCA6421-2F27-483A-85DB-79E1E541B6E8}" destId="{354B7B19-3B6B-44F0-9B7C-F6BC413AB8D0}" srcOrd="0" destOrd="0" parTransId="{A77C9B1D-B246-46DC-AFFF-7E525FEEF13A}" sibTransId="{990548E6-75B0-44EC-A7F6-C16C177E9821}"/>
    <dgm:cxn modelId="{EE85FA75-8C1C-4127-ABDF-D4956B830452}" type="presOf" srcId="{5451CDED-40B7-4A14-BA0C-B5E250192B36}" destId="{DD41209A-A699-423E-853B-25ADC4BCEFDB}" srcOrd="0" destOrd="0" presId="urn:microsoft.com/office/officeart/2005/8/layout/hierarchy2"/>
    <dgm:cxn modelId="{033CF8E7-B22F-4F02-AA8E-7109E96B5A34}" type="presOf" srcId="{5833E455-C304-48A7-8C01-55CF6FD6D270}" destId="{7B538499-2A4C-462B-A502-C193E500AB70}" srcOrd="0" destOrd="0" presId="urn:microsoft.com/office/officeart/2005/8/layout/hierarchy2"/>
    <dgm:cxn modelId="{CCBF007E-C320-4C39-B843-B8C03C614E8D}" type="presOf" srcId="{85E5DCFA-4764-4B4C-9B91-7BF7588A9C67}" destId="{00D24794-D78F-4EA0-9D40-34FE91C53B9E}" srcOrd="1" destOrd="0" presId="urn:microsoft.com/office/officeart/2005/8/layout/hierarchy2"/>
    <dgm:cxn modelId="{10858AB7-76E1-4B6F-879C-8EF55EE6F189}" type="presOf" srcId="{582814A1-3817-4761-9B50-D3368F1E7468}" destId="{681E7391-437E-4F62-9828-F3FE703A47BA}" srcOrd="0" destOrd="0" presId="urn:microsoft.com/office/officeart/2005/8/layout/hierarchy2"/>
    <dgm:cxn modelId="{F74CEFCA-A347-454E-8635-C8D1A17DF8AD}" type="presOf" srcId="{D07B8219-95B9-4C73-9B43-1147E57474CC}" destId="{9CDC9C20-92DE-4F09-8E60-47DCB523CEE1}" srcOrd="0" destOrd="0" presId="urn:microsoft.com/office/officeart/2005/8/layout/hierarchy2"/>
    <dgm:cxn modelId="{59AEE8BF-5C56-4CCD-BA1D-C7F26B64D12A}" srcId="{EFDF6DA8-6D8E-4D6E-BF6B-812029C5A6FC}" destId="{5451CDED-40B7-4A14-BA0C-B5E250192B36}" srcOrd="1" destOrd="0" parTransId="{6D82691D-F068-461C-AA1D-38B2F124560F}" sibTransId="{50E8565A-602B-4827-8578-0A5602319A20}"/>
    <dgm:cxn modelId="{7E6A8CEB-3D47-401E-A4D5-18C34F961BA3}" type="presOf" srcId="{EFDF6DA8-6D8E-4D6E-BF6B-812029C5A6FC}" destId="{A9228301-3D79-4C62-83DB-451B3D57DEE8}" srcOrd="0" destOrd="0" presId="urn:microsoft.com/office/officeart/2005/8/layout/hierarchy2"/>
    <dgm:cxn modelId="{AFFA9E6B-CC6F-41F8-B7A5-E6B6187503EF}" type="presOf" srcId="{A77C9B1D-B246-46DC-AFFF-7E525FEEF13A}" destId="{783D001F-8E06-4DAD-B04A-F5BD76C0B0D5}" srcOrd="0" destOrd="0" presId="urn:microsoft.com/office/officeart/2005/8/layout/hierarchy2"/>
    <dgm:cxn modelId="{5E88C7F3-B723-415A-AF1E-429A0A6DAF05}" type="presOf" srcId="{6D82691D-F068-461C-AA1D-38B2F124560F}" destId="{D333F45D-5E41-4EE3-B12D-58BA29EF7AD5}" srcOrd="0" destOrd="0" presId="urn:microsoft.com/office/officeart/2005/8/layout/hierarchy2"/>
    <dgm:cxn modelId="{EA025583-4AEF-461E-AED3-5A40F141944D}" type="presOf" srcId="{85E5DCFA-4764-4B4C-9B91-7BF7588A9C67}" destId="{514B9C01-74E7-44CF-A474-4AC1EEB739F7}" srcOrd="0" destOrd="0" presId="urn:microsoft.com/office/officeart/2005/8/layout/hierarchy2"/>
    <dgm:cxn modelId="{52025764-0961-4BB1-94E0-81F5095762E9}" type="presOf" srcId="{8BCA6421-2F27-483A-85DB-79E1E541B6E8}" destId="{F85152F7-BB73-443B-9C9D-266CE9A30D97}" srcOrd="0" destOrd="0" presId="urn:microsoft.com/office/officeart/2005/8/layout/hierarchy2"/>
    <dgm:cxn modelId="{EB0DA5BC-86C1-404B-AAE6-B7B0D6DCFBBA}" type="presOf" srcId="{A77C9B1D-B246-46DC-AFFF-7E525FEEF13A}" destId="{939BA78E-C2C1-4472-9116-F4100302C7C9}" srcOrd="1" destOrd="0" presId="urn:microsoft.com/office/officeart/2005/8/layout/hierarchy2"/>
    <dgm:cxn modelId="{A3900EBF-200E-43DA-A92E-B57C7F4C3D5E}" type="presOf" srcId="{354B7B19-3B6B-44F0-9B7C-F6BC413AB8D0}" destId="{0D5F343B-2293-4610-8D8D-A3CFD1BDEC6E}" srcOrd="0" destOrd="0" presId="urn:microsoft.com/office/officeart/2005/8/layout/hierarchy2"/>
    <dgm:cxn modelId="{2C4778BF-388A-4ADB-937A-BFF246B15287}" srcId="{D07B8219-95B9-4C73-9B43-1147E57474CC}" destId="{EFDF6DA8-6D8E-4D6E-BF6B-812029C5A6FC}" srcOrd="0" destOrd="0" parTransId="{1DABA868-54C3-442A-91B7-9895128BD075}" sibTransId="{B80B0913-6F6C-4A8F-B9D1-8B989F20521F}"/>
    <dgm:cxn modelId="{83B6A62E-50F0-4CE4-918B-235E1CC53979}" type="presOf" srcId="{6D82691D-F068-461C-AA1D-38B2F124560F}" destId="{A67C599C-1740-49F3-A789-677B3A537418}" srcOrd="1" destOrd="0" presId="urn:microsoft.com/office/officeart/2005/8/layout/hierarchy2"/>
    <dgm:cxn modelId="{0CE15F56-39B5-4FDD-B7A9-2794EA037174}" srcId="{EFDF6DA8-6D8E-4D6E-BF6B-812029C5A6FC}" destId="{8BCA6421-2F27-483A-85DB-79E1E541B6E8}" srcOrd="0" destOrd="0" parTransId="{85E5DCFA-4764-4B4C-9B91-7BF7588A9C67}" sibTransId="{6201EA3E-F990-4FBA-BA33-DAB2924BF540}"/>
    <dgm:cxn modelId="{89480637-FA7D-4562-A007-850142752D0D}" type="presParOf" srcId="{9CDC9C20-92DE-4F09-8E60-47DCB523CEE1}" destId="{E8651301-AF8B-4D20-88BF-61423FA8B5AA}" srcOrd="0" destOrd="0" presId="urn:microsoft.com/office/officeart/2005/8/layout/hierarchy2"/>
    <dgm:cxn modelId="{38E7D3F7-9081-40B2-B7D2-19D77A223170}" type="presParOf" srcId="{E8651301-AF8B-4D20-88BF-61423FA8B5AA}" destId="{A9228301-3D79-4C62-83DB-451B3D57DEE8}" srcOrd="0" destOrd="0" presId="urn:microsoft.com/office/officeart/2005/8/layout/hierarchy2"/>
    <dgm:cxn modelId="{8CA7C88D-CDB8-45EB-9B45-55E56C15B78C}" type="presParOf" srcId="{E8651301-AF8B-4D20-88BF-61423FA8B5AA}" destId="{BBCDBD8F-EB3F-4423-A43F-BCA5363BB132}" srcOrd="1" destOrd="0" presId="urn:microsoft.com/office/officeart/2005/8/layout/hierarchy2"/>
    <dgm:cxn modelId="{F18A3189-D7FF-473E-A405-DC6F70E17303}" type="presParOf" srcId="{BBCDBD8F-EB3F-4423-A43F-BCA5363BB132}" destId="{514B9C01-74E7-44CF-A474-4AC1EEB739F7}" srcOrd="0" destOrd="0" presId="urn:microsoft.com/office/officeart/2005/8/layout/hierarchy2"/>
    <dgm:cxn modelId="{EFC21648-442E-4E52-8032-EC3B248DAB02}" type="presParOf" srcId="{514B9C01-74E7-44CF-A474-4AC1EEB739F7}" destId="{00D24794-D78F-4EA0-9D40-34FE91C53B9E}" srcOrd="0" destOrd="0" presId="urn:microsoft.com/office/officeart/2005/8/layout/hierarchy2"/>
    <dgm:cxn modelId="{FB4D90D3-75EF-45B7-9C47-ABB136360C55}" type="presParOf" srcId="{BBCDBD8F-EB3F-4423-A43F-BCA5363BB132}" destId="{F91B2324-B6BA-4448-A2C1-D34F64A8F94F}" srcOrd="1" destOrd="0" presId="urn:microsoft.com/office/officeart/2005/8/layout/hierarchy2"/>
    <dgm:cxn modelId="{AF9B52AB-CAC1-417A-A92A-CE117CD1B5F5}" type="presParOf" srcId="{F91B2324-B6BA-4448-A2C1-D34F64A8F94F}" destId="{F85152F7-BB73-443B-9C9D-266CE9A30D97}" srcOrd="0" destOrd="0" presId="urn:microsoft.com/office/officeart/2005/8/layout/hierarchy2"/>
    <dgm:cxn modelId="{1C9D15D8-AFBF-4231-87BA-6BA1AE4D3118}" type="presParOf" srcId="{F91B2324-B6BA-4448-A2C1-D34F64A8F94F}" destId="{BB3FECF1-977B-4E26-852F-65ADE97AE7D4}" srcOrd="1" destOrd="0" presId="urn:microsoft.com/office/officeart/2005/8/layout/hierarchy2"/>
    <dgm:cxn modelId="{B64B1325-F84F-4777-B2DE-CE7EE257E195}" type="presParOf" srcId="{BB3FECF1-977B-4E26-852F-65ADE97AE7D4}" destId="{783D001F-8E06-4DAD-B04A-F5BD76C0B0D5}" srcOrd="0" destOrd="0" presId="urn:microsoft.com/office/officeart/2005/8/layout/hierarchy2"/>
    <dgm:cxn modelId="{06962767-A69B-491E-9705-9A577E08BD92}" type="presParOf" srcId="{783D001F-8E06-4DAD-B04A-F5BD76C0B0D5}" destId="{939BA78E-C2C1-4472-9116-F4100302C7C9}" srcOrd="0" destOrd="0" presId="urn:microsoft.com/office/officeart/2005/8/layout/hierarchy2"/>
    <dgm:cxn modelId="{290A095E-D671-4C71-989A-5110F40D8555}" type="presParOf" srcId="{BB3FECF1-977B-4E26-852F-65ADE97AE7D4}" destId="{DCF6E233-E5EF-4EC2-9947-79F812D50B3C}" srcOrd="1" destOrd="0" presId="urn:microsoft.com/office/officeart/2005/8/layout/hierarchy2"/>
    <dgm:cxn modelId="{488BC812-AC4D-4670-A54C-481BBD2C5A2E}" type="presParOf" srcId="{DCF6E233-E5EF-4EC2-9947-79F812D50B3C}" destId="{0D5F343B-2293-4610-8D8D-A3CFD1BDEC6E}" srcOrd="0" destOrd="0" presId="urn:microsoft.com/office/officeart/2005/8/layout/hierarchy2"/>
    <dgm:cxn modelId="{AA993145-F7AB-4AF5-BDEF-E60B4C40C01B}" type="presParOf" srcId="{DCF6E233-E5EF-4EC2-9947-79F812D50B3C}" destId="{E045F904-43E3-4884-B6CB-5EFEE3FAC7D2}" srcOrd="1" destOrd="0" presId="urn:microsoft.com/office/officeart/2005/8/layout/hierarchy2"/>
    <dgm:cxn modelId="{13E62A6E-E7D5-4E80-AB09-CC4C31B39904}" type="presParOf" srcId="{BBCDBD8F-EB3F-4423-A43F-BCA5363BB132}" destId="{D333F45D-5E41-4EE3-B12D-58BA29EF7AD5}" srcOrd="2" destOrd="0" presId="urn:microsoft.com/office/officeart/2005/8/layout/hierarchy2"/>
    <dgm:cxn modelId="{90E51EBA-BA8E-4469-9331-A3125BD4CB34}" type="presParOf" srcId="{D333F45D-5E41-4EE3-B12D-58BA29EF7AD5}" destId="{A67C599C-1740-49F3-A789-677B3A537418}" srcOrd="0" destOrd="0" presId="urn:microsoft.com/office/officeart/2005/8/layout/hierarchy2"/>
    <dgm:cxn modelId="{B58F9A0B-78B8-4AB6-98D4-E010974BF925}" type="presParOf" srcId="{BBCDBD8F-EB3F-4423-A43F-BCA5363BB132}" destId="{7540B90F-573E-4945-A42D-77EA7DD5C686}" srcOrd="3" destOrd="0" presId="urn:microsoft.com/office/officeart/2005/8/layout/hierarchy2"/>
    <dgm:cxn modelId="{1387814C-6DF6-46AD-A9A5-DB5BF127E3D5}" type="presParOf" srcId="{7540B90F-573E-4945-A42D-77EA7DD5C686}" destId="{DD41209A-A699-423E-853B-25ADC4BCEFDB}" srcOrd="0" destOrd="0" presId="urn:microsoft.com/office/officeart/2005/8/layout/hierarchy2"/>
    <dgm:cxn modelId="{DCA97FEF-0EB1-493A-81D6-F062039E3E74}" type="presParOf" srcId="{7540B90F-573E-4945-A42D-77EA7DD5C686}" destId="{4C136A6B-9C02-402C-A6A9-B41A02BED7D3}" srcOrd="1" destOrd="0" presId="urn:microsoft.com/office/officeart/2005/8/layout/hierarchy2"/>
    <dgm:cxn modelId="{42BD7E5B-474A-4D71-9356-028383224499}" type="presParOf" srcId="{BBCDBD8F-EB3F-4423-A43F-BCA5363BB132}" destId="{681E7391-437E-4F62-9828-F3FE703A47BA}" srcOrd="4" destOrd="0" presId="urn:microsoft.com/office/officeart/2005/8/layout/hierarchy2"/>
    <dgm:cxn modelId="{06A162BF-79D2-4529-AAD5-8C0E82DBEA75}" type="presParOf" srcId="{681E7391-437E-4F62-9828-F3FE703A47BA}" destId="{DC3795FD-DD19-4390-B518-C77720DE3623}" srcOrd="0" destOrd="0" presId="urn:microsoft.com/office/officeart/2005/8/layout/hierarchy2"/>
    <dgm:cxn modelId="{45B3426D-EDB9-443F-B28F-BA36B6EE4305}" type="presParOf" srcId="{BBCDBD8F-EB3F-4423-A43F-BCA5363BB132}" destId="{EE3BCBBC-EE08-40A7-9ADB-E9D6AB85D633}" srcOrd="5" destOrd="0" presId="urn:microsoft.com/office/officeart/2005/8/layout/hierarchy2"/>
    <dgm:cxn modelId="{F7D4F25B-DEF6-435E-974A-C76F656C256B}" type="presParOf" srcId="{EE3BCBBC-EE08-40A7-9ADB-E9D6AB85D633}" destId="{7B538499-2A4C-462B-A502-C193E500AB70}" srcOrd="0" destOrd="0" presId="urn:microsoft.com/office/officeart/2005/8/layout/hierarchy2"/>
    <dgm:cxn modelId="{F769854B-6CF5-4074-8C79-F49BDF62942F}" type="presParOf" srcId="{EE3BCBBC-EE08-40A7-9ADB-E9D6AB85D633}" destId="{D9CEC582-9815-4092-B97C-FD0D1D0BD628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7B8219-95B9-4C73-9B43-1147E57474CC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FDF6DA8-6D8E-4D6E-BF6B-812029C5A6FC}">
      <dgm:prSet phldrT="[Text]"/>
      <dgm:spPr/>
      <dgm:t>
        <a:bodyPr/>
        <a:lstStyle/>
        <a:p>
          <a:r>
            <a:rPr lang="en-GB" dirty="0" smtClean="0"/>
            <a:t>Accept system installation</a:t>
          </a:r>
          <a:endParaRPr lang="en-US" dirty="0"/>
        </a:p>
      </dgm:t>
    </dgm:pt>
    <dgm:pt modelId="{1DABA868-54C3-442A-91B7-9895128BD075}" type="parTrans" cxnId="{2C4778BF-388A-4ADB-937A-BFF246B15287}">
      <dgm:prSet/>
      <dgm:spPr/>
      <dgm:t>
        <a:bodyPr/>
        <a:lstStyle/>
        <a:p>
          <a:endParaRPr lang="en-US"/>
        </a:p>
      </dgm:t>
    </dgm:pt>
    <dgm:pt modelId="{B80B0913-6F6C-4A8F-B9D1-8B989F20521F}" type="sibTrans" cxnId="{2C4778BF-388A-4ADB-937A-BFF246B15287}">
      <dgm:prSet/>
      <dgm:spPr/>
      <dgm:t>
        <a:bodyPr/>
        <a:lstStyle/>
        <a:p>
          <a:endParaRPr lang="en-US"/>
        </a:p>
      </dgm:t>
    </dgm:pt>
    <dgm:pt modelId="{8BCA6421-2F27-483A-85DB-79E1E541B6E8}">
      <dgm:prSet phldrT="[Text]"/>
      <dgm:spPr/>
      <dgm:t>
        <a:bodyPr/>
        <a:lstStyle/>
        <a:p>
          <a:r>
            <a:rPr lang="en-GB" dirty="0" smtClean="0"/>
            <a:t>Conduct user training</a:t>
          </a:r>
          <a:endParaRPr lang="en-US" dirty="0"/>
        </a:p>
      </dgm:t>
    </dgm:pt>
    <dgm:pt modelId="{85E5DCFA-4764-4B4C-9B91-7BF7588A9C67}" type="parTrans" cxnId="{0CE15F56-39B5-4FDD-B7A9-2794EA037174}">
      <dgm:prSet/>
      <dgm:spPr/>
      <dgm:t>
        <a:bodyPr/>
        <a:lstStyle/>
        <a:p>
          <a:endParaRPr lang="en-US"/>
        </a:p>
      </dgm:t>
    </dgm:pt>
    <dgm:pt modelId="{6201EA3E-F990-4FBA-BA33-DAB2924BF540}" type="sibTrans" cxnId="{0CE15F56-39B5-4FDD-B7A9-2794EA037174}">
      <dgm:prSet/>
      <dgm:spPr/>
      <dgm:t>
        <a:bodyPr/>
        <a:lstStyle/>
        <a:p>
          <a:endParaRPr lang="en-US"/>
        </a:p>
      </dgm:t>
    </dgm:pt>
    <dgm:pt modelId="{5451CDED-40B7-4A14-BA0C-B5E250192B36}">
      <dgm:prSet phldrT="[Text]"/>
      <dgm:spPr/>
      <dgm:t>
        <a:bodyPr/>
        <a:lstStyle/>
        <a:p>
          <a:r>
            <a:rPr lang="en-GB" dirty="0" smtClean="0"/>
            <a:t>Perform data conversion</a:t>
          </a:r>
          <a:endParaRPr lang="en-US" dirty="0"/>
        </a:p>
      </dgm:t>
    </dgm:pt>
    <dgm:pt modelId="{6D82691D-F068-461C-AA1D-38B2F124560F}" type="parTrans" cxnId="{59AEE8BF-5C56-4CCD-BA1D-C7F26B64D12A}">
      <dgm:prSet/>
      <dgm:spPr/>
      <dgm:t>
        <a:bodyPr/>
        <a:lstStyle/>
        <a:p>
          <a:endParaRPr lang="en-US"/>
        </a:p>
      </dgm:t>
    </dgm:pt>
    <dgm:pt modelId="{50E8565A-602B-4827-8578-0A5602319A20}" type="sibTrans" cxnId="{59AEE8BF-5C56-4CCD-BA1D-C7F26B64D12A}">
      <dgm:prSet/>
      <dgm:spPr/>
      <dgm:t>
        <a:bodyPr/>
        <a:lstStyle/>
        <a:p>
          <a:endParaRPr lang="en-US"/>
        </a:p>
      </dgm:t>
    </dgm:pt>
    <dgm:pt modelId="{5833E455-C304-48A7-8C01-55CF6FD6D270}">
      <dgm:prSet/>
      <dgm:spPr/>
      <dgm:t>
        <a:bodyPr/>
        <a:lstStyle/>
        <a:p>
          <a:r>
            <a:rPr lang="en-GB" dirty="0" smtClean="0"/>
            <a:t>Install production system</a:t>
          </a:r>
          <a:endParaRPr lang="en-US" dirty="0"/>
        </a:p>
      </dgm:t>
    </dgm:pt>
    <dgm:pt modelId="{582814A1-3817-4761-9B50-D3368F1E7468}" type="parTrans" cxnId="{45995496-8C92-4608-A158-A05E8542A3AE}">
      <dgm:prSet/>
      <dgm:spPr/>
      <dgm:t>
        <a:bodyPr/>
        <a:lstStyle/>
        <a:p>
          <a:endParaRPr lang="en-US"/>
        </a:p>
      </dgm:t>
    </dgm:pt>
    <dgm:pt modelId="{5987DC80-F587-4008-A55E-2B0835658F83}" type="sibTrans" cxnId="{45995496-8C92-4608-A158-A05E8542A3AE}">
      <dgm:prSet/>
      <dgm:spPr/>
      <dgm:t>
        <a:bodyPr/>
        <a:lstStyle/>
        <a:p>
          <a:endParaRPr lang="en-US"/>
        </a:p>
      </dgm:t>
    </dgm:pt>
    <dgm:pt modelId="{9CDC9C20-92DE-4F09-8E60-47DCB523CEE1}" type="pres">
      <dgm:prSet presAssocID="{D07B8219-95B9-4C73-9B43-1147E57474C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8651301-AF8B-4D20-88BF-61423FA8B5AA}" type="pres">
      <dgm:prSet presAssocID="{EFDF6DA8-6D8E-4D6E-BF6B-812029C5A6FC}" presName="root1" presStyleCnt="0"/>
      <dgm:spPr/>
    </dgm:pt>
    <dgm:pt modelId="{A9228301-3D79-4C62-83DB-451B3D57DEE8}" type="pres">
      <dgm:prSet presAssocID="{EFDF6DA8-6D8E-4D6E-BF6B-812029C5A6FC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BCDBD8F-EB3F-4423-A43F-BCA5363BB132}" type="pres">
      <dgm:prSet presAssocID="{EFDF6DA8-6D8E-4D6E-BF6B-812029C5A6FC}" presName="level2hierChild" presStyleCnt="0"/>
      <dgm:spPr/>
    </dgm:pt>
    <dgm:pt modelId="{514B9C01-74E7-44CF-A474-4AC1EEB739F7}" type="pres">
      <dgm:prSet presAssocID="{85E5DCFA-4764-4B4C-9B91-7BF7588A9C67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00D24794-D78F-4EA0-9D40-34FE91C53B9E}" type="pres">
      <dgm:prSet presAssocID="{85E5DCFA-4764-4B4C-9B91-7BF7588A9C67}" presName="connTx" presStyleLbl="parChTrans1D2" presStyleIdx="0" presStyleCnt="3"/>
      <dgm:spPr/>
      <dgm:t>
        <a:bodyPr/>
        <a:lstStyle/>
        <a:p>
          <a:endParaRPr lang="en-US"/>
        </a:p>
      </dgm:t>
    </dgm:pt>
    <dgm:pt modelId="{F91B2324-B6BA-4448-A2C1-D34F64A8F94F}" type="pres">
      <dgm:prSet presAssocID="{8BCA6421-2F27-483A-85DB-79E1E541B6E8}" presName="root2" presStyleCnt="0"/>
      <dgm:spPr/>
    </dgm:pt>
    <dgm:pt modelId="{F85152F7-BB73-443B-9C9D-266CE9A30D97}" type="pres">
      <dgm:prSet presAssocID="{8BCA6421-2F27-483A-85DB-79E1E541B6E8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B3FECF1-977B-4E26-852F-65ADE97AE7D4}" type="pres">
      <dgm:prSet presAssocID="{8BCA6421-2F27-483A-85DB-79E1E541B6E8}" presName="level3hierChild" presStyleCnt="0"/>
      <dgm:spPr/>
    </dgm:pt>
    <dgm:pt modelId="{D333F45D-5E41-4EE3-B12D-58BA29EF7AD5}" type="pres">
      <dgm:prSet presAssocID="{6D82691D-F068-461C-AA1D-38B2F124560F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A67C599C-1740-49F3-A789-677B3A537418}" type="pres">
      <dgm:prSet presAssocID="{6D82691D-F068-461C-AA1D-38B2F124560F}" presName="connTx" presStyleLbl="parChTrans1D2" presStyleIdx="1" presStyleCnt="3"/>
      <dgm:spPr/>
      <dgm:t>
        <a:bodyPr/>
        <a:lstStyle/>
        <a:p>
          <a:endParaRPr lang="en-US"/>
        </a:p>
      </dgm:t>
    </dgm:pt>
    <dgm:pt modelId="{7540B90F-573E-4945-A42D-77EA7DD5C686}" type="pres">
      <dgm:prSet presAssocID="{5451CDED-40B7-4A14-BA0C-B5E250192B36}" presName="root2" presStyleCnt="0"/>
      <dgm:spPr/>
    </dgm:pt>
    <dgm:pt modelId="{DD41209A-A699-423E-853B-25ADC4BCEFDB}" type="pres">
      <dgm:prSet presAssocID="{5451CDED-40B7-4A14-BA0C-B5E250192B36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C136A6B-9C02-402C-A6A9-B41A02BED7D3}" type="pres">
      <dgm:prSet presAssocID="{5451CDED-40B7-4A14-BA0C-B5E250192B36}" presName="level3hierChild" presStyleCnt="0"/>
      <dgm:spPr/>
    </dgm:pt>
    <dgm:pt modelId="{681E7391-437E-4F62-9828-F3FE703A47BA}" type="pres">
      <dgm:prSet presAssocID="{582814A1-3817-4761-9B50-D3368F1E7468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DC3795FD-DD19-4390-B518-C77720DE3623}" type="pres">
      <dgm:prSet presAssocID="{582814A1-3817-4761-9B50-D3368F1E7468}" presName="connTx" presStyleLbl="parChTrans1D2" presStyleIdx="2" presStyleCnt="3"/>
      <dgm:spPr/>
      <dgm:t>
        <a:bodyPr/>
        <a:lstStyle/>
        <a:p>
          <a:endParaRPr lang="en-US"/>
        </a:p>
      </dgm:t>
    </dgm:pt>
    <dgm:pt modelId="{EE3BCBBC-EE08-40A7-9ADB-E9D6AB85D633}" type="pres">
      <dgm:prSet presAssocID="{5833E455-C304-48A7-8C01-55CF6FD6D270}" presName="root2" presStyleCnt="0"/>
      <dgm:spPr/>
    </dgm:pt>
    <dgm:pt modelId="{7B538499-2A4C-462B-A502-C193E500AB70}" type="pres">
      <dgm:prSet presAssocID="{5833E455-C304-48A7-8C01-55CF6FD6D270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9CEC582-9815-4092-B97C-FD0D1D0BD628}" type="pres">
      <dgm:prSet presAssocID="{5833E455-C304-48A7-8C01-55CF6FD6D270}" presName="level3hierChild" presStyleCnt="0"/>
      <dgm:spPr/>
    </dgm:pt>
  </dgm:ptLst>
  <dgm:cxnLst>
    <dgm:cxn modelId="{41BBBFF6-38DE-4566-927F-F16BA1A55219}" type="presOf" srcId="{85E5DCFA-4764-4B4C-9B91-7BF7588A9C67}" destId="{00D24794-D78F-4EA0-9D40-34FE91C53B9E}" srcOrd="1" destOrd="0" presId="urn:microsoft.com/office/officeart/2005/8/layout/hierarchy2"/>
    <dgm:cxn modelId="{9CBFD3B7-B09C-4AF0-8BBD-DF1306F2DDE4}" type="presOf" srcId="{D07B8219-95B9-4C73-9B43-1147E57474CC}" destId="{9CDC9C20-92DE-4F09-8E60-47DCB523CEE1}" srcOrd="0" destOrd="0" presId="urn:microsoft.com/office/officeart/2005/8/layout/hierarchy2"/>
    <dgm:cxn modelId="{DB725914-087B-4050-B9E8-32898D638B2A}" type="presOf" srcId="{5451CDED-40B7-4A14-BA0C-B5E250192B36}" destId="{DD41209A-A699-423E-853B-25ADC4BCEFDB}" srcOrd="0" destOrd="0" presId="urn:microsoft.com/office/officeart/2005/8/layout/hierarchy2"/>
    <dgm:cxn modelId="{2EC846EA-B6DA-4408-84B0-C3EC5C161FBE}" type="presOf" srcId="{8BCA6421-2F27-483A-85DB-79E1E541B6E8}" destId="{F85152F7-BB73-443B-9C9D-266CE9A30D97}" srcOrd="0" destOrd="0" presId="urn:microsoft.com/office/officeart/2005/8/layout/hierarchy2"/>
    <dgm:cxn modelId="{2C4778BF-388A-4ADB-937A-BFF246B15287}" srcId="{D07B8219-95B9-4C73-9B43-1147E57474CC}" destId="{EFDF6DA8-6D8E-4D6E-BF6B-812029C5A6FC}" srcOrd="0" destOrd="0" parTransId="{1DABA868-54C3-442A-91B7-9895128BD075}" sibTransId="{B80B0913-6F6C-4A8F-B9D1-8B989F20521F}"/>
    <dgm:cxn modelId="{59AEE8BF-5C56-4CCD-BA1D-C7F26B64D12A}" srcId="{EFDF6DA8-6D8E-4D6E-BF6B-812029C5A6FC}" destId="{5451CDED-40B7-4A14-BA0C-B5E250192B36}" srcOrd="1" destOrd="0" parTransId="{6D82691D-F068-461C-AA1D-38B2F124560F}" sibTransId="{50E8565A-602B-4827-8578-0A5602319A20}"/>
    <dgm:cxn modelId="{0CE15F56-39B5-4FDD-B7A9-2794EA037174}" srcId="{EFDF6DA8-6D8E-4D6E-BF6B-812029C5A6FC}" destId="{8BCA6421-2F27-483A-85DB-79E1E541B6E8}" srcOrd="0" destOrd="0" parTransId="{85E5DCFA-4764-4B4C-9B91-7BF7588A9C67}" sibTransId="{6201EA3E-F990-4FBA-BA33-DAB2924BF540}"/>
    <dgm:cxn modelId="{7D91A82E-D609-4DED-BCE2-B175BA6D1C91}" type="presOf" srcId="{EFDF6DA8-6D8E-4D6E-BF6B-812029C5A6FC}" destId="{A9228301-3D79-4C62-83DB-451B3D57DEE8}" srcOrd="0" destOrd="0" presId="urn:microsoft.com/office/officeart/2005/8/layout/hierarchy2"/>
    <dgm:cxn modelId="{4339348A-7B40-45D2-A614-4551991A4061}" type="presOf" srcId="{5833E455-C304-48A7-8C01-55CF6FD6D270}" destId="{7B538499-2A4C-462B-A502-C193E500AB70}" srcOrd="0" destOrd="0" presId="urn:microsoft.com/office/officeart/2005/8/layout/hierarchy2"/>
    <dgm:cxn modelId="{7D55AAD6-95C4-410E-9AC5-3953B8D55B9D}" type="presOf" srcId="{6D82691D-F068-461C-AA1D-38B2F124560F}" destId="{D333F45D-5E41-4EE3-B12D-58BA29EF7AD5}" srcOrd="0" destOrd="0" presId="urn:microsoft.com/office/officeart/2005/8/layout/hierarchy2"/>
    <dgm:cxn modelId="{5FD7413E-1DD8-4878-91D5-172499BF6EBE}" type="presOf" srcId="{6D82691D-F068-461C-AA1D-38B2F124560F}" destId="{A67C599C-1740-49F3-A789-677B3A537418}" srcOrd="1" destOrd="0" presId="urn:microsoft.com/office/officeart/2005/8/layout/hierarchy2"/>
    <dgm:cxn modelId="{1B8CA5F1-BB58-4716-A89F-9A33A4D0A572}" type="presOf" srcId="{85E5DCFA-4764-4B4C-9B91-7BF7588A9C67}" destId="{514B9C01-74E7-44CF-A474-4AC1EEB739F7}" srcOrd="0" destOrd="0" presId="urn:microsoft.com/office/officeart/2005/8/layout/hierarchy2"/>
    <dgm:cxn modelId="{178F90F1-70B1-49AD-A862-D30DD4B1F135}" type="presOf" srcId="{582814A1-3817-4761-9B50-D3368F1E7468}" destId="{DC3795FD-DD19-4390-B518-C77720DE3623}" srcOrd="1" destOrd="0" presId="urn:microsoft.com/office/officeart/2005/8/layout/hierarchy2"/>
    <dgm:cxn modelId="{5C05D8F3-7384-4449-88B4-E2BE7D0D2383}" type="presOf" srcId="{582814A1-3817-4761-9B50-D3368F1E7468}" destId="{681E7391-437E-4F62-9828-F3FE703A47BA}" srcOrd="0" destOrd="0" presId="urn:microsoft.com/office/officeart/2005/8/layout/hierarchy2"/>
    <dgm:cxn modelId="{45995496-8C92-4608-A158-A05E8542A3AE}" srcId="{EFDF6DA8-6D8E-4D6E-BF6B-812029C5A6FC}" destId="{5833E455-C304-48A7-8C01-55CF6FD6D270}" srcOrd="2" destOrd="0" parTransId="{582814A1-3817-4761-9B50-D3368F1E7468}" sibTransId="{5987DC80-F587-4008-A55E-2B0835658F83}"/>
    <dgm:cxn modelId="{1C7EA91C-FBA2-4F14-A2A6-13F8F9439FA7}" type="presParOf" srcId="{9CDC9C20-92DE-4F09-8E60-47DCB523CEE1}" destId="{E8651301-AF8B-4D20-88BF-61423FA8B5AA}" srcOrd="0" destOrd="0" presId="urn:microsoft.com/office/officeart/2005/8/layout/hierarchy2"/>
    <dgm:cxn modelId="{A934DC74-2102-4909-941E-3A374AD04627}" type="presParOf" srcId="{E8651301-AF8B-4D20-88BF-61423FA8B5AA}" destId="{A9228301-3D79-4C62-83DB-451B3D57DEE8}" srcOrd="0" destOrd="0" presId="urn:microsoft.com/office/officeart/2005/8/layout/hierarchy2"/>
    <dgm:cxn modelId="{7D710111-480B-4075-93B8-95EDF40E3248}" type="presParOf" srcId="{E8651301-AF8B-4D20-88BF-61423FA8B5AA}" destId="{BBCDBD8F-EB3F-4423-A43F-BCA5363BB132}" srcOrd="1" destOrd="0" presId="urn:microsoft.com/office/officeart/2005/8/layout/hierarchy2"/>
    <dgm:cxn modelId="{BAEAA089-875F-43E5-B579-893D7DCC62CB}" type="presParOf" srcId="{BBCDBD8F-EB3F-4423-A43F-BCA5363BB132}" destId="{514B9C01-74E7-44CF-A474-4AC1EEB739F7}" srcOrd="0" destOrd="0" presId="urn:microsoft.com/office/officeart/2005/8/layout/hierarchy2"/>
    <dgm:cxn modelId="{6A3A8149-4824-48FD-8F12-4A51DC85D3E1}" type="presParOf" srcId="{514B9C01-74E7-44CF-A474-4AC1EEB739F7}" destId="{00D24794-D78F-4EA0-9D40-34FE91C53B9E}" srcOrd="0" destOrd="0" presId="urn:microsoft.com/office/officeart/2005/8/layout/hierarchy2"/>
    <dgm:cxn modelId="{57518684-BF9A-4710-8045-FAC66427DB89}" type="presParOf" srcId="{BBCDBD8F-EB3F-4423-A43F-BCA5363BB132}" destId="{F91B2324-B6BA-4448-A2C1-D34F64A8F94F}" srcOrd="1" destOrd="0" presId="urn:microsoft.com/office/officeart/2005/8/layout/hierarchy2"/>
    <dgm:cxn modelId="{FD3C39E2-1F57-469F-BF5C-CBCA41401957}" type="presParOf" srcId="{F91B2324-B6BA-4448-A2C1-D34F64A8F94F}" destId="{F85152F7-BB73-443B-9C9D-266CE9A30D97}" srcOrd="0" destOrd="0" presId="urn:microsoft.com/office/officeart/2005/8/layout/hierarchy2"/>
    <dgm:cxn modelId="{24AB0CA6-3353-473B-A56F-7FF89EEBF5C3}" type="presParOf" srcId="{F91B2324-B6BA-4448-A2C1-D34F64A8F94F}" destId="{BB3FECF1-977B-4E26-852F-65ADE97AE7D4}" srcOrd="1" destOrd="0" presId="urn:microsoft.com/office/officeart/2005/8/layout/hierarchy2"/>
    <dgm:cxn modelId="{9BD74F88-CD50-4D1B-8D5E-1A0988ED9589}" type="presParOf" srcId="{BBCDBD8F-EB3F-4423-A43F-BCA5363BB132}" destId="{D333F45D-5E41-4EE3-B12D-58BA29EF7AD5}" srcOrd="2" destOrd="0" presId="urn:microsoft.com/office/officeart/2005/8/layout/hierarchy2"/>
    <dgm:cxn modelId="{40E66B88-B853-411C-AAF1-9B4A10923E9C}" type="presParOf" srcId="{D333F45D-5E41-4EE3-B12D-58BA29EF7AD5}" destId="{A67C599C-1740-49F3-A789-677B3A537418}" srcOrd="0" destOrd="0" presId="urn:microsoft.com/office/officeart/2005/8/layout/hierarchy2"/>
    <dgm:cxn modelId="{6BE601AF-E5B2-4ABA-A7CC-AB3FA2D4C025}" type="presParOf" srcId="{BBCDBD8F-EB3F-4423-A43F-BCA5363BB132}" destId="{7540B90F-573E-4945-A42D-77EA7DD5C686}" srcOrd="3" destOrd="0" presId="urn:microsoft.com/office/officeart/2005/8/layout/hierarchy2"/>
    <dgm:cxn modelId="{8EB8789D-E9D5-4FD5-9780-6066EC691E11}" type="presParOf" srcId="{7540B90F-573E-4945-A42D-77EA7DD5C686}" destId="{DD41209A-A699-423E-853B-25ADC4BCEFDB}" srcOrd="0" destOrd="0" presId="urn:microsoft.com/office/officeart/2005/8/layout/hierarchy2"/>
    <dgm:cxn modelId="{906E9616-C9DC-466A-AC6E-610A4C876960}" type="presParOf" srcId="{7540B90F-573E-4945-A42D-77EA7DD5C686}" destId="{4C136A6B-9C02-402C-A6A9-B41A02BED7D3}" srcOrd="1" destOrd="0" presId="urn:microsoft.com/office/officeart/2005/8/layout/hierarchy2"/>
    <dgm:cxn modelId="{08154AAF-D720-4C1B-B4E5-7964FCBBE504}" type="presParOf" srcId="{BBCDBD8F-EB3F-4423-A43F-BCA5363BB132}" destId="{681E7391-437E-4F62-9828-F3FE703A47BA}" srcOrd="4" destOrd="0" presId="urn:microsoft.com/office/officeart/2005/8/layout/hierarchy2"/>
    <dgm:cxn modelId="{C9ED34B6-50F5-4452-B51C-6A5127152DC7}" type="presParOf" srcId="{681E7391-437E-4F62-9828-F3FE703A47BA}" destId="{DC3795FD-DD19-4390-B518-C77720DE3623}" srcOrd="0" destOrd="0" presId="urn:microsoft.com/office/officeart/2005/8/layout/hierarchy2"/>
    <dgm:cxn modelId="{428F72A8-B60B-4DB8-97B6-BF3A70D04AD3}" type="presParOf" srcId="{BBCDBD8F-EB3F-4423-A43F-BCA5363BB132}" destId="{EE3BCBBC-EE08-40A7-9ADB-E9D6AB85D633}" srcOrd="5" destOrd="0" presId="urn:microsoft.com/office/officeart/2005/8/layout/hierarchy2"/>
    <dgm:cxn modelId="{19D113F0-E30B-46F4-9096-BB133AA03F4C}" type="presParOf" srcId="{EE3BCBBC-EE08-40A7-9ADB-E9D6AB85D633}" destId="{7B538499-2A4C-462B-A502-C193E500AB70}" srcOrd="0" destOrd="0" presId="urn:microsoft.com/office/officeart/2005/8/layout/hierarchy2"/>
    <dgm:cxn modelId="{750C5D50-F252-48B7-AE61-58CB527AC9B8}" type="presParOf" srcId="{EE3BCBBC-EE08-40A7-9ADB-E9D6AB85D633}" destId="{D9CEC582-9815-4092-B97C-FD0D1D0BD628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4D3B5A10-FC87-4CC0-896C-5FC8F5FD892E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E0034-5115-47F3-9C19-BF0F9F91166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7515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5A10-FC87-4CC0-896C-5FC8F5FD892E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E0034-5115-47F3-9C19-BF0F9F911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748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5A10-FC87-4CC0-896C-5FC8F5FD892E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E0034-5115-47F3-9C19-BF0F9F91166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9529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5A10-FC87-4CC0-896C-5FC8F5FD892E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E0034-5115-47F3-9C19-BF0F9F911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775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5A10-FC87-4CC0-896C-5FC8F5FD892E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E0034-5115-47F3-9C19-BF0F9F911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272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5A10-FC87-4CC0-896C-5FC8F5FD892E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E0034-5115-47F3-9C19-BF0F9F911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102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5A10-FC87-4CC0-896C-5FC8F5FD892E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E0034-5115-47F3-9C19-BF0F9F911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128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5A10-FC87-4CC0-896C-5FC8F5FD892E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E0034-5115-47F3-9C19-BF0F9F911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327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5A10-FC87-4CC0-896C-5FC8F5FD892E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E0034-5115-47F3-9C19-BF0F9F911663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5269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5A10-FC87-4CC0-896C-5FC8F5FD892E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E0034-5115-47F3-9C19-BF0F9F9116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710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B5A10-FC87-4CC0-896C-5FC8F5FD892E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FE0034-5115-47F3-9C19-BF0F9F91166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008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D3B5A10-FC87-4CC0-896C-5FC8F5FD892E}" type="datetimeFigureOut">
              <a:rPr lang="en-US" smtClean="0"/>
              <a:t>5/31/2018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E1FE0034-5115-47F3-9C19-BF0F9F911663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3129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2487" y="4960137"/>
            <a:ext cx="7772400" cy="1463040"/>
          </a:xfrm>
        </p:spPr>
        <p:txBody>
          <a:bodyPr/>
          <a:lstStyle/>
          <a:p>
            <a:r>
              <a:rPr lang="en-GB" dirty="0" smtClean="0"/>
              <a:t>SYSTEMS ANALYSIS AND DESIGN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Lecture </a:t>
            </a:r>
            <a:r>
              <a:rPr lang="en-GB" dirty="0"/>
              <a:t>11. Rapid Applications development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76686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Clr>
                <a:srgbClr val="BA2212"/>
              </a:buClr>
              <a:buNone/>
            </a:pPr>
            <a:r>
              <a:rPr lang="en-GB" sz="2400" dirty="0" smtClean="0"/>
              <a:t>Rapid applications development </a:t>
            </a:r>
            <a:endParaRPr lang="en-US" sz="2400" dirty="0"/>
          </a:p>
          <a:p>
            <a:pPr marL="0" indent="0">
              <a:buClr>
                <a:srgbClr val="BA2212"/>
              </a:buClr>
              <a:buNone/>
            </a:pPr>
            <a:r>
              <a:rPr lang="en-US" sz="2400" dirty="0" smtClean="0"/>
              <a:t>Systems </a:t>
            </a:r>
            <a:r>
              <a:rPr lang="en-US" sz="2400" dirty="0"/>
              <a:t>development components essential to RAD</a:t>
            </a:r>
          </a:p>
          <a:p>
            <a:pPr marL="0" indent="0">
              <a:buClr>
                <a:srgbClr val="BA2212"/>
              </a:buClr>
              <a:buNone/>
            </a:pPr>
            <a:r>
              <a:rPr lang="en-US" sz="2400" dirty="0" smtClean="0"/>
              <a:t>RAD </a:t>
            </a:r>
            <a:r>
              <a:rPr lang="en-US" sz="2400" dirty="0"/>
              <a:t>techniques and tools</a:t>
            </a:r>
          </a:p>
          <a:p>
            <a:pPr marL="0" indent="0">
              <a:buClr>
                <a:srgbClr val="BA2212"/>
              </a:buClr>
              <a:buNone/>
            </a:pPr>
            <a:r>
              <a:rPr lang="en-US" sz="2400" dirty="0"/>
              <a:t>A</a:t>
            </a:r>
            <a:r>
              <a:rPr lang="en-US" sz="2400" dirty="0" smtClean="0"/>
              <a:t>dvantages </a:t>
            </a:r>
            <a:r>
              <a:rPr lang="en-US" sz="2400" dirty="0"/>
              <a:t>and disadvantages of RAD as an exclusive systems development methodology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17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RAD?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High speed</a:t>
            </a:r>
          </a:p>
          <a:p>
            <a:r>
              <a:rPr lang="en-US" dirty="0"/>
              <a:t>High quality</a:t>
            </a:r>
          </a:p>
          <a:p>
            <a:r>
              <a:rPr lang="en-US" dirty="0"/>
              <a:t>Low cost</a:t>
            </a:r>
          </a:p>
          <a:p>
            <a:r>
              <a:rPr lang="en-US" dirty="0"/>
              <a:t>People centered</a:t>
            </a:r>
          </a:p>
          <a:p>
            <a:r>
              <a:rPr lang="en-US" dirty="0"/>
              <a:t>Incremental development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8543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rad?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/>
            <a:r>
              <a:rPr lang="en-US" sz="2800" dirty="0"/>
              <a:t>Systems development methodology created to radically decrease the time needed to design and implement information systems radically.</a:t>
            </a:r>
          </a:p>
          <a:p>
            <a:pPr marL="609600" indent="-609600"/>
            <a:r>
              <a:rPr lang="en-US" sz="2800" dirty="0"/>
              <a:t>Five key factors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US" sz="2400" dirty="0"/>
              <a:t>Extensive user involvement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US" sz="2400" dirty="0"/>
              <a:t>Joint Application Design sessions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US" sz="2400" dirty="0"/>
              <a:t>Prototyping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US" sz="2400" dirty="0"/>
              <a:t>Integrated CASE tools</a:t>
            </a:r>
          </a:p>
          <a:p>
            <a:pPr marL="990600" lvl="1" indent="-533400">
              <a:buFont typeface="Wingdings" panose="05000000000000000000" pitchFamily="2" charset="2"/>
              <a:buAutoNum type="arabicPeriod"/>
            </a:pPr>
            <a:r>
              <a:rPr lang="en-US" sz="2400" dirty="0"/>
              <a:t>Code generators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1709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 vs. SDLC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10050" y="719773"/>
            <a:ext cx="7981950" cy="5589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6581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Components of RAD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81816" y="372205"/>
            <a:ext cx="5966255" cy="601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483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Structure of rad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14539" y="1557338"/>
            <a:ext cx="8353425" cy="5300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5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 Stages: requirement planning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8744638"/>
              </p:ext>
            </p:extLst>
          </p:nvPr>
        </p:nvGraphicFramePr>
        <p:xfrm>
          <a:off x="1023938" y="2286000"/>
          <a:ext cx="9720262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10910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RAD Stages: </a:t>
            </a:r>
            <a:r>
              <a:rPr lang="en-GB" dirty="0" smtClean="0"/>
              <a:t>User Design Stage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1336795"/>
              </p:ext>
            </p:extLst>
          </p:nvPr>
        </p:nvGraphicFramePr>
        <p:xfrm>
          <a:off x="1023938" y="2286000"/>
          <a:ext cx="9720262" cy="420376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4860131"/>
                <a:gridCol w="4860131"/>
              </a:tblGrid>
              <a:tr h="753762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Produce</a:t>
                      </a:r>
                      <a:r>
                        <a:rPr lang="en-GB" sz="3600" baseline="0" dirty="0" smtClean="0"/>
                        <a:t> detailed system area model</a:t>
                      </a:r>
                      <a:endParaRPr lang="en-US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53762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Develop outline system design</a:t>
                      </a:r>
                      <a:endParaRPr lang="en-US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53762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Refine system</a:t>
                      </a:r>
                      <a:r>
                        <a:rPr lang="en-GB" sz="3600" baseline="0" dirty="0" smtClean="0"/>
                        <a:t> design</a:t>
                      </a:r>
                      <a:endParaRPr lang="en-US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Prepare implementation</a:t>
                      </a:r>
                      <a:r>
                        <a:rPr lang="en-GB" sz="3600" baseline="0" dirty="0" smtClean="0"/>
                        <a:t> strategies</a:t>
                      </a:r>
                      <a:endParaRPr lang="en-US" sz="3600" dirty="0"/>
                    </a:p>
                  </a:txBody>
                  <a:tcPr/>
                </a:tc>
              </a:tr>
              <a:tr h="753762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Finalize system design</a:t>
                      </a:r>
                      <a:endParaRPr lang="en-US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53762">
                <a:tc gridSpan="2">
                  <a:txBody>
                    <a:bodyPr/>
                    <a:lstStyle/>
                    <a:p>
                      <a:pPr algn="ctr"/>
                      <a:r>
                        <a:rPr lang="en-GB" sz="3600" dirty="0" smtClean="0"/>
                        <a:t>Obtain approval for construction</a:t>
                      </a:r>
                      <a:endParaRPr lang="en-US" sz="3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18438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RAD Stages: </a:t>
            </a:r>
            <a:r>
              <a:rPr lang="en-GB" dirty="0" smtClean="0"/>
              <a:t>rapid construction stage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3074824"/>
              </p:ext>
            </p:extLst>
          </p:nvPr>
        </p:nvGraphicFramePr>
        <p:xfrm>
          <a:off x="1023938" y="2286000"/>
          <a:ext cx="9720262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5436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RAD Stages: </a:t>
            </a:r>
            <a:r>
              <a:rPr lang="en-GB" dirty="0" smtClean="0"/>
              <a:t>rapid transition stage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6914924"/>
              </p:ext>
            </p:extLst>
          </p:nvPr>
        </p:nvGraphicFramePr>
        <p:xfrm>
          <a:off x="1023938" y="2286000"/>
          <a:ext cx="9720262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752636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 roles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Facilitator</a:t>
            </a:r>
          </a:p>
          <a:p>
            <a:r>
              <a:rPr lang="en-US" dirty="0"/>
              <a:t>Scribe</a:t>
            </a:r>
          </a:p>
          <a:p>
            <a:r>
              <a:rPr lang="en-US" dirty="0"/>
              <a:t>SWAT team </a:t>
            </a:r>
          </a:p>
          <a:p>
            <a:r>
              <a:rPr lang="en-US" dirty="0"/>
              <a:t>Model Administrator</a:t>
            </a:r>
          </a:p>
          <a:p>
            <a:r>
              <a:rPr lang="en-US" dirty="0"/>
              <a:t>Database Administrator</a:t>
            </a:r>
          </a:p>
          <a:p>
            <a:r>
              <a:rPr lang="en-US" dirty="0"/>
              <a:t>Planning workshop team</a:t>
            </a:r>
          </a:p>
          <a:p>
            <a:r>
              <a:rPr lang="en-US" dirty="0"/>
              <a:t>User design team</a:t>
            </a:r>
          </a:p>
          <a:p>
            <a:r>
              <a:rPr lang="en-US" dirty="0"/>
              <a:t>Construction assistance team</a:t>
            </a:r>
          </a:p>
          <a:p>
            <a:r>
              <a:rPr lang="en-US" dirty="0"/>
              <a:t>Transition team</a:t>
            </a:r>
            <a:endParaRPr lang="ru-RU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77446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 techniques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80000"/>
              </a:lnSpc>
            </a:pPr>
            <a:r>
              <a:rPr lang="en-US" sz="2400" dirty="0"/>
              <a:t>User workshop – JAD, JRP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Facilitation</a:t>
            </a:r>
          </a:p>
          <a:p>
            <a:pPr>
              <a:lnSpc>
                <a:spcPct val="80000"/>
              </a:lnSpc>
            </a:pPr>
            <a:r>
              <a:rPr lang="en-US" sz="2400" dirty="0" err="1"/>
              <a:t>Timeboxing</a:t>
            </a:r>
            <a:endParaRPr lang="en-US" sz="2400" dirty="0"/>
          </a:p>
          <a:p>
            <a:pPr>
              <a:lnSpc>
                <a:spcPct val="80000"/>
              </a:lnSpc>
            </a:pPr>
            <a:r>
              <a:rPr lang="en-US" sz="2400" dirty="0"/>
              <a:t>Parallel development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LDM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Business Process Modeling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Function Decomposition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Interaction Analysis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Prototyping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Cluster Analysis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Entity state analysis</a:t>
            </a:r>
          </a:p>
          <a:p>
            <a:pPr>
              <a:lnSpc>
                <a:spcPct val="80000"/>
              </a:lnSpc>
            </a:pPr>
            <a:r>
              <a:rPr lang="en-US" sz="2400" dirty="0"/>
              <a:t>Event dependency analysis</a:t>
            </a:r>
            <a:endParaRPr lang="ru-RU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2716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User workshop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JRP – Requirements Planning Stage. </a:t>
            </a:r>
          </a:p>
          <a:p>
            <a:r>
              <a:rPr lang="en-US" dirty="0"/>
              <a:t>To gather the developers and users together to work out the requirements and agree the system boundary</a:t>
            </a:r>
          </a:p>
          <a:p>
            <a:r>
              <a:rPr lang="en-US" dirty="0"/>
              <a:t>JAD – User Design Stage</a:t>
            </a:r>
          </a:p>
          <a:p>
            <a:r>
              <a:rPr lang="en-US" dirty="0"/>
              <a:t>More technical details</a:t>
            </a:r>
          </a:p>
          <a:p>
            <a:r>
              <a:rPr lang="en-US" dirty="0"/>
              <a:t>Prototyping </a:t>
            </a:r>
            <a:endParaRPr lang="ru-RU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595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facilitation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Used by Facilitator to facilitate the workshops.</a:t>
            </a:r>
          </a:p>
          <a:p>
            <a:r>
              <a:rPr lang="en-US" sz="2400" dirty="0"/>
              <a:t>To ensure that session participants work effectively together as a team.</a:t>
            </a:r>
            <a:endParaRPr lang="ru-RU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7300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Timebox</a:t>
            </a:r>
            <a:r>
              <a:rPr lang="en-GB" dirty="0" smtClean="0"/>
              <a:t> management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Limited time period within which a well-defined deliverable must be produced with given resources.</a:t>
            </a:r>
            <a:endParaRPr lang="ru-RU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2023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Parallel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Required for the high-speed development of large applications having a high level of complexity.</a:t>
            </a:r>
          </a:p>
          <a:p>
            <a:r>
              <a:rPr lang="en-US" dirty="0"/>
              <a:t>System is split into subsystems</a:t>
            </a:r>
          </a:p>
          <a:p>
            <a:r>
              <a:rPr lang="en-US" dirty="0"/>
              <a:t>Reduce cost</a:t>
            </a:r>
          </a:p>
          <a:p>
            <a:r>
              <a:rPr lang="en-US" dirty="0"/>
              <a:t>More control</a:t>
            </a:r>
            <a:endParaRPr lang="ru-RU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61409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Logical data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Entity relationship Modeling</a:t>
            </a:r>
          </a:p>
          <a:p>
            <a:r>
              <a:rPr lang="en-US" sz="2400" dirty="0"/>
              <a:t>Basis for Database design</a:t>
            </a:r>
            <a:endParaRPr lang="ru-RU" sz="2400" dirty="0"/>
          </a:p>
          <a:p>
            <a:endParaRPr lang="en-US" dirty="0"/>
          </a:p>
        </p:txBody>
      </p:sp>
      <p:pic>
        <p:nvPicPr>
          <p:cNvPr id="4" name="Picture 11" descr="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030" y="2084832"/>
            <a:ext cx="4787900" cy="420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1992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Business processing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To understand the current business processes and activities</a:t>
            </a:r>
          </a:p>
          <a:p>
            <a:r>
              <a:rPr lang="en-US" dirty="0"/>
              <a:t>Business Process Diagram</a:t>
            </a:r>
          </a:p>
          <a:p>
            <a:r>
              <a:rPr lang="en-US" dirty="0"/>
              <a:t>Business Process Description</a:t>
            </a:r>
          </a:p>
          <a:p>
            <a:r>
              <a:rPr lang="en-US" dirty="0"/>
              <a:t>Process Decomposition Diagram</a:t>
            </a:r>
            <a:endParaRPr lang="ru-RU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43449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Interaction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Analysis of data usage per business activity/function.</a:t>
            </a:r>
            <a:endParaRPr lang="ru-RU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3201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prototyping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Quick and rough version of a desired system or parts of that system.</a:t>
            </a:r>
            <a:endParaRPr lang="ru-RU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3918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Cluster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Investigates similarities among entities and identifies those that need to be dealt with as a group.</a:t>
            </a:r>
            <a:endParaRPr lang="ru-RU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66319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Entity state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Study of what can happen during the lives of instances of a given entity.</a:t>
            </a:r>
            <a:endParaRPr lang="ru-RU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98028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Event dependency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Understanding the significant events in the business, the business processes they trigger, and the relationships between the processes and entities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4937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 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3200" dirty="0"/>
              <a:t>Data Integration tools- IBM Rational Rapid Developer, Microsoft SQL server</a:t>
            </a:r>
          </a:p>
          <a:p>
            <a:pPr lvl="1"/>
            <a:r>
              <a:rPr lang="en-US" sz="3200" dirty="0"/>
              <a:t>Development Environments – Microsoft Visual Studio.NET, Sun Java Studio Creator.</a:t>
            </a:r>
          </a:p>
          <a:p>
            <a:pPr lvl="1"/>
            <a:r>
              <a:rPr lang="en-US" sz="3200" dirty="0"/>
              <a:t>Requirement gathering tools – Microsoft Visio, Rational Rose</a:t>
            </a:r>
          </a:p>
          <a:p>
            <a:pPr lvl="1"/>
            <a:r>
              <a:rPr lang="en-US" sz="3200" dirty="0"/>
              <a:t>Data modeling tool – UML</a:t>
            </a:r>
          </a:p>
          <a:p>
            <a:pPr lvl="1"/>
            <a:r>
              <a:rPr lang="en-US" sz="3200" dirty="0"/>
              <a:t>Code generation tool – CASE, Blue </a:t>
            </a:r>
            <a:r>
              <a:rPr lang="en-US" sz="3200" dirty="0" err="1"/>
              <a:t>Inc</a:t>
            </a:r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6825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 advantages/disadvantages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Group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5610035"/>
              </p:ext>
            </p:extLst>
          </p:nvPr>
        </p:nvGraphicFramePr>
        <p:xfrm>
          <a:off x="494271" y="1889395"/>
          <a:ext cx="11277600" cy="4968605"/>
        </p:xfrm>
        <a:graphic>
          <a:graphicData uri="http://schemas.openxmlformats.org/drawingml/2006/table">
            <a:tbl>
              <a:tblPr/>
              <a:tblGrid>
                <a:gridCol w="5638800"/>
                <a:gridCol w="5638800"/>
              </a:tblGrid>
              <a:tr h="433506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Advantages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Disadvantages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2427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Dramatic time savings   the systems development effort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More speed and lower cost may lead to lower overall system quality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304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Can save time, money and human effort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Danger of misalignment of system developed via RAD with the business due to missing information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4304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Tighter fit between user requirements and system specifications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May have inconsistent internal designs within and across systems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999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Works especially well where speed of development is important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Possible violation of programming standards related to inconsistent naming conventions and inconsistent documentation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2427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Ability to rapidly change system design as demanded by users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Difficulty with module reuse for future systems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793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System optimized for users involved in RAD process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Lack of scalability designed into system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2427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Concentrates on essential system elements from user viewpoint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Lack of attention to later systems administration built into system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2427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Strong user stake and ownership of system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buClr>
                          <a:schemeClr val="tx1"/>
                        </a:buClr>
                        <a:buSzPct val="60000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buSzPct val="95000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buClr>
                          <a:schemeClr val="tx1"/>
                        </a:buClr>
                        <a:buSzPct val="65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buSzPct val="6000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85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1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High cost of commitment on the part of key user personnel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72211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26</TotalTime>
  <Words>643</Words>
  <Application>Microsoft Office PowerPoint</Application>
  <PresentationFormat>Widescreen</PresentationFormat>
  <Paragraphs>128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Tw Cen MT</vt:lpstr>
      <vt:lpstr>Tw Cen MT Condensed</vt:lpstr>
      <vt:lpstr>Wingdings</vt:lpstr>
      <vt:lpstr>Wingdings 3</vt:lpstr>
      <vt:lpstr>Integral</vt:lpstr>
      <vt:lpstr>SYSTEMS ANALYSIS AND DESIGN</vt:lpstr>
      <vt:lpstr>Agenda</vt:lpstr>
      <vt:lpstr>What is RAD?</vt:lpstr>
      <vt:lpstr>What is rad?</vt:lpstr>
      <vt:lpstr>RAD vs. SDLC</vt:lpstr>
      <vt:lpstr>Components of RAD</vt:lpstr>
      <vt:lpstr>Structure of rad</vt:lpstr>
      <vt:lpstr>RAD Stages: requirement planning</vt:lpstr>
      <vt:lpstr>RAD Stages: User Design Stage</vt:lpstr>
      <vt:lpstr>RAD Stages: rapid construction stage</vt:lpstr>
      <vt:lpstr>RAD Stages: rapid transition stage</vt:lpstr>
      <vt:lpstr>RAD roles</vt:lpstr>
      <vt:lpstr>RAD techniques</vt:lpstr>
      <vt:lpstr>User workshop</vt:lpstr>
      <vt:lpstr>facilitation</vt:lpstr>
      <vt:lpstr>Timebox management</vt:lpstr>
      <vt:lpstr>Parallel development</vt:lpstr>
      <vt:lpstr>Logical data model</vt:lpstr>
      <vt:lpstr>Business processing model</vt:lpstr>
      <vt:lpstr>Interaction analysis</vt:lpstr>
      <vt:lpstr>prototyping</vt:lpstr>
      <vt:lpstr>Cluster analysis</vt:lpstr>
      <vt:lpstr>Entity state analysis</vt:lpstr>
      <vt:lpstr>Event dependency analysis</vt:lpstr>
      <vt:lpstr>RAD tools</vt:lpstr>
      <vt:lpstr>RAD advantages/disadvantages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Rapid Applications development</dc:title>
  <dc:creator>Aleksey Semyonov</dc:creator>
  <cp:lastModifiedBy>Aleksey Semyonov</cp:lastModifiedBy>
  <cp:revision>4</cp:revision>
  <dcterms:created xsi:type="dcterms:W3CDTF">2018-05-28T09:36:21Z</dcterms:created>
  <dcterms:modified xsi:type="dcterms:W3CDTF">2018-05-31T06:58:49Z</dcterms:modified>
</cp:coreProperties>
</file>