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4" r:id="rId19"/>
    <p:sldId id="275" r:id="rId20"/>
    <p:sldId id="276" r:id="rId21"/>
    <p:sldId id="277" r:id="rId22"/>
    <p:sldId id="279" r:id="rId23"/>
    <p:sldId id="278" r:id="rId24"/>
  </p:sldIdLst>
  <p:sldSz cx="9144000" cy="6858000" type="screen4x3"/>
  <p:notesSz cx="6735763" cy="9869488"/>
  <p:custDataLst>
    <p:tags r:id="rId26"/>
  </p:custDataLst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D60093"/>
    <a:srgbClr val="CC00CC"/>
    <a:srgbClr val="81C5BF"/>
    <a:srgbClr val="47FF9A"/>
    <a:srgbClr val="69FFAD"/>
    <a:srgbClr val="3399FF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60" autoAdjust="0"/>
    <p:restoredTop sz="94434" autoAdjust="0"/>
  </p:normalViewPr>
  <p:slideViewPr>
    <p:cSldViewPr>
      <p:cViewPr varScale="1">
        <p:scale>
          <a:sx n="74" d="100"/>
          <a:sy n="74" d="100"/>
        </p:scale>
        <p:origin x="117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Arial" charset="0"/>
              </a:defRPr>
            </a:lvl1pPr>
          </a:lstStyle>
          <a:p>
            <a:pPr>
              <a:defRPr/>
            </a:pPr>
            <a:fld id="{1EACE3F2-FCC4-41B8-BB29-7C78E726E718}" type="datetimeFigureOut">
              <a:rPr lang="ru-RU"/>
              <a:pPr>
                <a:defRPr/>
              </a:pPr>
              <a:t>02.07.2018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9775"/>
            <a:ext cx="493553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100" y="4687888"/>
            <a:ext cx="5389563" cy="44418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4188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4763" y="9374188"/>
            <a:ext cx="2919412" cy="49371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A0388F0-E74E-40EE-A25F-AECA82403999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42406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4530"/>
            <a:ext cx="6858000" cy="2387600"/>
          </a:xfrm>
        </p:spPr>
        <p:txBody>
          <a:bodyPr anchor="b">
            <a:normAutofit/>
          </a:bodyPr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0A111A-CB23-40A3-9418-EED115B96EA7}" type="datetimeFigureOut">
              <a:rPr lang="ru-RU"/>
              <a:pPr>
                <a:defRPr/>
              </a:pPr>
              <a:t>02.07.2018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5E7C2D-B6F7-47CE-934E-33C4F6C43A2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2886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E7C62A-3C4F-4D4D-B793-333E2AAEA3DC}" type="datetimeFigureOut">
              <a:rPr lang="ru-RU"/>
              <a:pPr>
                <a:defRPr/>
              </a:pPr>
              <a:t>02.07.2018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65AFB8-E2D9-4274-95AC-6E2B6D06C64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1700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12423"/>
            <a:ext cx="7886700" cy="2851208"/>
          </a:xfrm>
        </p:spPr>
        <p:txBody>
          <a:bodyPr anchor="b">
            <a:normAutofit/>
          </a:bodyPr>
          <a:lstStyle>
            <a:lvl1pPr>
              <a:defRPr sz="45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5263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40E7E3-1ADB-40DA-B50E-10BA05727FB5}" type="datetimeFigureOut">
              <a:rPr lang="ru-RU"/>
              <a:pPr>
                <a:defRPr/>
              </a:pPr>
              <a:t>02.07.2018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7313F5-2276-4E0B-9938-5FA1C15B723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9110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3845" y="1828801"/>
            <a:ext cx="3886200" cy="43513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8801"/>
            <a:ext cx="3886200" cy="43513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47F434-7B6E-43F5-ACF8-FD53068D781B}" type="datetimeFigureOut">
              <a:rPr lang="ru-RU"/>
              <a:pPr>
                <a:defRPr/>
              </a:pPr>
              <a:t>02.07.2018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31E33E-7FFF-48B0-9774-A06F5F165BA8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5885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681851"/>
            <a:ext cx="3867150" cy="825699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45" y="2507551"/>
            <a:ext cx="3867150" cy="3680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851"/>
            <a:ext cx="38862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7551"/>
            <a:ext cx="3886201" cy="3680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BF218F-8DFD-48BB-B67D-0B34B68E4F3A}" type="datetimeFigureOut">
              <a:rPr lang="ru-RU"/>
              <a:pPr>
                <a:defRPr/>
              </a:pPr>
              <a:t>02.07.2018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6CEE0F-B73F-4CB1-8B6A-3B3BB88D670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437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27253E-30A5-469A-927A-96C15600D422}" type="datetimeFigureOut">
              <a:rPr lang="ru-RU"/>
              <a:pPr>
                <a:defRPr/>
              </a:pPr>
              <a:t>02.07.2018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421687-1413-4FEB-90DE-385F8E3C54D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6666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F484BA-91FE-4DAB-AA59-CB9EBC44CB1E}" type="datetimeFigureOut">
              <a:rPr lang="ru-RU"/>
              <a:pPr>
                <a:defRPr/>
              </a:pPr>
              <a:t>02.07.2018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180E46-9F61-463B-BCFA-E75EBB769D8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2520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948940" cy="1600197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399"/>
            <a:ext cx="2948940" cy="3810001"/>
          </a:xfrm>
        </p:spPr>
        <p:txBody>
          <a:bodyPr/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4DF436-6033-423D-9CEB-E3F998521268}" type="datetimeFigureOut">
              <a:rPr lang="ru-RU"/>
              <a:pPr>
                <a:defRPr/>
              </a:pPr>
              <a:t>02.07.2018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716772-1810-49DE-996E-6A49A406A42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6746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0"/>
            <a:ext cx="2948940" cy="1600200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6200" y="990600"/>
            <a:ext cx="4629150" cy="4876800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400"/>
            <a:ext cx="2948940" cy="3810000"/>
          </a:xfrm>
        </p:spPr>
        <p:txBody>
          <a:bodyPr/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37E761-59D4-4915-9044-5CC768D29C46}" type="datetimeFigureOut">
              <a:rPr lang="ru-RU"/>
              <a:pPr>
                <a:defRPr/>
              </a:pPr>
              <a:t>02.07.2018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6EB759-8D3E-481A-852E-393C8AD7580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50581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2B57B-CB05-49F7-810B-A318874CFFEC}" type="datetimeFigureOut">
              <a:rPr lang="ru-RU"/>
              <a:pPr>
                <a:defRPr/>
              </a:pPr>
              <a:t>02.07.2018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475C8B-4321-4D9D-9CC6-98409A6B6659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6078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0362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0363"/>
            <a:ext cx="5800725" cy="58118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8B41FA-2DE9-4CE0-B781-F9A19B104E1D}" type="datetimeFigureOut">
              <a:rPr lang="ru-RU"/>
              <a:pPr>
                <a:defRPr/>
              </a:pPr>
              <a:t>02.07.2018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9C7797-42E2-4A18-A96D-7AC7B5F3224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89460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33413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33413" y="1828800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825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FC04EE26-8D3C-4B5B-B5E5-A61C173A3447}" type="datetimeFigureOut">
              <a:rPr lang="ru-RU"/>
              <a:pPr>
                <a:defRPr/>
              </a:pPr>
              <a:t>02.07.2018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825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62713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800">
                <a:solidFill>
                  <a:srgbClr val="898989"/>
                </a:solidFill>
              </a:defRPr>
            </a:lvl1pPr>
          </a:lstStyle>
          <a:p>
            <a:fld id="{E0E4F69E-C7E0-463A-BDAD-2D5EC84F343F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69" r:id="rId1"/>
    <p:sldLayoutId id="2147484170" r:id="rId2"/>
    <p:sldLayoutId id="2147484171" r:id="rId3"/>
    <p:sldLayoutId id="2147484172" r:id="rId4"/>
    <p:sldLayoutId id="2147484173" r:id="rId5"/>
    <p:sldLayoutId id="2147484174" r:id="rId6"/>
    <p:sldLayoutId id="2147484175" r:id="rId7"/>
    <p:sldLayoutId id="2147484176" r:id="rId8"/>
    <p:sldLayoutId id="2147484177" r:id="rId9"/>
    <p:sldLayoutId id="2147484178" r:id="rId10"/>
    <p:sldLayoutId id="2147484179" r:id="rId11"/>
  </p:sldLayoutIdLst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Wingdings 2" panose="05020102010507070707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Wingdings 2" panose="05020102010507070707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Wingdings 2" panose="05020102010507070707" pitchFamily="18" charset="2"/>
        <a:buChar char="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Wingdings 2" panose="05020102010507070707" pitchFamily="18" charset="2"/>
        <a:buChar char="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Wingdings 2" panose="05020102010507070707" pitchFamily="18" charset="2"/>
        <a:buChar char="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0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9.w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2.w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548680"/>
            <a:ext cx="8136904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MAVZU: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Zanjirli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uzatmalar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8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REJA.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8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8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Zanjirli</a:t>
            </a:r>
            <a:r>
              <a:rPr lang="en-US" sz="28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uzatmalarning</a:t>
            </a:r>
            <a:r>
              <a:rPr lang="en-US" sz="28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8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tasniflari</a:t>
            </a:r>
            <a:r>
              <a:rPr lang="en-US" sz="28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8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Zanjir</a:t>
            </a:r>
            <a:r>
              <a:rPr lang="en-US" sz="28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yulduzchalarning</a:t>
            </a:r>
            <a:r>
              <a:rPr lang="en-US" sz="28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tuzilishi</a:t>
            </a:r>
            <a:r>
              <a:rPr lang="en-US" sz="28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8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ishlatiladigan</a:t>
            </a:r>
            <a:r>
              <a:rPr lang="en-US" sz="28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sz="28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8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Zanjirli</a:t>
            </a:r>
            <a:r>
              <a:rPr lang="en-US" sz="28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uzatma</a:t>
            </a:r>
            <a:r>
              <a:rPr lang="en-US" sz="28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kinematikasi</a:t>
            </a:r>
            <a:r>
              <a:rPr lang="en-US" sz="28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dinamikasi</a:t>
            </a:r>
            <a:r>
              <a:rPr lang="en-US" sz="28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0688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Рисунок 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97" t="14079" r="25389" b="47546"/>
          <a:stretch/>
        </p:blipFill>
        <p:spPr bwMode="auto">
          <a:xfrm>
            <a:off x="175851" y="1124744"/>
            <a:ext cx="8953639" cy="43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55063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Рисунок 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97" t="56521" r="25389" b="17723"/>
          <a:stretch/>
        </p:blipFill>
        <p:spPr bwMode="auto">
          <a:xfrm>
            <a:off x="251520" y="0"/>
            <a:ext cx="8560253" cy="27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Рисунок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3727" y="3356992"/>
            <a:ext cx="4075837" cy="230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41785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Рисунок 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25" t="13623" r="25237" b="33241"/>
          <a:stretch/>
        </p:blipFill>
        <p:spPr bwMode="auto">
          <a:xfrm>
            <a:off x="18747" y="188640"/>
            <a:ext cx="9125253" cy="586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74930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Рисунок 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52" t="66503" r="25488" b="11028"/>
          <a:stretch/>
        </p:blipFill>
        <p:spPr bwMode="auto">
          <a:xfrm>
            <a:off x="323528" y="260648"/>
            <a:ext cx="8496944" cy="223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Рисунок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05" t="13568" r="25247" b="66612"/>
          <a:stretch>
            <a:fillRect/>
          </a:stretch>
        </p:blipFill>
        <p:spPr bwMode="auto">
          <a:xfrm>
            <a:off x="323528" y="2708918"/>
            <a:ext cx="8496943" cy="2736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02215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81" t="13985" r="25566" b="41397"/>
          <a:stretch/>
        </p:blipFill>
        <p:spPr bwMode="auto">
          <a:xfrm>
            <a:off x="323528" y="836712"/>
            <a:ext cx="8331635" cy="468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65198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Рисунок 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81" t="58603" r="25566" b="10610"/>
          <a:stretch/>
        </p:blipFill>
        <p:spPr bwMode="auto">
          <a:xfrm>
            <a:off x="179512" y="1484784"/>
            <a:ext cx="8584551" cy="327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97002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989"/>
          <a:stretch/>
        </p:blipFill>
        <p:spPr bwMode="auto">
          <a:xfrm>
            <a:off x="395536" y="908720"/>
            <a:ext cx="845694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66840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930" b="1"/>
          <a:stretch/>
        </p:blipFill>
        <p:spPr bwMode="auto">
          <a:xfrm>
            <a:off x="107504" y="1700808"/>
            <a:ext cx="8857353" cy="2987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73799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615" y="404664"/>
            <a:ext cx="9031385" cy="586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37411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1560" y="332656"/>
            <a:ext cx="8136904" cy="16875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Zanjirli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uzatmalar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zanjirlar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bog`langan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yetaklovchi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yetaklanuvchi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yulduzchalardan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topgan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bo`ladi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Zanjirli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uzatmaning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geometriyasi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tanishamiz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10242" name="Рисунок 1" descr="Описание: b"/>
          <p:cNvPicPr>
            <a:picLocks noChangeAspect="1" noChangeArrowheads="1"/>
          </p:cNvPicPr>
          <p:nvPr/>
        </p:nvPicPr>
        <p:blipFill>
          <a:blip r:embed="rId2">
            <a:lum bright="-42000" contrast="6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852936"/>
            <a:ext cx="5790430" cy="266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64916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9552" y="376009"/>
            <a:ext cx="8280920" cy="2241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Uzatmani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loyixalashda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avvalo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zanjirning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adami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yulduzchalar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tishlarining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z</a:t>
            </a:r>
            <a:r>
              <a:rPr lang="ru-RU" sz="24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z</a:t>
            </a:r>
            <a:r>
              <a:rPr lang="ru-RU" sz="24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lar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abul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ilinib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keyin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olgan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’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lchamlari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aniqlanadi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Yuiduzcha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boshlangich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aylanasining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diametrini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topamiz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2996952"/>
            <a:ext cx="31588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Uchburchak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AOB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ru-RU" sz="2400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-72008" y="34523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2400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92030467"/>
              </p:ext>
            </p:extLst>
          </p:nvPr>
        </p:nvGraphicFramePr>
        <p:xfrm>
          <a:off x="3559151" y="2827094"/>
          <a:ext cx="1224136" cy="8013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6" name="Уравнение" r:id="rId3" imgW="520474" imgH="393529" progId="Equation.3">
                  <p:embed/>
                </p:oleObj>
              </mc:Choice>
              <mc:Fallback>
                <p:oleObj name="Уравнение" r:id="rId3" imgW="520474" imgH="393529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59151" y="2827094"/>
                        <a:ext cx="1224136" cy="8013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-72008" y="34523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2400"/>
          </a:p>
        </p:txBody>
      </p:sp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129390"/>
              </p:ext>
            </p:extLst>
          </p:nvPr>
        </p:nvGraphicFramePr>
        <p:xfrm>
          <a:off x="5868143" y="2827094"/>
          <a:ext cx="1872208" cy="7633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7" name="Уравнение" r:id="rId5" imgW="1143000" imgH="457200" progId="Equation.3">
                  <p:embed/>
                </p:oleObj>
              </mc:Choice>
              <mc:Fallback>
                <p:oleObj name="Уравнение" r:id="rId5" imgW="1143000" imgH="4572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68143" y="2827094"/>
                        <a:ext cx="1872208" cy="76339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5049838" y="2996951"/>
            <a:ext cx="5517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4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82939" y="4005064"/>
            <a:ext cx="29514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hisobga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olsak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24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3" name="Объект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71746559"/>
              </p:ext>
            </p:extLst>
          </p:nvPr>
        </p:nvGraphicFramePr>
        <p:xfrm>
          <a:off x="3556000" y="3986213"/>
          <a:ext cx="3176240" cy="1242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8" name="Уравнение" r:id="rId7" imgW="1701720" imgH="634680" progId="Equation.3">
                  <p:embed/>
                </p:oleObj>
              </mc:Choice>
              <mc:Fallback>
                <p:oleObj name="Уравнение" r:id="rId7" imgW="1701720" imgH="63468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56000" y="3986213"/>
                        <a:ext cx="3176240" cy="12429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699677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332656"/>
            <a:ext cx="8352928" cy="611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Zanjirli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uzatmaning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parametrlarini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tanlashni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ko’rib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chiqamiz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Zanjir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qadamini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Zanjir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qadami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qancha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shunchalik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dinamik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xosil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kichikrok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olishga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xarakat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Lekin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bo’lganda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zanjir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og’ir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sabablarga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zanjir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qadami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yulduzcha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ruxsat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etilgan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aylanishlar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jadvaldan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82461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1560" y="474345"/>
            <a:ext cx="8208912" cy="55659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Yulduzcha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Uzatmani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loyixalashda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yetakchi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yulduzchaning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olishga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xarakat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Lekin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aytganimizdek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yetakchi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yulduzchaning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bo’lganda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zanjir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bo`ladi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yana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ortiqcha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dinamik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keltirib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chikaradi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sabablarga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yetaklovchi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yulduzchaning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tajriba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yo’li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aniqlangan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ma’ium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tavsiyalar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Yetaklanuvchi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yulduzchaning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o’lchamlari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bo’lmasligi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qiymati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chegaralanadi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41653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9552" y="476672"/>
            <a:ext cx="8136904" cy="39039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Zanjirni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sharnirlardagi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solishtirma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bo`yicha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Zanjirning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yarokliligi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sharnirning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yeyilishga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chidamliligi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baxolanadi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Sharnirning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yeyilish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valik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vtulkaning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tutash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sirtidagi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solishtirma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bosimining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mikdoriga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boglik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sababli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uzatmani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loyixalashda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zanjir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tanlangandan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keyin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sharnirdagi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solishtirma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bo`yicha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tekshiriladi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23314853"/>
              </p:ext>
            </p:extLst>
          </p:nvPr>
        </p:nvGraphicFramePr>
        <p:xfrm>
          <a:off x="1979712" y="4797152"/>
          <a:ext cx="2448272" cy="8976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4" name="Уравнение" r:id="rId3" imgW="965200" imgH="444500" progId="Equation.3">
                  <p:embed/>
                </p:oleObj>
              </mc:Choice>
              <mc:Fallback>
                <p:oleObj name="Уравнение" r:id="rId3" imgW="965200" imgH="4445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79712" y="4797152"/>
                        <a:ext cx="2448272" cy="89763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413961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8174" t="18500" r="13753" b="9641"/>
          <a:stretch/>
        </p:blipFill>
        <p:spPr>
          <a:xfrm>
            <a:off x="179512" y="836712"/>
            <a:ext cx="8856984" cy="5256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9021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 l="28416" t="33266" r="25096" b="25391"/>
          <a:stretch/>
        </p:blipFill>
        <p:spPr>
          <a:xfrm>
            <a:off x="683568" y="1124744"/>
            <a:ext cx="7992000" cy="39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3654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7348" t="25391" r="13474" b="9641"/>
          <a:stretch/>
        </p:blipFill>
        <p:spPr>
          <a:xfrm>
            <a:off x="134175" y="1052736"/>
            <a:ext cx="9001000" cy="4752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6522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8455" t="19484" r="17347" b="9641"/>
          <a:stretch/>
        </p:blipFill>
        <p:spPr>
          <a:xfrm>
            <a:off x="467544" y="1124744"/>
            <a:ext cx="8352928" cy="5184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0123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6794" t="26375" r="23435" b="21453"/>
          <a:stretch/>
        </p:blipFill>
        <p:spPr>
          <a:xfrm>
            <a:off x="539552" y="1484784"/>
            <a:ext cx="8362864" cy="410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8974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7710" t="21656" r="16985" b="15345"/>
          <a:stretch/>
        </p:blipFill>
        <p:spPr>
          <a:xfrm>
            <a:off x="467544" y="980728"/>
            <a:ext cx="8496944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4119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7347" t="18500" r="22882" b="9641"/>
          <a:stretch/>
        </p:blipFill>
        <p:spPr>
          <a:xfrm>
            <a:off x="323528" y="692696"/>
            <a:ext cx="8574900" cy="57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0349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764704"/>
            <a:ext cx="806489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2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TEKSHIRISH 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SAVOLLARI</a:t>
            </a:r>
            <a:endParaRPr lang="ru-RU" sz="20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Zanjirli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uzatma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afzalliklarini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ayting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20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Uzatma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kamchiliklarini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ayting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Yulduzchalar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boshlangich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aylana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diametri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topiladi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20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4.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Zanjir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bo’ginlari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topiladi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20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5.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O’qlararo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masofa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topiladi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6.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Yulduzcha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tishlari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qilinadi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20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7.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Uzatmaning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uzatish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topiladi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20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8.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Solishtirma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bosim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bo`yicha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tekshirish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shartini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ayting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9.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Yetaklovchi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yulduzcha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tishlari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qilinadi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20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10.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Yetaklanuvchi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yulduzcha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tishlari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qilinadi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5601469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78d4e61a26e7bd29736e3b4d9d636e6165c09967"/>
</p:tagLst>
</file>

<file path=ppt/theme/theme1.xml><?xml version="1.0" encoding="utf-8"?>
<a:theme xmlns:a="http://schemas.openxmlformats.org/drawingml/2006/main" name="HDOfficeLightV0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TM02900688[[fn=Аспект]]</Template>
  <TotalTime>743</TotalTime>
  <Words>196</Words>
  <Application>Microsoft Office PowerPoint</Application>
  <PresentationFormat>Экран (4:3)</PresentationFormat>
  <Paragraphs>34</Paragraphs>
  <Slides>23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23</vt:i4>
      </vt:variant>
    </vt:vector>
  </HeadingPairs>
  <TitlesOfParts>
    <vt:vector size="31" baseType="lpstr">
      <vt:lpstr>Arial</vt:lpstr>
      <vt:lpstr>Calibri</vt:lpstr>
      <vt:lpstr>Calibri Light</vt:lpstr>
      <vt:lpstr>Times New Roman</vt:lpstr>
      <vt:lpstr>Wingdings 2</vt:lpstr>
      <vt:lpstr>HDOfficeLightV0</vt:lpstr>
      <vt:lpstr>Уравнение</vt:lpstr>
      <vt:lpstr>Microsoft Equation 3.0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MUROD_BEK</dc:creator>
  <cp:lastModifiedBy>Otabek</cp:lastModifiedBy>
  <cp:revision>69</cp:revision>
  <dcterms:created xsi:type="dcterms:W3CDTF">2017-01-30T13:52:05Z</dcterms:created>
  <dcterms:modified xsi:type="dcterms:W3CDTF">2018-07-02T15:30:28Z</dcterms:modified>
</cp:coreProperties>
</file>