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80" r:id="rId24"/>
    <p:sldId id="281" r:id="rId25"/>
    <p:sldId id="282" r:id="rId26"/>
    <p:sldId id="28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74B09F-642E-484A-A62D-E6E517807B94}" type="doc">
      <dgm:prSet loTypeId="urn:microsoft.com/office/officeart/2005/8/layout/orgChart1" loCatId="hierarchy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AAC4729-3756-4BEB-96DE-AB42EBA022D0}">
      <dgm:prSet phldrT="[Текст]" custT="1"/>
      <dgm:spPr/>
      <dgm:t>
        <a:bodyPr/>
        <a:lstStyle/>
        <a:p>
          <a:pPr algn="ctr"/>
          <a:r>
            <a:rPr lang="en-US" sz="2800" b="1" i="1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28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>
          <a:pPr algn="ctr"/>
          <a:r>
            <a:rPr lang="en-US" sz="2800" b="1" i="1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mexanizmlarni</a:t>
          </a:r>
          <a:r>
            <a:rPr lang="en-US" sz="28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800" b="1" i="1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o’rganishda</a:t>
          </a:r>
          <a:r>
            <a:rPr lang="en-US" sz="28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800" b="1" i="1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ikkita</a:t>
          </a:r>
          <a:r>
            <a:rPr lang="en-US" sz="28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masala </a:t>
          </a:r>
          <a:r>
            <a:rPr lang="en-US" sz="2800" b="1" i="1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hal</a:t>
          </a:r>
          <a:r>
            <a:rPr lang="en-US" sz="28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qilinadi</a:t>
          </a:r>
          <a:r>
            <a:rPr lang="en-US" sz="28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b="1" i="1" dirty="0">
            <a:solidFill>
              <a:schemeClr val="bg1">
                <a:lumMod val="9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D7D6F48-676A-463F-887A-EE1BC8CDD36E}" type="parTrans" cxnId="{D0BF8E2B-82B3-46AE-A2F4-4148884B3ACE}">
      <dgm:prSet/>
      <dgm:spPr/>
      <dgm:t>
        <a:bodyPr/>
        <a:lstStyle/>
        <a:p>
          <a:endParaRPr lang="ru-RU"/>
        </a:p>
      </dgm:t>
    </dgm:pt>
    <dgm:pt modelId="{66614187-5366-4042-B8A7-459DD7A9710D}" type="sibTrans" cxnId="{D0BF8E2B-82B3-46AE-A2F4-4148884B3ACE}">
      <dgm:prSet/>
      <dgm:spPr/>
      <dgm:t>
        <a:bodyPr/>
        <a:lstStyle/>
        <a:p>
          <a:endParaRPr lang="ru-RU"/>
        </a:p>
      </dgm:t>
    </dgm:pt>
    <dgm:pt modelId="{36F813B1-DECD-4336-9DA1-54C3382E4A15}">
      <dgm:prSet phldrT="[Текст]" custT="1"/>
      <dgm:spPr/>
      <dgm:t>
        <a:bodyPr/>
        <a:lstStyle/>
        <a:p>
          <a:pPr algn="just"/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Tuzilishi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kinematikasi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dinamikasi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nuqtai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nazaridan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mexanizmlar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taxlili</a:t>
          </a:r>
          <a:endParaRPr lang="ru-RU" sz="3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A34B2A0-896A-4F03-867D-890F1AFA15CF}" type="parTrans" cxnId="{B1DE283D-6015-4AD1-AF5B-F7E4F049541F}">
      <dgm:prSet/>
      <dgm:spPr/>
      <dgm:t>
        <a:bodyPr/>
        <a:lstStyle/>
        <a:p>
          <a:endParaRPr lang="ru-RU"/>
        </a:p>
      </dgm:t>
    </dgm:pt>
    <dgm:pt modelId="{E03C00C8-763C-4059-AE2B-3D4DAAB28D23}" type="sibTrans" cxnId="{B1DE283D-6015-4AD1-AF5B-F7E4F049541F}">
      <dgm:prSet/>
      <dgm:spPr/>
      <dgm:t>
        <a:bodyPr/>
        <a:lstStyle/>
        <a:p>
          <a:endParaRPr lang="ru-RU"/>
        </a:p>
      </dgm:t>
    </dgm:pt>
    <dgm:pt modelId="{32A9B828-30F8-48F2-907D-BA21B3B7D8A8}">
      <dgm:prSet phldrT="[Текст]" custT="1"/>
      <dgm:spPr/>
      <dgm:t>
        <a:bodyPr/>
        <a:lstStyle/>
        <a:p>
          <a:pPr algn="just"/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Berilgan</a:t>
          </a:r>
          <a:r>
            <a: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shartlarga</a:t>
          </a:r>
          <a:r>
            <a: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qarab</a:t>
          </a:r>
          <a:r>
            <a: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mexanizmlar</a:t>
          </a:r>
          <a:r>
            <a: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sintezi</a:t>
          </a:r>
          <a:r>
            <a: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36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20EF6E9-131E-46E0-8631-8852B29FD120}" type="parTrans" cxnId="{5E201F8C-5494-4757-9CF5-80379C11D0FD}">
      <dgm:prSet/>
      <dgm:spPr/>
      <dgm:t>
        <a:bodyPr/>
        <a:lstStyle/>
        <a:p>
          <a:endParaRPr lang="ru-RU"/>
        </a:p>
      </dgm:t>
    </dgm:pt>
    <dgm:pt modelId="{E79A9C72-10E3-46C9-AF07-07F562F54CC8}" type="sibTrans" cxnId="{5E201F8C-5494-4757-9CF5-80379C11D0FD}">
      <dgm:prSet/>
      <dgm:spPr/>
      <dgm:t>
        <a:bodyPr/>
        <a:lstStyle/>
        <a:p>
          <a:endParaRPr lang="ru-RU"/>
        </a:p>
      </dgm:t>
    </dgm:pt>
    <dgm:pt modelId="{9D37A86C-C95D-47C8-8784-C0DBDBBAE490}" type="pres">
      <dgm:prSet presAssocID="{E774B09F-642E-484A-A62D-E6E517807B9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A3080F2-6CC2-45F0-95DD-2AF1EB16EF64}" type="pres">
      <dgm:prSet presAssocID="{1AAC4729-3756-4BEB-96DE-AB42EBA022D0}" presName="hierRoot1" presStyleCnt="0">
        <dgm:presLayoutVars>
          <dgm:hierBranch val="init"/>
        </dgm:presLayoutVars>
      </dgm:prSet>
      <dgm:spPr/>
    </dgm:pt>
    <dgm:pt modelId="{DFA94081-BCFD-4AFB-9621-34EA23155B64}" type="pres">
      <dgm:prSet presAssocID="{1AAC4729-3756-4BEB-96DE-AB42EBA022D0}" presName="rootComposite1" presStyleCnt="0"/>
      <dgm:spPr/>
    </dgm:pt>
    <dgm:pt modelId="{EEC50DE6-30F7-4469-A076-1964D90F079E}" type="pres">
      <dgm:prSet presAssocID="{1AAC4729-3756-4BEB-96DE-AB42EBA022D0}" presName="rootText1" presStyleLbl="node0" presStyleIdx="0" presStyleCnt="1" custScaleX="318584" custScaleY="103437" custLinFactNeighborX="-85" custLinFactNeighborY="-554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EBBBAD-6D1B-4013-BB36-2F2FAC5DFCB1}" type="pres">
      <dgm:prSet presAssocID="{1AAC4729-3756-4BEB-96DE-AB42EBA022D0}" presName="rootConnector1" presStyleLbl="node1" presStyleIdx="0" presStyleCnt="0"/>
      <dgm:spPr/>
      <dgm:t>
        <a:bodyPr/>
        <a:lstStyle/>
        <a:p>
          <a:endParaRPr lang="ru-RU"/>
        </a:p>
      </dgm:t>
    </dgm:pt>
    <dgm:pt modelId="{BA5A7EBB-4D7C-4FF9-B2EA-09A0FB8A3D7C}" type="pres">
      <dgm:prSet presAssocID="{1AAC4729-3756-4BEB-96DE-AB42EBA022D0}" presName="hierChild2" presStyleCnt="0"/>
      <dgm:spPr/>
    </dgm:pt>
    <dgm:pt modelId="{DB793B24-9B3A-4D8A-B171-09694502754E}" type="pres">
      <dgm:prSet presAssocID="{7A34B2A0-896A-4F03-867D-890F1AFA15CF}" presName="Name37" presStyleLbl="parChTrans1D2" presStyleIdx="0" presStyleCnt="2"/>
      <dgm:spPr/>
      <dgm:t>
        <a:bodyPr/>
        <a:lstStyle/>
        <a:p>
          <a:endParaRPr lang="ru-RU"/>
        </a:p>
      </dgm:t>
    </dgm:pt>
    <dgm:pt modelId="{22C177FC-81E1-4534-B4F1-B8B53FF15725}" type="pres">
      <dgm:prSet presAssocID="{36F813B1-DECD-4336-9DA1-54C3382E4A15}" presName="hierRoot2" presStyleCnt="0">
        <dgm:presLayoutVars>
          <dgm:hierBranch val="init"/>
        </dgm:presLayoutVars>
      </dgm:prSet>
      <dgm:spPr/>
    </dgm:pt>
    <dgm:pt modelId="{69B00DA0-8D4A-4929-A86A-9CC6A81EAD8A}" type="pres">
      <dgm:prSet presAssocID="{36F813B1-DECD-4336-9DA1-54C3382E4A15}" presName="rootComposite" presStyleCnt="0"/>
      <dgm:spPr/>
    </dgm:pt>
    <dgm:pt modelId="{E83E3841-BFCB-4DBC-B1FA-7C1AC76A4AEA}" type="pres">
      <dgm:prSet presAssocID="{36F813B1-DECD-4336-9DA1-54C3382E4A15}" presName="rootText" presStyleLbl="node2" presStyleIdx="0" presStyleCnt="2" custScaleX="138149" custScaleY="2496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295B94-9143-41F3-969B-3257F5B38211}" type="pres">
      <dgm:prSet presAssocID="{36F813B1-DECD-4336-9DA1-54C3382E4A15}" presName="rootConnector" presStyleLbl="node2" presStyleIdx="0" presStyleCnt="2"/>
      <dgm:spPr/>
      <dgm:t>
        <a:bodyPr/>
        <a:lstStyle/>
        <a:p>
          <a:endParaRPr lang="ru-RU"/>
        </a:p>
      </dgm:t>
    </dgm:pt>
    <dgm:pt modelId="{D7F9C14D-E97E-495B-894F-0177DBE1F822}" type="pres">
      <dgm:prSet presAssocID="{36F813B1-DECD-4336-9DA1-54C3382E4A15}" presName="hierChild4" presStyleCnt="0"/>
      <dgm:spPr/>
    </dgm:pt>
    <dgm:pt modelId="{A70D0C43-E7E0-4182-915E-9720B22C723E}" type="pres">
      <dgm:prSet presAssocID="{36F813B1-DECD-4336-9DA1-54C3382E4A15}" presName="hierChild5" presStyleCnt="0"/>
      <dgm:spPr/>
    </dgm:pt>
    <dgm:pt modelId="{3116AECC-562D-4819-B76A-A3503C895109}" type="pres">
      <dgm:prSet presAssocID="{C20EF6E9-131E-46E0-8631-8852B29FD120}" presName="Name37" presStyleLbl="parChTrans1D2" presStyleIdx="1" presStyleCnt="2"/>
      <dgm:spPr/>
      <dgm:t>
        <a:bodyPr/>
        <a:lstStyle/>
        <a:p>
          <a:endParaRPr lang="ru-RU"/>
        </a:p>
      </dgm:t>
    </dgm:pt>
    <dgm:pt modelId="{F468E261-B7A3-4236-80EE-B6073EC424EA}" type="pres">
      <dgm:prSet presAssocID="{32A9B828-30F8-48F2-907D-BA21B3B7D8A8}" presName="hierRoot2" presStyleCnt="0">
        <dgm:presLayoutVars>
          <dgm:hierBranch val="init"/>
        </dgm:presLayoutVars>
      </dgm:prSet>
      <dgm:spPr/>
    </dgm:pt>
    <dgm:pt modelId="{7802EDA7-84FC-4D14-89FE-E85275D94763}" type="pres">
      <dgm:prSet presAssocID="{32A9B828-30F8-48F2-907D-BA21B3B7D8A8}" presName="rootComposite" presStyleCnt="0"/>
      <dgm:spPr/>
    </dgm:pt>
    <dgm:pt modelId="{7A33C170-8944-43CB-8181-6CC3BB72248F}" type="pres">
      <dgm:prSet presAssocID="{32A9B828-30F8-48F2-907D-BA21B3B7D8A8}" presName="rootText" presStyleLbl="node2" presStyleIdx="1" presStyleCnt="2" custScaleX="159251" custScaleY="232374" custLinFactNeighborX="1437" custLinFactNeighborY="-31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61EB40-FE5F-45B6-BA18-291268B26334}" type="pres">
      <dgm:prSet presAssocID="{32A9B828-30F8-48F2-907D-BA21B3B7D8A8}" presName="rootConnector" presStyleLbl="node2" presStyleIdx="1" presStyleCnt="2"/>
      <dgm:spPr/>
      <dgm:t>
        <a:bodyPr/>
        <a:lstStyle/>
        <a:p>
          <a:endParaRPr lang="ru-RU"/>
        </a:p>
      </dgm:t>
    </dgm:pt>
    <dgm:pt modelId="{EB17481E-245D-4C2A-9CF7-4A762E9AD046}" type="pres">
      <dgm:prSet presAssocID="{32A9B828-30F8-48F2-907D-BA21B3B7D8A8}" presName="hierChild4" presStyleCnt="0"/>
      <dgm:spPr/>
    </dgm:pt>
    <dgm:pt modelId="{D946D08D-5488-4191-8AC4-7F0656C2165B}" type="pres">
      <dgm:prSet presAssocID="{32A9B828-30F8-48F2-907D-BA21B3B7D8A8}" presName="hierChild5" presStyleCnt="0"/>
      <dgm:spPr/>
    </dgm:pt>
    <dgm:pt modelId="{B06D0505-3874-456A-B2E6-CB64DF70A636}" type="pres">
      <dgm:prSet presAssocID="{1AAC4729-3756-4BEB-96DE-AB42EBA022D0}" presName="hierChild3" presStyleCnt="0"/>
      <dgm:spPr/>
    </dgm:pt>
  </dgm:ptLst>
  <dgm:cxnLst>
    <dgm:cxn modelId="{ED3DF3CF-AC5F-4B0C-A6FA-78886A6FE86D}" type="presOf" srcId="{36F813B1-DECD-4336-9DA1-54C3382E4A15}" destId="{E83E3841-BFCB-4DBC-B1FA-7C1AC76A4AEA}" srcOrd="0" destOrd="0" presId="urn:microsoft.com/office/officeart/2005/8/layout/orgChart1"/>
    <dgm:cxn modelId="{B1DE283D-6015-4AD1-AF5B-F7E4F049541F}" srcId="{1AAC4729-3756-4BEB-96DE-AB42EBA022D0}" destId="{36F813B1-DECD-4336-9DA1-54C3382E4A15}" srcOrd="0" destOrd="0" parTransId="{7A34B2A0-896A-4F03-867D-890F1AFA15CF}" sibTransId="{E03C00C8-763C-4059-AE2B-3D4DAAB28D23}"/>
    <dgm:cxn modelId="{5E201F8C-5494-4757-9CF5-80379C11D0FD}" srcId="{1AAC4729-3756-4BEB-96DE-AB42EBA022D0}" destId="{32A9B828-30F8-48F2-907D-BA21B3B7D8A8}" srcOrd="1" destOrd="0" parTransId="{C20EF6E9-131E-46E0-8631-8852B29FD120}" sibTransId="{E79A9C72-10E3-46C9-AF07-07F562F54CC8}"/>
    <dgm:cxn modelId="{CBE7EDC8-D5B1-4A7F-AC9F-412E943EFB1D}" type="presOf" srcId="{32A9B828-30F8-48F2-907D-BA21B3B7D8A8}" destId="{C761EB40-FE5F-45B6-BA18-291268B26334}" srcOrd="1" destOrd="0" presId="urn:microsoft.com/office/officeart/2005/8/layout/orgChart1"/>
    <dgm:cxn modelId="{D0BF8E2B-82B3-46AE-A2F4-4148884B3ACE}" srcId="{E774B09F-642E-484A-A62D-E6E517807B94}" destId="{1AAC4729-3756-4BEB-96DE-AB42EBA022D0}" srcOrd="0" destOrd="0" parTransId="{9D7D6F48-676A-463F-887A-EE1BC8CDD36E}" sibTransId="{66614187-5366-4042-B8A7-459DD7A9710D}"/>
    <dgm:cxn modelId="{5950EA15-3C1B-4E37-9E16-F5BE2632B2A5}" type="presOf" srcId="{E774B09F-642E-484A-A62D-E6E517807B94}" destId="{9D37A86C-C95D-47C8-8784-C0DBDBBAE490}" srcOrd="0" destOrd="0" presId="urn:microsoft.com/office/officeart/2005/8/layout/orgChart1"/>
    <dgm:cxn modelId="{0CD4DA5E-A2F8-4A1C-BD17-48BAFEFE4E72}" type="presOf" srcId="{1AAC4729-3756-4BEB-96DE-AB42EBA022D0}" destId="{94EBBBAD-6D1B-4013-BB36-2F2FAC5DFCB1}" srcOrd="1" destOrd="0" presId="urn:microsoft.com/office/officeart/2005/8/layout/orgChart1"/>
    <dgm:cxn modelId="{4CFDFBA8-A42A-44C1-BC98-FEF34E3C81DC}" type="presOf" srcId="{36F813B1-DECD-4336-9DA1-54C3382E4A15}" destId="{39295B94-9143-41F3-969B-3257F5B38211}" srcOrd="1" destOrd="0" presId="urn:microsoft.com/office/officeart/2005/8/layout/orgChart1"/>
    <dgm:cxn modelId="{6F942DC8-D40F-450F-81E4-2EB8E70E981E}" type="presOf" srcId="{C20EF6E9-131E-46E0-8631-8852B29FD120}" destId="{3116AECC-562D-4819-B76A-A3503C895109}" srcOrd="0" destOrd="0" presId="urn:microsoft.com/office/officeart/2005/8/layout/orgChart1"/>
    <dgm:cxn modelId="{86B818F5-746E-43AC-8575-2F8A6161B043}" type="presOf" srcId="{1AAC4729-3756-4BEB-96DE-AB42EBA022D0}" destId="{EEC50DE6-30F7-4469-A076-1964D90F079E}" srcOrd="0" destOrd="0" presId="urn:microsoft.com/office/officeart/2005/8/layout/orgChart1"/>
    <dgm:cxn modelId="{D252214F-DB93-42E4-BAEF-45B3995B3E21}" type="presOf" srcId="{32A9B828-30F8-48F2-907D-BA21B3B7D8A8}" destId="{7A33C170-8944-43CB-8181-6CC3BB72248F}" srcOrd="0" destOrd="0" presId="urn:microsoft.com/office/officeart/2005/8/layout/orgChart1"/>
    <dgm:cxn modelId="{D4202836-9107-48D6-8B82-4122E80E7111}" type="presOf" srcId="{7A34B2A0-896A-4F03-867D-890F1AFA15CF}" destId="{DB793B24-9B3A-4D8A-B171-09694502754E}" srcOrd="0" destOrd="0" presId="urn:microsoft.com/office/officeart/2005/8/layout/orgChart1"/>
    <dgm:cxn modelId="{0ED57354-1148-4CD0-AA18-F1893B5DB47E}" type="presParOf" srcId="{9D37A86C-C95D-47C8-8784-C0DBDBBAE490}" destId="{AA3080F2-6CC2-45F0-95DD-2AF1EB16EF64}" srcOrd="0" destOrd="0" presId="urn:microsoft.com/office/officeart/2005/8/layout/orgChart1"/>
    <dgm:cxn modelId="{AD0AF2C4-EF77-4412-8E09-64572309E0F6}" type="presParOf" srcId="{AA3080F2-6CC2-45F0-95DD-2AF1EB16EF64}" destId="{DFA94081-BCFD-4AFB-9621-34EA23155B64}" srcOrd="0" destOrd="0" presId="urn:microsoft.com/office/officeart/2005/8/layout/orgChart1"/>
    <dgm:cxn modelId="{77180E15-7714-4453-8EDB-3C44EA412CE7}" type="presParOf" srcId="{DFA94081-BCFD-4AFB-9621-34EA23155B64}" destId="{EEC50DE6-30F7-4469-A076-1964D90F079E}" srcOrd="0" destOrd="0" presId="urn:microsoft.com/office/officeart/2005/8/layout/orgChart1"/>
    <dgm:cxn modelId="{45D80AC2-E7CB-4FE4-B709-0B4628813C11}" type="presParOf" srcId="{DFA94081-BCFD-4AFB-9621-34EA23155B64}" destId="{94EBBBAD-6D1B-4013-BB36-2F2FAC5DFCB1}" srcOrd="1" destOrd="0" presId="urn:microsoft.com/office/officeart/2005/8/layout/orgChart1"/>
    <dgm:cxn modelId="{22FC63B3-C82A-4EEF-B37B-FC81C1378AAC}" type="presParOf" srcId="{AA3080F2-6CC2-45F0-95DD-2AF1EB16EF64}" destId="{BA5A7EBB-4D7C-4FF9-B2EA-09A0FB8A3D7C}" srcOrd="1" destOrd="0" presId="urn:microsoft.com/office/officeart/2005/8/layout/orgChart1"/>
    <dgm:cxn modelId="{C78CA1FE-80D7-4A3E-A820-C6429EAD74D1}" type="presParOf" srcId="{BA5A7EBB-4D7C-4FF9-B2EA-09A0FB8A3D7C}" destId="{DB793B24-9B3A-4D8A-B171-09694502754E}" srcOrd="0" destOrd="0" presId="urn:microsoft.com/office/officeart/2005/8/layout/orgChart1"/>
    <dgm:cxn modelId="{3F00610F-A025-491B-B389-6E2FD82DC2E8}" type="presParOf" srcId="{BA5A7EBB-4D7C-4FF9-B2EA-09A0FB8A3D7C}" destId="{22C177FC-81E1-4534-B4F1-B8B53FF15725}" srcOrd="1" destOrd="0" presId="urn:microsoft.com/office/officeart/2005/8/layout/orgChart1"/>
    <dgm:cxn modelId="{90ED5EBF-EA2E-4CDB-875F-C87A1A074BC5}" type="presParOf" srcId="{22C177FC-81E1-4534-B4F1-B8B53FF15725}" destId="{69B00DA0-8D4A-4929-A86A-9CC6A81EAD8A}" srcOrd="0" destOrd="0" presId="urn:microsoft.com/office/officeart/2005/8/layout/orgChart1"/>
    <dgm:cxn modelId="{8546A112-225F-4565-8ABB-CE9232CEC7E2}" type="presParOf" srcId="{69B00DA0-8D4A-4929-A86A-9CC6A81EAD8A}" destId="{E83E3841-BFCB-4DBC-B1FA-7C1AC76A4AEA}" srcOrd="0" destOrd="0" presId="urn:microsoft.com/office/officeart/2005/8/layout/orgChart1"/>
    <dgm:cxn modelId="{A12AFCF6-C8CE-4104-9150-D27D00A5D1B7}" type="presParOf" srcId="{69B00DA0-8D4A-4929-A86A-9CC6A81EAD8A}" destId="{39295B94-9143-41F3-969B-3257F5B38211}" srcOrd="1" destOrd="0" presId="urn:microsoft.com/office/officeart/2005/8/layout/orgChart1"/>
    <dgm:cxn modelId="{714ACB46-6A25-4930-B703-80906EEBE4DC}" type="presParOf" srcId="{22C177FC-81E1-4534-B4F1-B8B53FF15725}" destId="{D7F9C14D-E97E-495B-894F-0177DBE1F822}" srcOrd="1" destOrd="0" presId="urn:microsoft.com/office/officeart/2005/8/layout/orgChart1"/>
    <dgm:cxn modelId="{326A30BD-50AF-48B6-ABFE-8511E4C91A6E}" type="presParOf" srcId="{22C177FC-81E1-4534-B4F1-B8B53FF15725}" destId="{A70D0C43-E7E0-4182-915E-9720B22C723E}" srcOrd="2" destOrd="0" presId="urn:microsoft.com/office/officeart/2005/8/layout/orgChart1"/>
    <dgm:cxn modelId="{F134A6C8-EA45-49AA-9466-B6492A9D9E51}" type="presParOf" srcId="{BA5A7EBB-4D7C-4FF9-B2EA-09A0FB8A3D7C}" destId="{3116AECC-562D-4819-B76A-A3503C895109}" srcOrd="2" destOrd="0" presId="urn:microsoft.com/office/officeart/2005/8/layout/orgChart1"/>
    <dgm:cxn modelId="{5657F7E6-FDFC-434D-B2EA-7D099BE5E9A1}" type="presParOf" srcId="{BA5A7EBB-4D7C-4FF9-B2EA-09A0FB8A3D7C}" destId="{F468E261-B7A3-4236-80EE-B6073EC424EA}" srcOrd="3" destOrd="0" presId="urn:microsoft.com/office/officeart/2005/8/layout/orgChart1"/>
    <dgm:cxn modelId="{2B5E7871-B007-4E56-B6F1-58EF4B040973}" type="presParOf" srcId="{F468E261-B7A3-4236-80EE-B6073EC424EA}" destId="{7802EDA7-84FC-4D14-89FE-E85275D94763}" srcOrd="0" destOrd="0" presId="urn:microsoft.com/office/officeart/2005/8/layout/orgChart1"/>
    <dgm:cxn modelId="{61E07ACA-2732-492A-8692-563522B41135}" type="presParOf" srcId="{7802EDA7-84FC-4D14-89FE-E85275D94763}" destId="{7A33C170-8944-43CB-8181-6CC3BB72248F}" srcOrd="0" destOrd="0" presId="urn:microsoft.com/office/officeart/2005/8/layout/orgChart1"/>
    <dgm:cxn modelId="{D05EC410-7E4C-4412-9AF0-825DAC4D9ED5}" type="presParOf" srcId="{7802EDA7-84FC-4D14-89FE-E85275D94763}" destId="{C761EB40-FE5F-45B6-BA18-291268B26334}" srcOrd="1" destOrd="0" presId="urn:microsoft.com/office/officeart/2005/8/layout/orgChart1"/>
    <dgm:cxn modelId="{5BD3624D-7A21-4EEC-9529-AE9284B45259}" type="presParOf" srcId="{F468E261-B7A3-4236-80EE-B6073EC424EA}" destId="{EB17481E-245D-4C2A-9CF7-4A762E9AD046}" srcOrd="1" destOrd="0" presId="urn:microsoft.com/office/officeart/2005/8/layout/orgChart1"/>
    <dgm:cxn modelId="{E4D06E83-A59E-41EE-81E6-7A86299658E5}" type="presParOf" srcId="{F468E261-B7A3-4236-80EE-B6073EC424EA}" destId="{D946D08D-5488-4191-8AC4-7F0656C2165B}" srcOrd="2" destOrd="0" presId="urn:microsoft.com/office/officeart/2005/8/layout/orgChart1"/>
    <dgm:cxn modelId="{6E9FA1E7-D298-47F5-B1C3-6D8ADD6DB585}" type="presParOf" srcId="{AA3080F2-6CC2-45F0-95DD-2AF1EB16EF64}" destId="{B06D0505-3874-456A-B2E6-CB64DF70A63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F2439F-C883-4FE6-A632-93D44AA5D171}" type="doc">
      <dgm:prSet loTypeId="urn:microsoft.com/office/officeart/2005/8/layout/orgChart1" loCatId="hierarchy" qsTypeId="urn:microsoft.com/office/officeart/2005/8/quickstyle/3d2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A7A75DAA-DF4F-4232-BCF0-B58C7C25CFFA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nisbiy</a:t>
          </a:r>
          <a:r>
            <a:rPr lang="en-US" sz="4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harakatiga</a:t>
          </a:r>
          <a:r>
            <a:rPr lang="en-US" sz="44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qarab</a:t>
          </a:r>
          <a:r>
            <a:rPr lang="en-US" sz="4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44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r>
            <a:rPr lang="en-US" sz="44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4400" dirty="0">
            <a:latin typeface="Times New Roman" pitchFamily="18" charset="0"/>
            <a:cs typeface="Times New Roman" pitchFamily="18" charset="0"/>
          </a:endParaRPr>
        </a:p>
      </dgm:t>
    </dgm:pt>
    <dgm:pt modelId="{0C31F32C-F47D-4946-8F90-D040645CD16D}" type="parTrans" cxnId="{92DC0EB4-7113-4533-BFB1-87B6896C3954}">
      <dgm:prSet/>
      <dgm:spPr/>
      <dgm:t>
        <a:bodyPr/>
        <a:lstStyle/>
        <a:p>
          <a:endParaRPr lang="ru-RU"/>
        </a:p>
      </dgm:t>
    </dgm:pt>
    <dgm:pt modelId="{C1FF4FA2-A478-47ED-B845-FCF41679FB1D}" type="sibTrans" cxnId="{92DC0EB4-7113-4533-BFB1-87B6896C3954}">
      <dgm:prSet/>
      <dgm:spPr/>
      <dgm:t>
        <a:bodyPr/>
        <a:lstStyle/>
        <a:p>
          <a:endParaRPr lang="ru-RU"/>
        </a:p>
      </dgm:t>
    </dgm:pt>
    <dgm:pt modelId="{8600CF6F-0EA3-4176-95B3-5A416C0AC209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tekis</a:t>
          </a:r>
          <a:endParaRPr lang="ru-RU" sz="4400" dirty="0">
            <a:latin typeface="Times New Roman" pitchFamily="18" charset="0"/>
            <a:cs typeface="Times New Roman" pitchFamily="18" charset="0"/>
          </a:endParaRPr>
        </a:p>
      </dgm:t>
    </dgm:pt>
    <dgm:pt modelId="{4A3E77D0-EDF3-427B-B9B2-CC990F22F8B3}" type="parTrans" cxnId="{027D4EED-9D64-417C-BCD8-38FD6519AF75}">
      <dgm:prSet/>
      <dgm:spPr/>
      <dgm:t>
        <a:bodyPr/>
        <a:lstStyle/>
        <a:p>
          <a:endParaRPr lang="ru-RU"/>
        </a:p>
      </dgm:t>
    </dgm:pt>
    <dgm:pt modelId="{12762B42-9A87-47BF-BC87-86EDB0149A0E}" type="sibTrans" cxnId="{027D4EED-9D64-417C-BCD8-38FD6519AF75}">
      <dgm:prSet/>
      <dgm:spPr/>
      <dgm:t>
        <a:bodyPr/>
        <a:lstStyle/>
        <a:p>
          <a:endParaRPr lang="ru-RU"/>
        </a:p>
      </dgm:t>
    </dgm:pt>
    <dgm:pt modelId="{57421F4A-A3AB-45A2-B5B8-6076F2C23660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fazoviy</a:t>
          </a:r>
          <a:endParaRPr lang="ru-RU" sz="4400" dirty="0">
            <a:latin typeface="Times New Roman" pitchFamily="18" charset="0"/>
            <a:cs typeface="Times New Roman" pitchFamily="18" charset="0"/>
          </a:endParaRPr>
        </a:p>
      </dgm:t>
    </dgm:pt>
    <dgm:pt modelId="{D35D36A7-968F-4117-92BE-42DD9B42B4EA}" type="parTrans" cxnId="{8B3F162F-8401-4025-A56A-1D3241BCBD6A}">
      <dgm:prSet/>
      <dgm:spPr/>
      <dgm:t>
        <a:bodyPr/>
        <a:lstStyle/>
        <a:p>
          <a:endParaRPr lang="ru-RU"/>
        </a:p>
      </dgm:t>
    </dgm:pt>
    <dgm:pt modelId="{1AFC7A6C-6E38-493C-A20E-608063A510B9}" type="sibTrans" cxnId="{8B3F162F-8401-4025-A56A-1D3241BCBD6A}">
      <dgm:prSet/>
      <dgm:spPr/>
      <dgm:t>
        <a:bodyPr/>
        <a:lstStyle/>
        <a:p>
          <a:endParaRPr lang="ru-RU"/>
        </a:p>
      </dgm:t>
    </dgm:pt>
    <dgm:pt modelId="{8EC22F25-EFC0-46D8-B45D-7247FB7B9CB1}" type="pres">
      <dgm:prSet presAssocID="{6EF2439F-C883-4FE6-A632-93D44AA5D17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FE7EBCD-2806-4310-8A4C-92F3E6375C05}" type="pres">
      <dgm:prSet presAssocID="{A7A75DAA-DF4F-4232-BCF0-B58C7C25CFFA}" presName="hierRoot1" presStyleCnt="0">
        <dgm:presLayoutVars>
          <dgm:hierBranch val="init"/>
        </dgm:presLayoutVars>
      </dgm:prSet>
      <dgm:spPr/>
    </dgm:pt>
    <dgm:pt modelId="{A3655FE3-22F8-4D1F-B417-CB97642E5C26}" type="pres">
      <dgm:prSet presAssocID="{A7A75DAA-DF4F-4232-BCF0-B58C7C25CFFA}" presName="rootComposite1" presStyleCnt="0"/>
      <dgm:spPr/>
    </dgm:pt>
    <dgm:pt modelId="{EB01F516-94CA-4070-BC44-C03A8C7A9853}" type="pres">
      <dgm:prSet presAssocID="{A7A75DAA-DF4F-4232-BCF0-B58C7C25CFFA}" presName="rootText1" presStyleLbl="node0" presStyleIdx="0" presStyleCnt="1" custScaleX="1941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252318-5592-43C9-B334-7EF6B4886AD3}" type="pres">
      <dgm:prSet presAssocID="{A7A75DAA-DF4F-4232-BCF0-B58C7C25CF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E09FE30-B823-4BEA-9105-F194AED06F80}" type="pres">
      <dgm:prSet presAssocID="{A7A75DAA-DF4F-4232-BCF0-B58C7C25CFFA}" presName="hierChild2" presStyleCnt="0"/>
      <dgm:spPr/>
    </dgm:pt>
    <dgm:pt modelId="{9046931E-C944-473F-9E55-7E669D4975E8}" type="pres">
      <dgm:prSet presAssocID="{4A3E77D0-EDF3-427B-B9B2-CC990F22F8B3}" presName="Name37" presStyleLbl="parChTrans1D2" presStyleIdx="0" presStyleCnt="2"/>
      <dgm:spPr/>
      <dgm:t>
        <a:bodyPr/>
        <a:lstStyle/>
        <a:p>
          <a:endParaRPr lang="ru-RU"/>
        </a:p>
      </dgm:t>
    </dgm:pt>
    <dgm:pt modelId="{312584F3-7E15-4D46-8316-AAB6F35C7D30}" type="pres">
      <dgm:prSet presAssocID="{8600CF6F-0EA3-4176-95B3-5A416C0AC209}" presName="hierRoot2" presStyleCnt="0">
        <dgm:presLayoutVars>
          <dgm:hierBranch val="init"/>
        </dgm:presLayoutVars>
      </dgm:prSet>
      <dgm:spPr/>
    </dgm:pt>
    <dgm:pt modelId="{5465956C-4552-45CD-A57A-2C8D971B1FE8}" type="pres">
      <dgm:prSet presAssocID="{8600CF6F-0EA3-4176-95B3-5A416C0AC209}" presName="rootComposite" presStyleCnt="0"/>
      <dgm:spPr/>
    </dgm:pt>
    <dgm:pt modelId="{9D84D27C-E74F-4DAC-8962-69F6AECF1AA5}" type="pres">
      <dgm:prSet presAssocID="{8600CF6F-0EA3-4176-95B3-5A416C0AC209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323D99-7AB1-46F0-BB9E-2ABAA26BE104}" type="pres">
      <dgm:prSet presAssocID="{8600CF6F-0EA3-4176-95B3-5A416C0AC209}" presName="rootConnector" presStyleLbl="node2" presStyleIdx="0" presStyleCnt="2"/>
      <dgm:spPr/>
      <dgm:t>
        <a:bodyPr/>
        <a:lstStyle/>
        <a:p>
          <a:endParaRPr lang="ru-RU"/>
        </a:p>
      </dgm:t>
    </dgm:pt>
    <dgm:pt modelId="{9B09EC89-44FE-45CB-81A3-1604C18B909A}" type="pres">
      <dgm:prSet presAssocID="{8600CF6F-0EA3-4176-95B3-5A416C0AC209}" presName="hierChild4" presStyleCnt="0"/>
      <dgm:spPr/>
    </dgm:pt>
    <dgm:pt modelId="{17C093E0-7904-4AC7-A14F-A3CB2800965A}" type="pres">
      <dgm:prSet presAssocID="{8600CF6F-0EA3-4176-95B3-5A416C0AC209}" presName="hierChild5" presStyleCnt="0"/>
      <dgm:spPr/>
    </dgm:pt>
    <dgm:pt modelId="{9267A64D-C9BE-4923-B788-C8FDD4B86035}" type="pres">
      <dgm:prSet presAssocID="{D35D36A7-968F-4117-92BE-42DD9B42B4EA}" presName="Name37" presStyleLbl="parChTrans1D2" presStyleIdx="1" presStyleCnt="2"/>
      <dgm:spPr/>
      <dgm:t>
        <a:bodyPr/>
        <a:lstStyle/>
        <a:p>
          <a:endParaRPr lang="ru-RU"/>
        </a:p>
      </dgm:t>
    </dgm:pt>
    <dgm:pt modelId="{9802941B-2657-48D2-AE96-89F2264B2100}" type="pres">
      <dgm:prSet presAssocID="{57421F4A-A3AB-45A2-B5B8-6076F2C23660}" presName="hierRoot2" presStyleCnt="0">
        <dgm:presLayoutVars>
          <dgm:hierBranch val="init"/>
        </dgm:presLayoutVars>
      </dgm:prSet>
      <dgm:spPr/>
    </dgm:pt>
    <dgm:pt modelId="{225DE692-DBD5-4AB7-9D6F-7C88D9436413}" type="pres">
      <dgm:prSet presAssocID="{57421F4A-A3AB-45A2-B5B8-6076F2C23660}" presName="rootComposite" presStyleCnt="0"/>
      <dgm:spPr/>
    </dgm:pt>
    <dgm:pt modelId="{26888259-932E-49EF-A84F-7E800D0CA5B3}" type="pres">
      <dgm:prSet presAssocID="{57421F4A-A3AB-45A2-B5B8-6076F2C23660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8FE309-69DE-4F35-BEA0-2A9FA57CA702}" type="pres">
      <dgm:prSet presAssocID="{57421F4A-A3AB-45A2-B5B8-6076F2C23660}" presName="rootConnector" presStyleLbl="node2" presStyleIdx="1" presStyleCnt="2"/>
      <dgm:spPr/>
      <dgm:t>
        <a:bodyPr/>
        <a:lstStyle/>
        <a:p>
          <a:endParaRPr lang="ru-RU"/>
        </a:p>
      </dgm:t>
    </dgm:pt>
    <dgm:pt modelId="{CA5BBF2C-83F6-4337-8F50-3C24640715CF}" type="pres">
      <dgm:prSet presAssocID="{57421F4A-A3AB-45A2-B5B8-6076F2C23660}" presName="hierChild4" presStyleCnt="0"/>
      <dgm:spPr/>
    </dgm:pt>
    <dgm:pt modelId="{74C4A70C-4966-4A13-8B20-A51A0CDD7663}" type="pres">
      <dgm:prSet presAssocID="{57421F4A-A3AB-45A2-B5B8-6076F2C23660}" presName="hierChild5" presStyleCnt="0"/>
      <dgm:spPr/>
    </dgm:pt>
    <dgm:pt modelId="{26C79930-6EDF-42CB-B946-058A0F28408E}" type="pres">
      <dgm:prSet presAssocID="{A7A75DAA-DF4F-4232-BCF0-B58C7C25CFFA}" presName="hierChild3" presStyleCnt="0"/>
      <dgm:spPr/>
    </dgm:pt>
  </dgm:ptLst>
  <dgm:cxnLst>
    <dgm:cxn modelId="{8B3F162F-8401-4025-A56A-1D3241BCBD6A}" srcId="{A7A75DAA-DF4F-4232-BCF0-B58C7C25CFFA}" destId="{57421F4A-A3AB-45A2-B5B8-6076F2C23660}" srcOrd="1" destOrd="0" parTransId="{D35D36A7-968F-4117-92BE-42DD9B42B4EA}" sibTransId="{1AFC7A6C-6E38-493C-A20E-608063A510B9}"/>
    <dgm:cxn modelId="{DF3A39FC-B216-48A1-865B-437FF67B309B}" type="presOf" srcId="{6EF2439F-C883-4FE6-A632-93D44AA5D171}" destId="{8EC22F25-EFC0-46D8-B45D-7247FB7B9CB1}" srcOrd="0" destOrd="0" presId="urn:microsoft.com/office/officeart/2005/8/layout/orgChart1"/>
    <dgm:cxn modelId="{027D4EED-9D64-417C-BCD8-38FD6519AF75}" srcId="{A7A75DAA-DF4F-4232-BCF0-B58C7C25CFFA}" destId="{8600CF6F-0EA3-4176-95B3-5A416C0AC209}" srcOrd="0" destOrd="0" parTransId="{4A3E77D0-EDF3-427B-B9B2-CC990F22F8B3}" sibTransId="{12762B42-9A87-47BF-BC87-86EDB0149A0E}"/>
    <dgm:cxn modelId="{7B312C6E-4A2D-4E17-B7FA-4F9BC84A8825}" type="presOf" srcId="{A7A75DAA-DF4F-4232-BCF0-B58C7C25CFFA}" destId="{EB01F516-94CA-4070-BC44-C03A8C7A9853}" srcOrd="0" destOrd="0" presId="urn:microsoft.com/office/officeart/2005/8/layout/orgChart1"/>
    <dgm:cxn modelId="{E54D3BC3-7DE2-4514-8BAD-30553D094765}" type="presOf" srcId="{D35D36A7-968F-4117-92BE-42DD9B42B4EA}" destId="{9267A64D-C9BE-4923-B788-C8FDD4B86035}" srcOrd="0" destOrd="0" presId="urn:microsoft.com/office/officeart/2005/8/layout/orgChart1"/>
    <dgm:cxn modelId="{8C199E14-E080-4952-9E14-965AE4D27CA2}" type="presOf" srcId="{4A3E77D0-EDF3-427B-B9B2-CC990F22F8B3}" destId="{9046931E-C944-473F-9E55-7E669D4975E8}" srcOrd="0" destOrd="0" presId="urn:microsoft.com/office/officeart/2005/8/layout/orgChart1"/>
    <dgm:cxn modelId="{6DEF5A9D-94BB-43C3-9003-8788FA949BC8}" type="presOf" srcId="{8600CF6F-0EA3-4176-95B3-5A416C0AC209}" destId="{0E323D99-7AB1-46F0-BB9E-2ABAA26BE104}" srcOrd="1" destOrd="0" presId="urn:microsoft.com/office/officeart/2005/8/layout/orgChart1"/>
    <dgm:cxn modelId="{37F67710-B0B8-490B-AF30-F333FBB99D93}" type="presOf" srcId="{8600CF6F-0EA3-4176-95B3-5A416C0AC209}" destId="{9D84D27C-E74F-4DAC-8962-69F6AECF1AA5}" srcOrd="0" destOrd="0" presId="urn:microsoft.com/office/officeart/2005/8/layout/orgChart1"/>
    <dgm:cxn modelId="{92DC0EB4-7113-4533-BFB1-87B6896C3954}" srcId="{6EF2439F-C883-4FE6-A632-93D44AA5D171}" destId="{A7A75DAA-DF4F-4232-BCF0-B58C7C25CFFA}" srcOrd="0" destOrd="0" parTransId="{0C31F32C-F47D-4946-8F90-D040645CD16D}" sibTransId="{C1FF4FA2-A478-47ED-B845-FCF41679FB1D}"/>
    <dgm:cxn modelId="{C1542299-980A-4A0C-BB71-CEDEA2090F87}" type="presOf" srcId="{57421F4A-A3AB-45A2-B5B8-6076F2C23660}" destId="{9A8FE309-69DE-4F35-BEA0-2A9FA57CA702}" srcOrd="1" destOrd="0" presId="urn:microsoft.com/office/officeart/2005/8/layout/orgChart1"/>
    <dgm:cxn modelId="{E5545D03-F718-4242-AAD7-14F558F3E823}" type="presOf" srcId="{A7A75DAA-DF4F-4232-BCF0-B58C7C25CFFA}" destId="{7A252318-5592-43C9-B334-7EF6B4886AD3}" srcOrd="1" destOrd="0" presId="urn:microsoft.com/office/officeart/2005/8/layout/orgChart1"/>
    <dgm:cxn modelId="{DA09CAB0-09DC-4262-AA12-EBCE0A98CB7F}" type="presOf" srcId="{57421F4A-A3AB-45A2-B5B8-6076F2C23660}" destId="{26888259-932E-49EF-A84F-7E800D0CA5B3}" srcOrd="0" destOrd="0" presId="urn:microsoft.com/office/officeart/2005/8/layout/orgChart1"/>
    <dgm:cxn modelId="{CCEAE93B-39FC-4690-A47D-3D3C930B621A}" type="presParOf" srcId="{8EC22F25-EFC0-46D8-B45D-7247FB7B9CB1}" destId="{3FE7EBCD-2806-4310-8A4C-92F3E6375C05}" srcOrd="0" destOrd="0" presId="urn:microsoft.com/office/officeart/2005/8/layout/orgChart1"/>
    <dgm:cxn modelId="{397E30ED-A8C5-46B8-9D87-0E269CF9E5EE}" type="presParOf" srcId="{3FE7EBCD-2806-4310-8A4C-92F3E6375C05}" destId="{A3655FE3-22F8-4D1F-B417-CB97642E5C26}" srcOrd="0" destOrd="0" presId="urn:microsoft.com/office/officeart/2005/8/layout/orgChart1"/>
    <dgm:cxn modelId="{F4ED665C-37F3-4BE6-B703-A0386B7F2152}" type="presParOf" srcId="{A3655FE3-22F8-4D1F-B417-CB97642E5C26}" destId="{EB01F516-94CA-4070-BC44-C03A8C7A9853}" srcOrd="0" destOrd="0" presId="urn:microsoft.com/office/officeart/2005/8/layout/orgChart1"/>
    <dgm:cxn modelId="{C77B96BA-262D-47AC-9214-CE4763841139}" type="presParOf" srcId="{A3655FE3-22F8-4D1F-B417-CB97642E5C26}" destId="{7A252318-5592-43C9-B334-7EF6B4886AD3}" srcOrd="1" destOrd="0" presId="urn:microsoft.com/office/officeart/2005/8/layout/orgChart1"/>
    <dgm:cxn modelId="{72D5D8E5-35DD-4B31-9FF3-B0299351BE07}" type="presParOf" srcId="{3FE7EBCD-2806-4310-8A4C-92F3E6375C05}" destId="{DE09FE30-B823-4BEA-9105-F194AED06F80}" srcOrd="1" destOrd="0" presId="urn:microsoft.com/office/officeart/2005/8/layout/orgChart1"/>
    <dgm:cxn modelId="{1170CF4D-3E26-4A8C-B54F-2DF7B16839B7}" type="presParOf" srcId="{DE09FE30-B823-4BEA-9105-F194AED06F80}" destId="{9046931E-C944-473F-9E55-7E669D4975E8}" srcOrd="0" destOrd="0" presId="urn:microsoft.com/office/officeart/2005/8/layout/orgChart1"/>
    <dgm:cxn modelId="{8B371DC0-1A40-49C1-99DF-B73EB31C2D53}" type="presParOf" srcId="{DE09FE30-B823-4BEA-9105-F194AED06F80}" destId="{312584F3-7E15-4D46-8316-AAB6F35C7D30}" srcOrd="1" destOrd="0" presId="urn:microsoft.com/office/officeart/2005/8/layout/orgChart1"/>
    <dgm:cxn modelId="{7D71E0BB-965D-4130-9FFC-5B92F1449BFE}" type="presParOf" srcId="{312584F3-7E15-4D46-8316-AAB6F35C7D30}" destId="{5465956C-4552-45CD-A57A-2C8D971B1FE8}" srcOrd="0" destOrd="0" presId="urn:microsoft.com/office/officeart/2005/8/layout/orgChart1"/>
    <dgm:cxn modelId="{7234330B-EEA7-4BCB-AFCD-97363DF3A510}" type="presParOf" srcId="{5465956C-4552-45CD-A57A-2C8D971B1FE8}" destId="{9D84D27C-E74F-4DAC-8962-69F6AECF1AA5}" srcOrd="0" destOrd="0" presId="urn:microsoft.com/office/officeart/2005/8/layout/orgChart1"/>
    <dgm:cxn modelId="{E45E6FEF-D88F-4908-9C08-722DE7BCBDBC}" type="presParOf" srcId="{5465956C-4552-45CD-A57A-2C8D971B1FE8}" destId="{0E323D99-7AB1-46F0-BB9E-2ABAA26BE104}" srcOrd="1" destOrd="0" presId="urn:microsoft.com/office/officeart/2005/8/layout/orgChart1"/>
    <dgm:cxn modelId="{B351B418-365B-4770-A0CB-274274B79F36}" type="presParOf" srcId="{312584F3-7E15-4D46-8316-AAB6F35C7D30}" destId="{9B09EC89-44FE-45CB-81A3-1604C18B909A}" srcOrd="1" destOrd="0" presId="urn:microsoft.com/office/officeart/2005/8/layout/orgChart1"/>
    <dgm:cxn modelId="{839DE7D8-662A-4E3A-BAE7-0CD60A686B23}" type="presParOf" srcId="{312584F3-7E15-4D46-8316-AAB6F35C7D30}" destId="{17C093E0-7904-4AC7-A14F-A3CB2800965A}" srcOrd="2" destOrd="0" presId="urn:microsoft.com/office/officeart/2005/8/layout/orgChart1"/>
    <dgm:cxn modelId="{13274A12-132B-4C7F-97A0-034CD9F8D0BA}" type="presParOf" srcId="{DE09FE30-B823-4BEA-9105-F194AED06F80}" destId="{9267A64D-C9BE-4923-B788-C8FDD4B86035}" srcOrd="2" destOrd="0" presId="urn:microsoft.com/office/officeart/2005/8/layout/orgChart1"/>
    <dgm:cxn modelId="{8B17511D-1B30-46A1-AEFA-04F51D63F6DC}" type="presParOf" srcId="{DE09FE30-B823-4BEA-9105-F194AED06F80}" destId="{9802941B-2657-48D2-AE96-89F2264B2100}" srcOrd="3" destOrd="0" presId="urn:microsoft.com/office/officeart/2005/8/layout/orgChart1"/>
    <dgm:cxn modelId="{CACCB713-ACCF-42ED-BAB5-DDD95865E336}" type="presParOf" srcId="{9802941B-2657-48D2-AE96-89F2264B2100}" destId="{225DE692-DBD5-4AB7-9D6F-7C88D9436413}" srcOrd="0" destOrd="0" presId="urn:microsoft.com/office/officeart/2005/8/layout/orgChart1"/>
    <dgm:cxn modelId="{AC8B7F6C-BC40-4F46-85CA-75437E947D29}" type="presParOf" srcId="{225DE692-DBD5-4AB7-9D6F-7C88D9436413}" destId="{26888259-932E-49EF-A84F-7E800D0CA5B3}" srcOrd="0" destOrd="0" presId="urn:microsoft.com/office/officeart/2005/8/layout/orgChart1"/>
    <dgm:cxn modelId="{84A8C3F8-52D8-46AA-9C5B-B5B2ED1BAD9F}" type="presParOf" srcId="{225DE692-DBD5-4AB7-9D6F-7C88D9436413}" destId="{9A8FE309-69DE-4F35-BEA0-2A9FA57CA702}" srcOrd="1" destOrd="0" presId="urn:microsoft.com/office/officeart/2005/8/layout/orgChart1"/>
    <dgm:cxn modelId="{44D269F4-9FDB-43F3-A949-78124882D933}" type="presParOf" srcId="{9802941B-2657-48D2-AE96-89F2264B2100}" destId="{CA5BBF2C-83F6-4337-8F50-3C24640715CF}" srcOrd="1" destOrd="0" presId="urn:microsoft.com/office/officeart/2005/8/layout/orgChart1"/>
    <dgm:cxn modelId="{23E86803-F717-4FD7-AD54-B60B6F681420}" type="presParOf" srcId="{9802941B-2657-48D2-AE96-89F2264B2100}" destId="{74C4A70C-4966-4A13-8B20-A51A0CDD7663}" srcOrd="2" destOrd="0" presId="urn:microsoft.com/office/officeart/2005/8/layout/orgChart1"/>
    <dgm:cxn modelId="{A073D916-B2C6-40F8-9EAA-A21FB4DAE6E8}" type="presParOf" srcId="{3FE7EBCD-2806-4310-8A4C-92F3E6375C05}" destId="{26C79930-6EDF-42CB-B946-058A0F28408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6AECC-562D-4819-B76A-A3503C895109}">
      <dsp:nvSpPr>
        <dsp:cNvPr id="0" name=""/>
        <dsp:cNvSpPr/>
      </dsp:nvSpPr>
      <dsp:spPr>
        <a:xfrm>
          <a:off x="4138251" y="1343592"/>
          <a:ext cx="2074080" cy="9267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3934"/>
              </a:lnTo>
              <a:lnTo>
                <a:pt x="2074080" y="653934"/>
              </a:lnTo>
              <a:lnTo>
                <a:pt x="2074080" y="92671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793B24-9B3A-4D8A-B171-09694502754E}">
      <dsp:nvSpPr>
        <dsp:cNvPr id="0" name=""/>
        <dsp:cNvSpPr/>
      </dsp:nvSpPr>
      <dsp:spPr>
        <a:xfrm>
          <a:off x="1799093" y="1343592"/>
          <a:ext cx="2339158" cy="968227"/>
        </a:xfrm>
        <a:custGeom>
          <a:avLst/>
          <a:gdLst/>
          <a:ahLst/>
          <a:cxnLst/>
          <a:rect l="0" t="0" r="0" b="0"/>
          <a:pathLst>
            <a:path>
              <a:moveTo>
                <a:pt x="2339158" y="0"/>
              </a:moveTo>
              <a:lnTo>
                <a:pt x="2339158" y="695448"/>
              </a:lnTo>
              <a:lnTo>
                <a:pt x="0" y="695448"/>
              </a:lnTo>
              <a:lnTo>
                <a:pt x="0" y="96822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C50DE6-30F7-4469-A076-1964D90F079E}">
      <dsp:nvSpPr>
        <dsp:cNvPr id="0" name=""/>
        <dsp:cNvSpPr/>
      </dsp:nvSpPr>
      <dsp:spPr>
        <a:xfrm>
          <a:off x="11" y="0"/>
          <a:ext cx="8276481" cy="13435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2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2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2800" b="1" i="1" kern="12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mexanizmlarni</a:t>
          </a:r>
          <a:r>
            <a:rPr lang="en-US" sz="2800" b="1" i="1" kern="12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800" b="1" i="1" kern="1200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o’rganishda</a:t>
          </a:r>
          <a:r>
            <a:rPr lang="en-US" sz="2800" b="1" i="1" kern="12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800" b="1" i="1" kern="1200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ikkita</a:t>
          </a:r>
          <a:r>
            <a:rPr lang="en-US" sz="2800" b="1" i="1" kern="12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masala </a:t>
          </a:r>
          <a:r>
            <a:rPr lang="en-US" sz="2800" b="1" i="1" kern="1200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hal</a:t>
          </a:r>
          <a:r>
            <a:rPr lang="en-US" sz="2800" b="1" i="1" kern="12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kern="1200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qilinadi</a:t>
          </a:r>
          <a:r>
            <a:rPr lang="en-US" sz="2800" b="1" i="1" kern="12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b="1" i="1" kern="1200" dirty="0">
            <a:solidFill>
              <a:schemeClr val="bg1">
                <a:lumMod val="9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1" y="0"/>
        <a:ext cx="8276481" cy="1343592"/>
      </dsp:txXfrm>
    </dsp:sp>
    <dsp:sp modelId="{E83E3841-BFCB-4DBC-B1FA-7C1AC76A4AEA}">
      <dsp:nvSpPr>
        <dsp:cNvPr id="0" name=""/>
        <dsp:cNvSpPr/>
      </dsp:nvSpPr>
      <dsp:spPr>
        <a:xfrm>
          <a:off x="4609" y="2311820"/>
          <a:ext cx="3588967" cy="324217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4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4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Tuzilishi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kinematikasi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dinamikasi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nuqtai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nazaridan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mexanizmlar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taxlili</a:t>
          </a:r>
          <a:endParaRPr lang="ru-RU" sz="32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09" y="2311820"/>
        <a:ext cx="3588967" cy="3242174"/>
      </dsp:txXfrm>
    </dsp:sp>
    <dsp:sp modelId="{7A33C170-8944-43CB-8181-6CC3BB72248F}">
      <dsp:nvSpPr>
        <dsp:cNvPr id="0" name=""/>
        <dsp:cNvSpPr/>
      </dsp:nvSpPr>
      <dsp:spPr>
        <a:xfrm>
          <a:off x="4143744" y="2270306"/>
          <a:ext cx="4137175" cy="301841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4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4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Berilgan</a:t>
          </a:r>
          <a:r>
            <a:rPr lang="en-US" sz="36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shartlarga</a:t>
          </a:r>
          <a:r>
            <a:rPr lang="en-US" sz="36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qarab</a:t>
          </a:r>
          <a:r>
            <a:rPr lang="en-US" sz="36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36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36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mexanizmlar</a:t>
          </a:r>
          <a:r>
            <a:rPr lang="en-US" sz="36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sintezi</a:t>
          </a:r>
          <a:r>
            <a:rPr lang="en-US" sz="36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36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43744" y="2270306"/>
        <a:ext cx="4137175" cy="30184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oleObject" Target="../embeddings/oleObject1.bin"/><Relationship Id="rId7" Type="http://schemas.openxmlformats.org/officeDocument/2006/relationships/image" Target="../media/image2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jpeg"/><Relationship Id="rId4" Type="http://schemas.openxmlformats.org/officeDocument/2006/relationships/image" Target="../media/image28.wmf"/><Relationship Id="rId9" Type="http://schemas.openxmlformats.org/officeDocument/2006/relationships/image" Target="../media/image3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3528" y="188640"/>
            <a:ext cx="8280920" cy="165618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0" y="2268054"/>
            <a:ext cx="9144000" cy="4471012"/>
          </a:xfrm>
          <a:custGeom>
            <a:avLst/>
            <a:gdLst>
              <a:gd name="connsiteX0" fmla="*/ 0 w 8100900"/>
              <a:gd name="connsiteY0" fmla="*/ 0 h 3672408"/>
              <a:gd name="connsiteX1" fmla="*/ 7488820 w 8100900"/>
              <a:gd name="connsiteY1" fmla="*/ 0 h 3672408"/>
              <a:gd name="connsiteX2" fmla="*/ 8100900 w 8100900"/>
              <a:gd name="connsiteY2" fmla="*/ 612080 h 3672408"/>
              <a:gd name="connsiteX3" fmla="*/ 8100900 w 8100900"/>
              <a:gd name="connsiteY3" fmla="*/ 3672408 h 3672408"/>
              <a:gd name="connsiteX4" fmla="*/ 8100900 w 8100900"/>
              <a:gd name="connsiteY4" fmla="*/ 3672408 h 3672408"/>
              <a:gd name="connsiteX5" fmla="*/ 612080 w 8100900"/>
              <a:gd name="connsiteY5" fmla="*/ 3672408 h 3672408"/>
              <a:gd name="connsiteX6" fmla="*/ 0 w 8100900"/>
              <a:gd name="connsiteY6" fmla="*/ 3060328 h 3672408"/>
              <a:gd name="connsiteX7" fmla="*/ 0 w 8100900"/>
              <a:gd name="connsiteY7" fmla="*/ 0 h 3672408"/>
              <a:gd name="connsiteX0" fmla="*/ 131 w 8101031"/>
              <a:gd name="connsiteY0" fmla="*/ 0 h 3672408"/>
              <a:gd name="connsiteX1" fmla="*/ 7488951 w 8101031"/>
              <a:gd name="connsiteY1" fmla="*/ 0 h 3672408"/>
              <a:gd name="connsiteX2" fmla="*/ 8101031 w 8101031"/>
              <a:gd name="connsiteY2" fmla="*/ 612080 h 3672408"/>
              <a:gd name="connsiteX3" fmla="*/ 8101031 w 8101031"/>
              <a:gd name="connsiteY3" fmla="*/ 3672408 h 3672408"/>
              <a:gd name="connsiteX4" fmla="*/ 8101031 w 8101031"/>
              <a:gd name="connsiteY4" fmla="*/ 3672408 h 3672408"/>
              <a:gd name="connsiteX5" fmla="*/ 612211 w 8101031"/>
              <a:gd name="connsiteY5" fmla="*/ 3672408 h 3672408"/>
              <a:gd name="connsiteX6" fmla="*/ 131 w 8101031"/>
              <a:gd name="connsiteY6" fmla="*/ 3060328 h 3672408"/>
              <a:gd name="connsiteX7" fmla="*/ 203165 w 8101031"/>
              <a:gd name="connsiteY7" fmla="*/ 2070898 h 3672408"/>
              <a:gd name="connsiteX8" fmla="*/ 131 w 8101031"/>
              <a:gd name="connsiteY8" fmla="*/ 0 h 3672408"/>
              <a:gd name="connsiteX0" fmla="*/ 131 w 8239577"/>
              <a:gd name="connsiteY0" fmla="*/ 440866 h 4113274"/>
              <a:gd name="connsiteX1" fmla="*/ 7488951 w 8239577"/>
              <a:gd name="connsiteY1" fmla="*/ 440866 h 4113274"/>
              <a:gd name="connsiteX2" fmla="*/ 8239577 w 8239577"/>
              <a:gd name="connsiteY2" fmla="*/ 0 h 4113274"/>
              <a:gd name="connsiteX3" fmla="*/ 8101031 w 8239577"/>
              <a:gd name="connsiteY3" fmla="*/ 4113274 h 4113274"/>
              <a:gd name="connsiteX4" fmla="*/ 8101031 w 8239577"/>
              <a:gd name="connsiteY4" fmla="*/ 4113274 h 4113274"/>
              <a:gd name="connsiteX5" fmla="*/ 612211 w 8239577"/>
              <a:gd name="connsiteY5" fmla="*/ 4113274 h 4113274"/>
              <a:gd name="connsiteX6" fmla="*/ 131 w 8239577"/>
              <a:gd name="connsiteY6" fmla="*/ 3501194 h 4113274"/>
              <a:gd name="connsiteX7" fmla="*/ 203165 w 8239577"/>
              <a:gd name="connsiteY7" fmla="*/ 2511764 h 4113274"/>
              <a:gd name="connsiteX8" fmla="*/ 131 w 8239577"/>
              <a:gd name="connsiteY8" fmla="*/ 440866 h 4113274"/>
              <a:gd name="connsiteX0" fmla="*/ 318707 w 8558153"/>
              <a:gd name="connsiteY0" fmla="*/ 440866 h 4471012"/>
              <a:gd name="connsiteX1" fmla="*/ 7807527 w 8558153"/>
              <a:gd name="connsiteY1" fmla="*/ 440866 h 4471012"/>
              <a:gd name="connsiteX2" fmla="*/ 8558153 w 8558153"/>
              <a:gd name="connsiteY2" fmla="*/ 0 h 4471012"/>
              <a:gd name="connsiteX3" fmla="*/ 8419607 w 8558153"/>
              <a:gd name="connsiteY3" fmla="*/ 4113274 h 4471012"/>
              <a:gd name="connsiteX4" fmla="*/ 8419607 w 8558153"/>
              <a:gd name="connsiteY4" fmla="*/ 4113274 h 4471012"/>
              <a:gd name="connsiteX5" fmla="*/ 930787 w 8558153"/>
              <a:gd name="connsiteY5" fmla="*/ 4113274 h 4471012"/>
              <a:gd name="connsiteX6" fmla="*/ 53 w 8558153"/>
              <a:gd name="connsiteY6" fmla="*/ 4471012 h 4471012"/>
              <a:gd name="connsiteX7" fmla="*/ 521741 w 8558153"/>
              <a:gd name="connsiteY7" fmla="*/ 2511764 h 4471012"/>
              <a:gd name="connsiteX8" fmla="*/ 318707 w 8558153"/>
              <a:gd name="connsiteY8" fmla="*/ 440866 h 4471012"/>
              <a:gd name="connsiteX0" fmla="*/ 0 w 8613519"/>
              <a:gd name="connsiteY0" fmla="*/ 385448 h 4471012"/>
              <a:gd name="connsiteX1" fmla="*/ 7862893 w 8613519"/>
              <a:gd name="connsiteY1" fmla="*/ 440866 h 4471012"/>
              <a:gd name="connsiteX2" fmla="*/ 8613519 w 8613519"/>
              <a:gd name="connsiteY2" fmla="*/ 0 h 4471012"/>
              <a:gd name="connsiteX3" fmla="*/ 8474973 w 8613519"/>
              <a:gd name="connsiteY3" fmla="*/ 4113274 h 4471012"/>
              <a:gd name="connsiteX4" fmla="*/ 8474973 w 8613519"/>
              <a:gd name="connsiteY4" fmla="*/ 4113274 h 4471012"/>
              <a:gd name="connsiteX5" fmla="*/ 986153 w 8613519"/>
              <a:gd name="connsiteY5" fmla="*/ 4113274 h 4471012"/>
              <a:gd name="connsiteX6" fmla="*/ 55419 w 8613519"/>
              <a:gd name="connsiteY6" fmla="*/ 4471012 h 4471012"/>
              <a:gd name="connsiteX7" fmla="*/ 577107 w 8613519"/>
              <a:gd name="connsiteY7" fmla="*/ 2511764 h 4471012"/>
              <a:gd name="connsiteX8" fmla="*/ 0 w 8613519"/>
              <a:gd name="connsiteY8" fmla="*/ 385448 h 4471012"/>
              <a:gd name="connsiteX0" fmla="*/ 0 w 8571956"/>
              <a:gd name="connsiteY0" fmla="*/ 537848 h 4471012"/>
              <a:gd name="connsiteX1" fmla="*/ 7821330 w 8571956"/>
              <a:gd name="connsiteY1" fmla="*/ 440866 h 4471012"/>
              <a:gd name="connsiteX2" fmla="*/ 8571956 w 8571956"/>
              <a:gd name="connsiteY2" fmla="*/ 0 h 4471012"/>
              <a:gd name="connsiteX3" fmla="*/ 8433410 w 8571956"/>
              <a:gd name="connsiteY3" fmla="*/ 4113274 h 4471012"/>
              <a:gd name="connsiteX4" fmla="*/ 8433410 w 8571956"/>
              <a:gd name="connsiteY4" fmla="*/ 4113274 h 4471012"/>
              <a:gd name="connsiteX5" fmla="*/ 944590 w 8571956"/>
              <a:gd name="connsiteY5" fmla="*/ 4113274 h 4471012"/>
              <a:gd name="connsiteX6" fmla="*/ 13856 w 8571956"/>
              <a:gd name="connsiteY6" fmla="*/ 4471012 h 4471012"/>
              <a:gd name="connsiteX7" fmla="*/ 535544 w 8571956"/>
              <a:gd name="connsiteY7" fmla="*/ 2511764 h 4471012"/>
              <a:gd name="connsiteX8" fmla="*/ 0 w 8571956"/>
              <a:gd name="connsiteY8" fmla="*/ 537848 h 4471012"/>
              <a:gd name="connsiteX0" fmla="*/ 0 w 8571956"/>
              <a:gd name="connsiteY0" fmla="*/ 537848 h 4471012"/>
              <a:gd name="connsiteX1" fmla="*/ 7821330 w 8571956"/>
              <a:gd name="connsiteY1" fmla="*/ 440866 h 4471012"/>
              <a:gd name="connsiteX2" fmla="*/ 8571956 w 8571956"/>
              <a:gd name="connsiteY2" fmla="*/ 0 h 4471012"/>
              <a:gd name="connsiteX3" fmla="*/ 8433410 w 8571956"/>
              <a:gd name="connsiteY3" fmla="*/ 4113274 h 4471012"/>
              <a:gd name="connsiteX4" fmla="*/ 8433410 w 8571956"/>
              <a:gd name="connsiteY4" fmla="*/ 4113274 h 4471012"/>
              <a:gd name="connsiteX5" fmla="*/ 944590 w 8571956"/>
              <a:gd name="connsiteY5" fmla="*/ 4113274 h 4471012"/>
              <a:gd name="connsiteX6" fmla="*/ 13856 w 8571956"/>
              <a:gd name="connsiteY6" fmla="*/ 4471012 h 4471012"/>
              <a:gd name="connsiteX7" fmla="*/ 300017 w 8571956"/>
              <a:gd name="connsiteY7" fmla="*/ 2511764 h 4471012"/>
              <a:gd name="connsiteX8" fmla="*/ 0 w 8571956"/>
              <a:gd name="connsiteY8" fmla="*/ 537848 h 4471012"/>
              <a:gd name="connsiteX0" fmla="*/ 0 w 8682792"/>
              <a:gd name="connsiteY0" fmla="*/ 537848 h 4471012"/>
              <a:gd name="connsiteX1" fmla="*/ 7821330 w 8682792"/>
              <a:gd name="connsiteY1" fmla="*/ 440866 h 4471012"/>
              <a:gd name="connsiteX2" fmla="*/ 8571956 w 8682792"/>
              <a:gd name="connsiteY2" fmla="*/ 0 h 4471012"/>
              <a:gd name="connsiteX3" fmla="*/ 8433410 w 8682792"/>
              <a:gd name="connsiteY3" fmla="*/ 4113274 h 4471012"/>
              <a:gd name="connsiteX4" fmla="*/ 8682792 w 8682792"/>
              <a:gd name="connsiteY4" fmla="*/ 4376511 h 4471012"/>
              <a:gd name="connsiteX5" fmla="*/ 944590 w 8682792"/>
              <a:gd name="connsiteY5" fmla="*/ 4113274 h 4471012"/>
              <a:gd name="connsiteX6" fmla="*/ 13856 w 8682792"/>
              <a:gd name="connsiteY6" fmla="*/ 4471012 h 4471012"/>
              <a:gd name="connsiteX7" fmla="*/ 300017 w 8682792"/>
              <a:gd name="connsiteY7" fmla="*/ 2511764 h 4471012"/>
              <a:gd name="connsiteX8" fmla="*/ 0 w 8682792"/>
              <a:gd name="connsiteY8" fmla="*/ 537848 h 4471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682792" h="4471012">
                <a:moveTo>
                  <a:pt x="0" y="537848"/>
                </a:moveTo>
                <a:lnTo>
                  <a:pt x="7821330" y="440866"/>
                </a:lnTo>
                <a:lnTo>
                  <a:pt x="8571956" y="0"/>
                </a:lnTo>
                <a:lnTo>
                  <a:pt x="8433410" y="4113274"/>
                </a:lnTo>
                <a:lnTo>
                  <a:pt x="8682792" y="4376511"/>
                </a:lnTo>
                <a:lnTo>
                  <a:pt x="944590" y="4113274"/>
                </a:lnTo>
                <a:lnTo>
                  <a:pt x="13856" y="4471012"/>
                </a:lnTo>
                <a:cubicBezTo>
                  <a:pt x="7643" y="4450620"/>
                  <a:pt x="306230" y="2532156"/>
                  <a:pt x="300017" y="2511764"/>
                </a:cubicBezTo>
                <a:lnTo>
                  <a:pt x="0" y="537848"/>
                </a:lnTo>
                <a:close/>
              </a:path>
            </a:pathLst>
          </a:cu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itchFamily="2" charset="2"/>
              <a:buChar char="v"/>
            </a:pPr>
            <a:endParaRPr lang="ru-RU" sz="4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endParaRPr lang="ru-RU" sz="4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xaqida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klassifikatsiyasi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v"/>
            </a:pP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Двойная стрелка влево/вправо 5"/>
          <p:cNvSpPr/>
          <p:nvPr/>
        </p:nvSpPr>
        <p:spPr>
          <a:xfrm>
            <a:off x="975048" y="1988840"/>
            <a:ext cx="6624736" cy="726473"/>
          </a:xfrm>
          <a:prstGeom prst="leftRightArrow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55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16632"/>
            <a:ext cx="8712968" cy="144016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v"/>
            </a:pP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xaqida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sz="5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79512" y="1988840"/>
            <a:ext cx="8712968" cy="4536504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texnikada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chiquvhi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qonunlariga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avtomatlashtirish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asboblarda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yonuv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dvigatellarida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silindrdagi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klapnlarni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harakatga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trikotaj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mashinalarida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misollarni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keltirish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6018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12968" cy="2232248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v"/>
            </a:pP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Quydagi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olimlar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nazariyasiga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xissa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qo’shdilar</a:t>
            </a:r>
            <a:endParaRPr lang="en-US" sz="5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0" y="2508436"/>
            <a:ext cx="8892480" cy="3872892"/>
          </a:xfrm>
          <a:prstGeom prst="leftRightArrow">
            <a:avLst>
              <a:gd name="adj1" fmla="val 82792"/>
              <a:gd name="adj2" fmla="val 50000"/>
            </a:avLst>
          </a:prstGeom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K. V.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L. N.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Reshetov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, G. A.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Rotbart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N.I.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Levitskiy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3866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251520" y="188640"/>
            <a:ext cx="8640960" cy="6480720"/>
          </a:xfrm>
          <a:prstGeom prst="flowChartDocumen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Etaklovchi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zvenoning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mexanizmlarga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deb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nomlanishi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aytib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o’tilldi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Turtgich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tolkotel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stoyka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turtgich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qo’shimcha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moslamalardan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28800"/>
            <a:ext cx="3296840" cy="26063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277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Шестиугольник 3"/>
          <p:cNvSpPr/>
          <p:nvPr/>
        </p:nvSpPr>
        <p:spPr>
          <a:xfrm>
            <a:off x="-108520" y="188640"/>
            <a:ext cx="9145016" cy="6552728"/>
          </a:xfrm>
          <a:prstGeom prst="hexagon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yetaklovchi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zvenoning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tebranma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yetaklanuvchi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zvenoning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tebranma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qaytma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paralel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harakatiga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o’zgartirish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yetaklanuvchi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zvenoning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qariyb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istalgan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qonuniyat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harakatlantirish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39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волна 1"/>
          <p:cNvSpPr/>
          <p:nvPr/>
        </p:nvSpPr>
        <p:spPr>
          <a:xfrm>
            <a:off x="179512" y="1772816"/>
            <a:ext cx="8568952" cy="4752528"/>
          </a:xfrm>
          <a:prstGeom prst="doubleWave">
            <a:avLst>
              <a:gd name="adj1" fmla="val 6250"/>
              <a:gd name="adj2" fmla="val 49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Ø"/>
            </a:pPr>
            <a:r>
              <a:rPr lang="uz-Cyrl-U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Yetaklovchi 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 yetaklanuvchi zvenolar-ning harakatini oddiy qurilma yordamida boьlash mumkin.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uz-Cyrl-U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Yetaklanuvchi zveno uzluksiz harakat qilganda yetaklanuvchi zvenoning istagan ravishda harakatlantirish, to’xtash va teskari yo’nalishda yurgizish mumkin.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uz-Cyrl-U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Ixtiyoriy ravishda berilgan tenglama yoki grafik funktsiya bo’ylab yetaklanuvchi zvenoning harakatlantirish mumkin.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uz-Cyrl-U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Mexanizmni tuzilishi nihoyatda sodda bo’lib, gabarit o’lchovlari ixchamligi bilan ajralib turadi.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endParaRPr lang="ru-RU" dirty="0"/>
          </a:p>
        </p:txBody>
      </p:sp>
      <p:sp>
        <p:nvSpPr>
          <p:cNvPr id="4" name="Двойная стрелка влево/вправо 3"/>
          <p:cNvSpPr/>
          <p:nvPr/>
        </p:nvSpPr>
        <p:spPr>
          <a:xfrm>
            <a:off x="179512" y="116632"/>
            <a:ext cx="8424936" cy="2088232"/>
          </a:xfrm>
          <a:prstGeom prst="leftRightArrow">
            <a:avLst/>
          </a:prstGeom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3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 quyidagi afzalliklarga ega:</a:t>
            </a:r>
            <a:endParaRPr lang="en-US" sz="3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25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23528" y="116632"/>
            <a:ext cx="8136904" cy="6552728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3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q"/>
            </a:pPr>
            <a:r>
              <a:rPr lang="uz-Cyrl-U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Kulachokni tayyorlash usuli anchagina murakkab bo’lib, maxsus qurilma yordamida tayyorlanadi.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q"/>
            </a:pPr>
            <a:r>
              <a:rPr lang="uz-Cyrl-U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Kulachokni material ishqalanishga chidamli bo’lishi uchun maxsus usullar bilan ishlanadi</a:t>
            </a:r>
            <a:r>
              <a:rPr lang="uz-Cyrl-UZ" dirty="0"/>
              <a:t>.</a:t>
            </a:r>
            <a:endParaRPr lang="ru-RU" dirty="0"/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323528" y="0"/>
            <a:ext cx="8352928" cy="2275904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Mexanizmni quyidagi kamchiliklari bor</a:t>
            </a:r>
            <a:endParaRPr lang="ru-RU" sz="3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09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ятиугольник 1"/>
          <p:cNvSpPr/>
          <p:nvPr/>
        </p:nvSpPr>
        <p:spPr>
          <a:xfrm>
            <a:off x="323528" y="548680"/>
            <a:ext cx="8568952" cy="6048672"/>
          </a:xfrm>
          <a:prstGeom prst="homePlate">
            <a:avLst>
              <a:gd name="adj" fmla="val 12417"/>
            </a:avLst>
          </a:prstGeom>
          <a:blipFill>
            <a:blip r:embed="rId2"/>
            <a:tile tx="0" ty="0" sx="100000" sy="100000" flip="none" algn="tl"/>
          </a:blipFill>
          <a:ln>
            <a:solidFill>
              <a:schemeClr val="bg2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kamchiliklarni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po’latdan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tayyorlanib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mustahkamligini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ishlanadi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Ishqalanishni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yeyilishni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dumalovchi.rolik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o’rnatiladi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doimo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tutashishi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ajralmay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doimo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tegib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turishi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97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93201334"/>
              </p:ext>
            </p:extLst>
          </p:nvPr>
        </p:nvGraphicFramePr>
        <p:xfrm>
          <a:off x="323528" y="260648"/>
          <a:ext cx="8280920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1832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383952" y="1722760"/>
            <a:ext cx="8064896" cy="5256584"/>
          </a:xfrm>
          <a:prstGeom prst="horizontalScroll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Harakatni o’zgartirishi bo’yicha.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FF0000"/>
              </a:buClr>
              <a:buFont typeface="Wingdings" pitchFamily="2" charset="2"/>
              <a:buChar char="q"/>
            </a:pPr>
            <a:r>
              <a:rPr lang="uz-Cyrl-UZ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Kulachokning tuzilishi bo’yicha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FF0000"/>
              </a:buClr>
              <a:buFont typeface="Wingdings" pitchFamily="2" charset="2"/>
              <a:buChar char="q"/>
            </a:pPr>
            <a:r>
              <a:rPr lang="uz-Cyrl-UZ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Turtgichning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bo’yicha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juftning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taominlanishi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251520" y="116632"/>
            <a:ext cx="8208912" cy="2160240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 mexanizmlar quyidagi shartlarga qarab sinflarga bo’linadi.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14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9" t="8854" r="16545" b="23090"/>
          <a:stretch/>
        </p:blipFill>
        <p:spPr bwMode="auto">
          <a:xfrm>
            <a:off x="230188" y="1844824"/>
            <a:ext cx="8309836" cy="4653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683568" y="404664"/>
            <a:ext cx="7856456" cy="1152128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qaytma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harakatga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o’zgartiriladi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78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0188" y="188640"/>
            <a:ext cx="8662292" cy="165618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600" b="1" dirty="0">
                <a:solidFill>
                  <a:srgbClr val="FF0000"/>
                </a:solidFill>
              </a:rPr>
              <a:t>Aylanma harakat burilma (tebranma) harakatga </a:t>
            </a:r>
            <a:r>
              <a:rPr lang="uz-Cyrl-UZ" sz="3600" b="1" dirty="0" smtClean="0">
                <a:solidFill>
                  <a:srgbClr val="FF0000"/>
                </a:solidFill>
              </a:rPr>
              <a:t>quyidagicha </a:t>
            </a:r>
            <a:r>
              <a:rPr lang="en-US" sz="3600" b="1" dirty="0" err="1" smtClean="0">
                <a:solidFill>
                  <a:srgbClr val="FF0000"/>
                </a:solidFill>
              </a:rPr>
              <a:t>o’zgatiriladi</a:t>
            </a:r>
            <a:r>
              <a:rPr lang="en-US" sz="3600" b="1" dirty="0" smtClean="0">
                <a:solidFill>
                  <a:srgbClr val="FF0000"/>
                </a:solidFill>
              </a:rPr>
              <a:t>.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73" y="2996952"/>
            <a:ext cx="8335321" cy="3456384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трелка вниз 3"/>
          <p:cNvSpPr/>
          <p:nvPr/>
        </p:nvSpPr>
        <p:spPr>
          <a:xfrm>
            <a:off x="2627784" y="1844824"/>
            <a:ext cx="3312368" cy="1008112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651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0188" y="188640"/>
            <a:ext cx="8662292" cy="2520280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600" dirty="0" err="1">
                <a:solidFill>
                  <a:schemeClr val="tx1"/>
                </a:solidFill>
              </a:rPr>
              <a:t>Ilgarilanma-qaytma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harakatni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tebranma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yoki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boshqa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qonuniyat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bilan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harakatlanuvchi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ilgarilanma-qaytma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harakatga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o’zgartirish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mumkin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en-US" sz="3600" b="1" dirty="0" smtClean="0">
                <a:solidFill>
                  <a:schemeClr val="tx1"/>
                </a:solidFill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2922" y="3501008"/>
            <a:ext cx="7416824" cy="320278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Стрелка вниз 2"/>
          <p:cNvSpPr/>
          <p:nvPr/>
        </p:nvSpPr>
        <p:spPr>
          <a:xfrm>
            <a:off x="3229186" y="2708920"/>
            <a:ext cx="2664296" cy="1152128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26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467544" y="332656"/>
            <a:ext cx="7920880" cy="6264696"/>
          </a:xfrm>
          <a:prstGeom prst="verticalScroll">
            <a:avLst/>
          </a:prstGeom>
          <a:blipFill>
            <a:blip r:embed="rId2"/>
            <a:tile tx="0" ty="0" sx="100000" sy="100000" flip="none" algn="tl"/>
          </a:blip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texnikada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qo’llaniladigan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tuman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konstruktsiyasiga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nisbiy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mezonlarni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klassifikatsiyasini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06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1632" r="8248" b="7812"/>
          <a:stretch/>
        </p:blipFill>
        <p:spPr bwMode="auto">
          <a:xfrm>
            <a:off x="179512" y="116632"/>
            <a:ext cx="8712968" cy="6396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505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23528" y="548680"/>
            <a:ext cx="8424936" cy="792088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Kulachoklarning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179512" y="1319684"/>
            <a:ext cx="8352928" cy="525658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3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egrilik</a:t>
            </a:r>
            <a:r>
              <a:rPr lang="ru-RU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radiusi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ixtiyoriy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o’zgaruvchi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endParaRPr lang="en-US" sz="32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ru-RU" sz="2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sinusoidal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endParaRPr lang="en-US" sz="2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rcRect l="9578" t="12759" r="65501" b="10529"/>
          <a:stretch>
            <a:fillRect/>
          </a:stretch>
        </p:blipFill>
        <p:spPr bwMode="auto">
          <a:xfrm>
            <a:off x="971600" y="3155888"/>
            <a:ext cx="2067540" cy="207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63817"/>
          <a:stretch>
            <a:fillRect/>
          </a:stretch>
        </p:blipFill>
        <p:spPr bwMode="auto">
          <a:xfrm>
            <a:off x="5436096" y="3861048"/>
            <a:ext cx="244827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044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251520" y="399147"/>
            <a:ext cx="8136904" cy="720080"/>
          </a:xfrm>
          <a:prstGeom prst="flowChartTerminator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arximed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spiralidan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kulachok</a:t>
            </a:r>
            <a:endParaRPr lang="en-US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Блок-схема: знак завершения 8"/>
          <p:cNvSpPr/>
          <p:nvPr/>
        </p:nvSpPr>
        <p:spPr>
          <a:xfrm>
            <a:off x="467544" y="3356992"/>
            <a:ext cx="8136904" cy="1224136"/>
          </a:xfrm>
          <a:prstGeom prst="flowChartTerminator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/>
              <a:t>simmetrik</a:t>
            </a:r>
            <a:r>
              <a:rPr lang="en-US" sz="3600" dirty="0"/>
              <a:t> </a:t>
            </a:r>
            <a:r>
              <a:rPr lang="en-US" sz="3600" dirty="0" err="1"/>
              <a:t>lagorifmik</a:t>
            </a:r>
            <a:r>
              <a:rPr lang="en-US" sz="3600" dirty="0"/>
              <a:t> </a:t>
            </a:r>
            <a:r>
              <a:rPr lang="en-US" sz="3600" dirty="0" err="1"/>
              <a:t>spiraldan</a:t>
            </a:r>
            <a:r>
              <a:rPr lang="en-US" sz="3600" dirty="0"/>
              <a:t> </a:t>
            </a:r>
            <a:r>
              <a:rPr lang="en-US" sz="3600" dirty="0" err="1"/>
              <a:t>tashkil</a:t>
            </a:r>
            <a:r>
              <a:rPr lang="en-US" sz="3600" dirty="0"/>
              <a:t> </a:t>
            </a:r>
            <a:r>
              <a:rPr lang="en-US" sz="3600" dirty="0" err="1"/>
              <a:t>topgan</a:t>
            </a:r>
            <a:r>
              <a:rPr lang="en-US" sz="3600" dirty="0"/>
              <a:t> </a:t>
            </a:r>
            <a:r>
              <a:rPr lang="en-US" sz="3600" dirty="0" err="1"/>
              <a:t>kulachok</a:t>
            </a:r>
            <a:endParaRPr lang="en-US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4"/>
          <a:srcRect t="14626" r="80980"/>
          <a:stretch>
            <a:fillRect/>
          </a:stretch>
        </p:blipFill>
        <p:spPr bwMode="auto">
          <a:xfrm>
            <a:off x="3491879" y="1412776"/>
            <a:ext cx="208823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/>
          <a:srcRect l="75182"/>
          <a:stretch>
            <a:fillRect/>
          </a:stretch>
        </p:blipFill>
        <p:spPr bwMode="auto">
          <a:xfrm>
            <a:off x="3491879" y="4581128"/>
            <a:ext cx="1728193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7619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23528" y="548680"/>
            <a:ext cx="8284520" cy="662815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Turtkichlar</a:t>
            </a:r>
            <a:r>
              <a:rPr lang="en-US" sz="4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tolkatellar</a:t>
            </a:r>
            <a:r>
              <a:rPr lang="en-US" sz="4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07" y="1211495"/>
            <a:ext cx="8284520" cy="3030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Стрелка вправо 10"/>
          <p:cNvSpPr/>
          <p:nvPr/>
        </p:nvSpPr>
        <p:spPr>
          <a:xfrm>
            <a:off x="577396" y="4082418"/>
            <a:ext cx="7262081" cy="863797"/>
          </a:xfrm>
          <a:prstGeom prst="rightArrow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nayzasimon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o’tkir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uchli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600217" y="5517232"/>
            <a:ext cx="7239261" cy="904410"/>
          </a:xfrm>
          <a:prstGeom prst="rightArrow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tarelkali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623391" y="4744311"/>
            <a:ext cx="7837041" cy="925847"/>
          </a:xfrm>
          <a:prstGeom prst="rightArrow">
            <a:avLst/>
          </a:prstGeom>
          <a:blipFill>
            <a:blip r:embed="rId6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rolikli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623392" y="6165304"/>
            <a:ext cx="7948935" cy="872716"/>
          </a:xfrm>
          <a:prstGeom prst="rightArrow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Sferik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qo’ziqorinsimon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508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95536" y="188640"/>
            <a:ext cx="8064896" cy="6408712"/>
          </a:xfrm>
          <a:prstGeom prst="flowChartPunchedTap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O’tkir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kulachokning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yeyilishiga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o’tkir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yoyi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o’tmas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qilainadi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Rolikli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ko’proq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foydalanilganda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sirpanishdagi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dumalanishdagi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ishqalanishga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almashtiriladi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ko’rsatkichi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burchagini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saqlashga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profili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qabariq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bo’lganda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899592" y="188640"/>
            <a:ext cx="2880320" cy="1296144"/>
          </a:xfrm>
          <a:prstGeom prst="rightArrow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лево 3"/>
          <p:cNvSpPr/>
          <p:nvPr/>
        </p:nvSpPr>
        <p:spPr>
          <a:xfrm>
            <a:off x="5004048" y="5472608"/>
            <a:ext cx="2808312" cy="1124744"/>
          </a:xfrm>
          <a:prstGeom prst="leftArrow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6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324501722"/>
              </p:ext>
            </p:extLst>
          </p:nvPr>
        </p:nvGraphicFramePr>
        <p:xfrm>
          <a:off x="395536" y="332656"/>
          <a:ext cx="8280920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424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знак завершения 1"/>
          <p:cNvSpPr/>
          <p:nvPr/>
        </p:nvSpPr>
        <p:spPr>
          <a:xfrm>
            <a:off x="251520" y="332656"/>
            <a:ext cx="8496944" cy="1656184"/>
          </a:xfrm>
          <a:prstGeom prst="flowChartTerminator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Fazoviy</a:t>
            </a:r>
            <a:r>
              <a:rPr lang="en-US" sz="4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4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endParaRPr lang="ru-RU" sz="4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48880"/>
            <a:ext cx="8412935" cy="4104456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Блок-схема: знак завершения 2"/>
          <p:cNvSpPr/>
          <p:nvPr/>
        </p:nvSpPr>
        <p:spPr>
          <a:xfrm>
            <a:off x="251520" y="5085184"/>
            <a:ext cx="5472608" cy="1512168"/>
          </a:xfrm>
          <a:prstGeom prst="flowChartTerminator">
            <a:avLst/>
          </a:prstGeom>
          <a:blipFill>
            <a:blip r:embed="rId4"/>
            <a:tile tx="0" ty="0" sx="100000" sy="100000" flip="none" algn="tl"/>
          </a:blip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1-silindr </a:t>
            </a:r>
            <a:r>
              <a:rPr lang="en-US" sz="4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2- </a:t>
            </a:r>
            <a:r>
              <a:rPr lang="en-US" sz="4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r>
              <a:rPr lang="en-US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3- </a:t>
            </a:r>
            <a:r>
              <a:rPr lang="en-US" sz="4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en-US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войная стрелка влево/вправо 3"/>
          <p:cNvSpPr/>
          <p:nvPr/>
        </p:nvSpPr>
        <p:spPr>
          <a:xfrm>
            <a:off x="251520" y="1628800"/>
            <a:ext cx="8496944" cy="1152128"/>
          </a:xfrm>
          <a:prstGeom prst="leftRightArrow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Q</a:t>
            </a:r>
            <a:r>
              <a:rPr lang="en-US" dirty="0" err="1" smtClean="0"/>
              <a:t>uydagi</a:t>
            </a:r>
            <a:r>
              <a:rPr lang="en-US" dirty="0" smtClean="0"/>
              <a:t> </a:t>
            </a:r>
            <a:r>
              <a:rPr lang="en-US" dirty="0" err="1"/>
              <a:t>shaklda</a:t>
            </a:r>
            <a:r>
              <a:rPr lang="en-US" dirty="0"/>
              <a:t> </a:t>
            </a:r>
            <a:r>
              <a:rPr lang="en-US" dirty="0" err="1"/>
              <a:t>ipni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miqdorda</a:t>
            </a:r>
            <a:r>
              <a:rPr lang="en-US" dirty="0"/>
              <a:t> </a:t>
            </a:r>
            <a:r>
              <a:rPr lang="en-US" dirty="0" err="1"/>
              <a:t>uzatuvchi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chokini</a:t>
            </a:r>
            <a:r>
              <a:rPr lang="en-US" dirty="0"/>
              <a:t> </a:t>
            </a:r>
            <a:r>
              <a:rPr lang="en-US" dirty="0" err="1"/>
              <a:t>tortuvchi</a:t>
            </a:r>
            <a:r>
              <a:rPr lang="en-US" dirty="0"/>
              <a:t>  </a:t>
            </a:r>
            <a:r>
              <a:rPr lang="en-US" dirty="0" err="1"/>
              <a:t>fazoviy</a:t>
            </a:r>
            <a:r>
              <a:rPr lang="en-US" dirty="0"/>
              <a:t> </a:t>
            </a:r>
            <a:r>
              <a:rPr lang="en-US" dirty="0" err="1"/>
              <a:t>kulachokli</a:t>
            </a:r>
            <a:r>
              <a:rPr lang="en-US" dirty="0"/>
              <a:t> </a:t>
            </a:r>
            <a:r>
              <a:rPr lang="en-US" dirty="0" err="1"/>
              <a:t>mexanizmlar</a:t>
            </a:r>
            <a:r>
              <a:rPr lang="en-US" dirty="0"/>
              <a:t> </a:t>
            </a:r>
            <a:r>
              <a:rPr lang="en-US" dirty="0" err="1"/>
              <a:t>ko’rsatilgan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59757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знак завершения 1"/>
          <p:cNvSpPr/>
          <p:nvPr/>
        </p:nvSpPr>
        <p:spPr>
          <a:xfrm>
            <a:off x="395536" y="548680"/>
            <a:ext cx="8064896" cy="5472608"/>
          </a:xfrm>
          <a:prstGeom prst="flowChartTerminator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Fazoviy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mexanizmlarga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ko’proq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DELL\Downloads\1_html_m4e68f5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3" y="3061002"/>
            <a:ext cx="8839767" cy="38064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80413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ойная стрелка влево/вправо 3"/>
          <p:cNvSpPr/>
          <p:nvPr/>
        </p:nvSpPr>
        <p:spPr>
          <a:xfrm>
            <a:off x="107504" y="71264"/>
            <a:ext cx="8640960" cy="2277616"/>
          </a:xfrm>
          <a:prstGeom prst="leftRightArrow">
            <a:avLst>
              <a:gd name="adj1" fmla="val 65613"/>
              <a:gd name="adj2" fmla="val 50000"/>
            </a:avLst>
          </a:prstGeom>
          <a:blipFill>
            <a:blip r:embed="rId2"/>
            <a:tile tx="0" ty="0" sx="100000" sy="100000" flip="none" algn="tl"/>
          </a:blip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turtkich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o’qlarini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ham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ru-RU" dirty="0"/>
              <a:t>.</a:t>
            </a:r>
          </a:p>
        </p:txBody>
      </p:sp>
      <p:sp>
        <p:nvSpPr>
          <p:cNvPr id="6" name="Овал 5"/>
          <p:cNvSpPr/>
          <p:nvPr/>
        </p:nvSpPr>
        <p:spPr>
          <a:xfrm>
            <a:off x="467544" y="2272432"/>
            <a:ext cx="3816424" cy="151660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Aksial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716016" y="2272432"/>
            <a:ext cx="3744416" cy="151660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Dezaksial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7820" y="3789040"/>
            <a:ext cx="1728192" cy="28940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168" y="3946748"/>
            <a:ext cx="1877231" cy="2736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Двойная стрелка влево/вправо 8"/>
          <p:cNvSpPr/>
          <p:nvPr/>
        </p:nvSpPr>
        <p:spPr>
          <a:xfrm>
            <a:off x="2797076" y="4221088"/>
            <a:ext cx="3168352" cy="2160240"/>
          </a:xfrm>
          <a:prstGeom prst="leftRightArrow">
            <a:avLst>
              <a:gd name="adj1" fmla="val 100000"/>
              <a:gd name="adj2" fmla="val 29424"/>
            </a:avLst>
          </a:prstGeom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o’qining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siljishi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dezaksiallik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ekstentristet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ataladi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1685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несколько документов 2"/>
          <p:cNvSpPr/>
          <p:nvPr/>
        </p:nvSpPr>
        <p:spPr>
          <a:xfrm>
            <a:off x="323528" y="260648"/>
            <a:ext cx="8208912" cy="6480720"/>
          </a:xfrm>
          <a:prstGeom prst="flowChartMultidocumen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Kulachokni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turtkichni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juftda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tutashib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turishini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ta’minlab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turishi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tasirida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tutashish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tutashishda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og’irlik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kuchidan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prujinani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qayishqoqligidan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foydalanilsa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tutashish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konstruktsiyani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xususiyati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ta’minlanadi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650084"/>
            <a:ext cx="1920063" cy="29834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C:\Users\DELL\Downloads\1_html_m4e68f59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87" r="25413"/>
          <a:stretch/>
        </p:blipFill>
        <p:spPr bwMode="auto">
          <a:xfrm>
            <a:off x="4139952" y="3593632"/>
            <a:ext cx="1800200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</p:spTree>
    <p:extLst>
      <p:ext uri="{BB962C8B-B14F-4D97-AF65-F5344CB8AC3E}">
        <p14:creationId xmlns:p14="http://schemas.microsoft.com/office/powerpoint/2010/main" val="21100204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251520" y="116632"/>
            <a:ext cx="8208912" cy="6480720"/>
          </a:xfrm>
          <a:prstGeom prst="vertic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FF0000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aylanganda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tutashuvchi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barqaror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ishlamasligi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tutashuvchi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Biroq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bo’g’inlarning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nisbiy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cheklay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olmaydigan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bog’lanishlarning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kiritilishi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yig’ish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aniqligini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kamchilik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2639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4609707"/>
              </p:ext>
            </p:extLst>
          </p:nvPr>
        </p:nvGraphicFramePr>
        <p:xfrm>
          <a:off x="899592" y="2564904"/>
          <a:ext cx="3105879" cy="2045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Объект упаковщика для оболочки" showAsIcon="1" r:id="rId3" imgW="1041480" imgH="685800" progId="Package">
                  <p:embed/>
                </p:oleObj>
              </mc:Choice>
              <mc:Fallback>
                <p:oleObj name="Объект упаковщика для оболочки" showAsIcon="1" r:id="rId3" imgW="1041480" imgH="6858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9592" y="2564904"/>
                        <a:ext cx="3105879" cy="20453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Блок-схема: знак завершения 2"/>
          <p:cNvSpPr/>
          <p:nvPr/>
        </p:nvSpPr>
        <p:spPr>
          <a:xfrm>
            <a:off x="683568" y="620688"/>
            <a:ext cx="7488832" cy="1872208"/>
          </a:xfrm>
          <a:prstGeom prst="flowChartTerminator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Quyida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mexanizmlarning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harakatlari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ko’rsatilgan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4452568"/>
              </p:ext>
            </p:extLst>
          </p:nvPr>
        </p:nvGraphicFramePr>
        <p:xfrm>
          <a:off x="4572000" y="2518668"/>
          <a:ext cx="3456385" cy="20738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" name="Объект упаковщика для оболочки" showAsIcon="1" r:id="rId6" imgW="1143360" imgH="685800" progId="Package">
                  <p:embed/>
                </p:oleObj>
              </mc:Choice>
              <mc:Fallback>
                <p:oleObj name="Объект упаковщика для оболочки" showAsIcon="1" r:id="rId6" imgW="1143360" imgH="6858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72000" y="2518668"/>
                        <a:ext cx="3456385" cy="20738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4558818"/>
              </p:ext>
            </p:extLst>
          </p:nvPr>
        </p:nvGraphicFramePr>
        <p:xfrm>
          <a:off x="3026700" y="4653135"/>
          <a:ext cx="2553411" cy="15320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Объект упаковщика для оболочки" showAsIcon="1" r:id="rId8" imgW="1143360" imgH="685800" progId="Package">
                  <p:embed/>
                </p:oleObj>
              </mc:Choice>
              <mc:Fallback>
                <p:oleObj name="Объект упаковщика для оболочки" showAsIcon="1" r:id="rId8" imgW="1143360" imgH="6858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026700" y="4653135"/>
                        <a:ext cx="2553411" cy="15320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30664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1135</TotalTime>
  <Words>724</Words>
  <Application>Microsoft Office PowerPoint</Application>
  <PresentationFormat>Экран (4:3)</PresentationFormat>
  <Paragraphs>92</Paragraphs>
  <Slides>26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8" baseType="lpstr">
      <vt:lpstr>Эркер</vt:lpstr>
      <vt:lpstr>Объект упаковщика для оболочки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DELL</dc:creator>
  <cp:lastModifiedBy>DELL</cp:lastModifiedBy>
  <cp:revision>52</cp:revision>
  <dcterms:created xsi:type="dcterms:W3CDTF">2018-05-24T09:31:11Z</dcterms:created>
  <dcterms:modified xsi:type="dcterms:W3CDTF">2018-05-30T07:19:07Z</dcterms:modified>
</cp:coreProperties>
</file>