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85926"/>
            <a:ext cx="8186766" cy="2368544"/>
          </a:xfrm>
        </p:spPr>
        <p:txBody>
          <a:bodyPr>
            <a:noAutofit/>
          </a:bodyPr>
          <a:lstStyle/>
          <a:p>
            <a:r>
              <a:rPr lang="ru-RU" sz="8800" dirty="0" err="1" smtClean="0">
                <a:solidFill>
                  <a:srgbClr val="FF0000"/>
                </a:solidFill>
              </a:rPr>
              <a:t>Епицикли</a:t>
            </a:r>
            <a:r>
              <a:rPr lang="ru-RU" sz="8800" dirty="0" smtClean="0">
                <a:solidFill>
                  <a:srgbClr val="FF0000"/>
                </a:solidFill>
              </a:rPr>
              <a:t> </a:t>
            </a:r>
            <a:r>
              <a:rPr lang="ru-RU" sz="8800" dirty="0" err="1" smtClean="0">
                <a:solidFill>
                  <a:srgbClr val="FF0000"/>
                </a:solidFill>
              </a:rPr>
              <a:t>механизмлар</a:t>
            </a:r>
            <a:endParaRPr lang="ru-RU" sz="88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920" t="39484" r="7300" b="10714"/>
          <a:stretch/>
        </p:blipFill>
        <p:spPr bwMode="auto">
          <a:xfrm>
            <a:off x="251520" y="368659"/>
            <a:ext cx="8640960" cy="3695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5377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34" t="14679" r="6982" b="16950"/>
          <a:stretch/>
        </p:blipFill>
        <p:spPr bwMode="auto">
          <a:xfrm>
            <a:off x="343734" y="452977"/>
            <a:ext cx="8555047" cy="4848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4623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09" t="14683" r="7523" b="40674"/>
          <a:stretch/>
        </p:blipFill>
        <p:spPr bwMode="auto">
          <a:xfrm>
            <a:off x="251520" y="1268760"/>
            <a:ext cx="8322124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6567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8942676" cy="2202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53" t="19223" r="7194" b="34186"/>
          <a:stretch/>
        </p:blipFill>
        <p:spPr bwMode="auto">
          <a:xfrm>
            <a:off x="293332" y="2924944"/>
            <a:ext cx="8640960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5984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32" t="33532" r="6741" b="15278"/>
          <a:stretch/>
        </p:blipFill>
        <p:spPr bwMode="auto">
          <a:xfrm>
            <a:off x="85237" y="1052736"/>
            <a:ext cx="9058763" cy="3929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0118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475" t="17063" r="6965" b="31746"/>
          <a:stretch/>
        </p:blipFill>
        <p:spPr bwMode="auto">
          <a:xfrm>
            <a:off x="107504" y="1268760"/>
            <a:ext cx="8776882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3740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32" t="17659" r="7188" b="24603"/>
          <a:stretch/>
        </p:blipFill>
        <p:spPr bwMode="auto">
          <a:xfrm>
            <a:off x="323529" y="908720"/>
            <a:ext cx="8496944" cy="48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9027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669" t="15874" r="30502" b="33729"/>
          <a:stretch/>
        </p:blipFill>
        <p:spPr bwMode="auto">
          <a:xfrm>
            <a:off x="251519" y="260648"/>
            <a:ext cx="8612045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5163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446" t="27976" r="29722" b="28373"/>
          <a:stretch/>
        </p:blipFill>
        <p:spPr bwMode="auto">
          <a:xfrm>
            <a:off x="323527" y="449942"/>
            <a:ext cx="8214173" cy="5427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3355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066" y="476672"/>
            <a:ext cx="884313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860" t="65246" r="17175" b="19224"/>
          <a:stretch/>
        </p:blipFill>
        <p:spPr bwMode="auto">
          <a:xfrm>
            <a:off x="28066" y="4077072"/>
            <a:ext cx="8843133" cy="1656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3130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" y="332656"/>
            <a:ext cx="8820150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06" t="23580" r="53407" b="18655"/>
          <a:stretch/>
        </p:blipFill>
        <p:spPr bwMode="auto">
          <a:xfrm>
            <a:off x="2915816" y="3429000"/>
            <a:ext cx="2887091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62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08" y="260648"/>
            <a:ext cx="8505825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58" t="46117" r="16458" b="22443"/>
          <a:stretch/>
        </p:blipFill>
        <p:spPr bwMode="auto">
          <a:xfrm>
            <a:off x="25507" y="3212976"/>
            <a:ext cx="8910675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6788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394" t="36310" r="16447" b="15396"/>
          <a:stretch/>
        </p:blipFill>
        <p:spPr bwMode="auto">
          <a:xfrm>
            <a:off x="467544" y="836712"/>
            <a:ext cx="8288078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6116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35</TotalTime>
  <Words>2</Words>
  <Application>Microsoft Office PowerPoint</Application>
  <PresentationFormat>Экран (4:3)</PresentationFormat>
  <Paragraphs>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Апекс</vt:lpstr>
      <vt:lpstr>Епицикли механизмлар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DELL</dc:creator>
  <cp:lastModifiedBy>New Tech</cp:lastModifiedBy>
  <cp:revision>5</cp:revision>
  <dcterms:created xsi:type="dcterms:W3CDTF">2018-06-06T23:43:54Z</dcterms:created>
  <dcterms:modified xsi:type="dcterms:W3CDTF">2018-06-06T23:34:58Z</dcterms:modified>
</cp:coreProperties>
</file>