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9" r:id="rId3"/>
    <p:sldId id="321" r:id="rId4"/>
    <p:sldId id="322" r:id="rId5"/>
    <p:sldId id="323" r:id="rId6"/>
    <p:sldId id="324" r:id="rId7"/>
    <p:sldId id="325" r:id="rId8"/>
    <p:sldId id="326" r:id="rId9"/>
    <p:sldId id="328" r:id="rId10"/>
    <p:sldId id="329" r:id="rId11"/>
    <p:sldId id="330" r:id="rId12"/>
    <p:sldId id="331" r:id="rId13"/>
    <p:sldId id="332" r:id="rId14"/>
    <p:sldId id="336" r:id="rId15"/>
    <p:sldId id="337" r:id="rId16"/>
    <p:sldId id="333" r:id="rId17"/>
    <p:sldId id="334" r:id="rId18"/>
    <p:sldId id="335" r:id="rId19"/>
    <p:sldId id="338" r:id="rId20"/>
    <p:sldId id="320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CB99"/>
    <a:srgbClr val="66D91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9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343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523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030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414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485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456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25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4686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714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652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9231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6846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141361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296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003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764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903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656" y="386366"/>
            <a:ext cx="10945503" cy="1944710"/>
          </a:xfrm>
        </p:spPr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6</a:t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hisobi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1"/>
            <a:ext cx="10276313" cy="3624218"/>
          </a:xfrm>
        </p:spPr>
        <p:txBody>
          <a:bodyPr>
            <a:normAutofit fontScale="925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juftlardagi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reaktsiya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Jukovskiy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teoremasi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ертикальный свиток 5"/>
          <p:cNvSpPr/>
          <p:nvPr/>
        </p:nvSpPr>
        <p:spPr>
          <a:xfrm>
            <a:off x="321973" y="321972"/>
            <a:ext cx="11539470" cy="5847008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juftlardagi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kinetostatik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masalasiga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aniqlashda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inertsiya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Kinetostatik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Dalamber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prinsipiga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sistemani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tinch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saqlagan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bog’lanishlarni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tashlab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yuborib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703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953037" y="502277"/>
            <a:ext cx="10586433" cy="5589430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2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juftlaridagi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tartibiga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oxiriga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qo’shiladigan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guruxidan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42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1429554" y="270458"/>
            <a:ext cx="9955369" cy="1326522"/>
          </a:xfrm>
          <a:prstGeom prst="snip2Diag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2-tartibli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guruhining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kinetostatik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hisobini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ko’rib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chiqamiz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0011" y="1985963"/>
            <a:ext cx="8615965" cy="4629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0690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967408" y="463825"/>
            <a:ext cx="4651513" cy="2173357"/>
          </a:xfrm>
          <a:prstGeom prst="flowChartAlternateProcess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61" t="28079" r="17704" b="51088"/>
          <a:stretch/>
        </p:blipFill>
        <p:spPr bwMode="auto">
          <a:xfrm>
            <a:off x="1340656" y="1239076"/>
            <a:ext cx="3905015" cy="62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5618921" y="1239076"/>
            <a:ext cx="1563757" cy="828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182678" y="220315"/>
            <a:ext cx="4744279" cy="2865784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Noma’lum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6592" y="3180521"/>
            <a:ext cx="11065566" cy="144448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guruhining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tenlamasi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quydagicha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ifodalanaliadi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43" t="36051" r="8332" b="46649"/>
          <a:stretch/>
        </p:blipFill>
        <p:spPr bwMode="auto">
          <a:xfrm>
            <a:off x="1509619" y="4810538"/>
            <a:ext cx="9349408" cy="96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842" t="56476" r="8852" b="30571"/>
          <a:stretch/>
        </p:blipFill>
        <p:spPr bwMode="auto">
          <a:xfrm>
            <a:off x="2404176" y="5933661"/>
            <a:ext cx="7993245" cy="616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686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43" t="36051" r="8332" b="46649"/>
          <a:stretch/>
        </p:blipFill>
        <p:spPr bwMode="auto">
          <a:xfrm>
            <a:off x="955827" y="676420"/>
            <a:ext cx="9349408" cy="96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12124" y="1803042"/>
            <a:ext cx="11281893" cy="177728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tenglamani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yechimi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yo’q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noma’lumlar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 ta.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bo’ginning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tenglamasini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tuzamiz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46" t="29529" r="12305" b="42029"/>
          <a:stretch/>
        </p:blipFill>
        <p:spPr bwMode="auto">
          <a:xfrm>
            <a:off x="1857530" y="3738886"/>
            <a:ext cx="7546001" cy="150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вал 5"/>
          <p:cNvSpPr/>
          <p:nvPr/>
        </p:nvSpPr>
        <p:spPr>
          <a:xfrm>
            <a:off x="808383" y="5393635"/>
            <a:ext cx="3196947" cy="1464365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06" t="42799" r="17649" b="23143"/>
          <a:stretch/>
        </p:blipFill>
        <p:spPr bwMode="auto">
          <a:xfrm>
            <a:off x="4416899" y="5240675"/>
            <a:ext cx="4818834" cy="130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823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2429" y="334850"/>
            <a:ext cx="11281893" cy="177728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Xuddi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C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3-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bo’ginning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kuchlaridan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tenglamasini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tuzamiz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08383" y="5393635"/>
            <a:ext cx="3196947" cy="1464365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71" t="32609" r="20860" b="45471"/>
          <a:stretch/>
        </p:blipFill>
        <p:spPr bwMode="auto">
          <a:xfrm>
            <a:off x="1382039" y="2610675"/>
            <a:ext cx="10278102" cy="1815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92" t="57111" r="47861" b="21444"/>
          <a:stretch/>
        </p:blipFill>
        <p:spPr bwMode="auto">
          <a:xfrm>
            <a:off x="4890051" y="4943061"/>
            <a:ext cx="5340627" cy="156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9780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53793" y="347730"/>
            <a:ext cx="11281893" cy="303941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4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Assur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guruxi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ko’pburchagin</a:t>
            </a:r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quramiz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37323" y="3604590"/>
            <a:ext cx="6391228" cy="2305879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masshtabini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olamiz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43" t="36051" r="8332" b="46649"/>
          <a:stretch/>
        </p:blipFill>
        <p:spPr bwMode="auto">
          <a:xfrm>
            <a:off x="1277798" y="590932"/>
            <a:ext cx="9349408" cy="96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21" t="44022" r="39296" b="19203"/>
          <a:stretch/>
        </p:blipFill>
        <p:spPr bwMode="auto">
          <a:xfrm>
            <a:off x="7382423" y="3896136"/>
            <a:ext cx="4304958" cy="174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3607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2429" y="334850"/>
            <a:ext cx="11281893" cy="177728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muvozanatda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ko’pburchak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269458" y="2743199"/>
            <a:ext cx="4316198" cy="4012589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kesmadagi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uzunliklarini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38620" y="2262018"/>
            <a:ext cx="4135701" cy="449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964" t="11576" r="16280" b="14657"/>
          <a:stretch/>
        </p:blipFill>
        <p:spPr bwMode="auto">
          <a:xfrm>
            <a:off x="695460" y="2262018"/>
            <a:ext cx="2573998" cy="449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029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2429" y="334850"/>
            <a:ext cx="11281893" cy="12106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kinetostatik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592429" y="1931832"/>
            <a:ext cx="5808372" cy="2144224"/>
          </a:xfrm>
          <a:prstGeom prst="flowChartAlternateProcess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bo’g’ini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6107" y="1731283"/>
            <a:ext cx="4327301" cy="378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вал 7"/>
          <p:cNvSpPr/>
          <p:nvPr/>
        </p:nvSpPr>
        <p:spPr>
          <a:xfrm>
            <a:off x="301001" y="5563206"/>
            <a:ext cx="10287486" cy="1145753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noma’lum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89" t="31160" r="61907" b="50490"/>
          <a:stretch/>
        </p:blipFill>
        <p:spPr bwMode="auto">
          <a:xfrm>
            <a:off x="1897394" y="4466257"/>
            <a:ext cx="3297457" cy="86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245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2429" y="334850"/>
            <a:ext cx="11281893" cy="12106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bo’g’inning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tenglamasini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07018" y="3283832"/>
            <a:ext cx="11467303" cy="1897768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kuchlardan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tenglamasi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26" t="16667" r="6296" b="56703"/>
          <a:stretch/>
        </p:blipFill>
        <p:spPr bwMode="auto">
          <a:xfrm>
            <a:off x="1722782" y="1740397"/>
            <a:ext cx="8189843" cy="1413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50" t="64719" r="27694" b="20825"/>
          <a:stretch/>
        </p:blipFill>
        <p:spPr bwMode="auto">
          <a:xfrm>
            <a:off x="1759806" y="5301272"/>
            <a:ext cx="7901029" cy="1364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9310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2429" y="334850"/>
            <a:ext cx="11281893" cy="1210615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uvozanat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tenglamasi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muvazanatlovchi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07018" y="3061252"/>
            <a:ext cx="11467303" cy="259742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Tayanchni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krivoshipga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reaktsiya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kuchini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ko’pburchagi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quriladi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masshtabi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524" t="30797" r="20556" b="30435"/>
          <a:stretch/>
        </p:blipFill>
        <p:spPr bwMode="auto">
          <a:xfrm>
            <a:off x="4079897" y="1663654"/>
            <a:ext cx="4306955" cy="139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74" t="46242" r="34926" b="15715"/>
          <a:stretch/>
        </p:blipFill>
        <p:spPr bwMode="auto">
          <a:xfrm>
            <a:off x="8386852" y="4926088"/>
            <a:ext cx="3780934" cy="163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6350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339403" y="202142"/>
            <a:ext cx="10058399" cy="1626658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ko’pburchagi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4590" y="2331077"/>
            <a:ext cx="4975592" cy="3812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24" t="34991" r="10242" b="34199"/>
          <a:stretch/>
        </p:blipFill>
        <p:spPr bwMode="auto">
          <a:xfrm>
            <a:off x="816067" y="4043966"/>
            <a:ext cx="5898523" cy="137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трелка вниз 1"/>
          <p:cNvSpPr/>
          <p:nvPr/>
        </p:nvSpPr>
        <p:spPr>
          <a:xfrm>
            <a:off x="1339403" y="2060621"/>
            <a:ext cx="4778062" cy="1983345"/>
          </a:xfrm>
          <a:prstGeom prst="downArrow">
            <a:avLst>
              <a:gd name="adj1" fmla="val 51078"/>
              <a:gd name="adj2" fmla="val 47051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5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endParaRPr lang="ru-RU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176" t="31866" r="3954" b="49094"/>
          <a:stretch/>
        </p:blipFill>
        <p:spPr bwMode="auto">
          <a:xfrm>
            <a:off x="477077" y="5795026"/>
            <a:ext cx="3114261" cy="696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лево 2"/>
          <p:cNvSpPr/>
          <p:nvPr/>
        </p:nvSpPr>
        <p:spPr>
          <a:xfrm>
            <a:off x="3882887" y="5102087"/>
            <a:ext cx="4386470" cy="1472803"/>
          </a:xfrm>
          <a:prstGeom prst="leftArrow">
            <a:avLst/>
          </a:prstGeom>
          <a:blipFill>
            <a:blip r:embed="rId6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rejasidan</a:t>
            </a:r>
            <a:endParaRPr lang="ru-RU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432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2465" name="Object 1"/>
          <p:cNvGraphicFramePr>
            <a:graphicFrameLocks noChangeAspect="1"/>
          </p:cNvGraphicFramePr>
          <p:nvPr/>
        </p:nvGraphicFramePr>
        <p:xfrm>
          <a:off x="640080" y="312634"/>
          <a:ext cx="10711543" cy="6361374"/>
        </p:xfrm>
        <a:graphic>
          <a:graphicData uri="http://schemas.openxmlformats.org/presentationml/2006/ole">
            <p:oleObj spid="_x0000_s62465" r:id="rId3" imgW="12287250" imgH="4914900" progId="AutoCAD.Drawing.1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679269" y="365760"/>
          <a:ext cx="5316582" cy="6009394"/>
        </p:xfrm>
        <a:graphic>
          <a:graphicData uri="http://schemas.openxmlformats.org/presentationml/2006/ole">
            <p:oleObj spid="_x0000_s63491" r:id="rId3" imgW="12287250" imgH="4914900" progId="AutoCAD.Drawing.17">
              <p:embed/>
            </p:oleObj>
          </a:graphicData>
        </a:graphic>
      </p:graphicFrame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3493" name="Object 5"/>
          <p:cNvGraphicFramePr>
            <a:graphicFrameLocks noChangeAspect="1"/>
          </p:cNvGraphicFramePr>
          <p:nvPr/>
        </p:nvGraphicFramePr>
        <p:xfrm>
          <a:off x="6531428" y="966650"/>
          <a:ext cx="4702629" cy="5376247"/>
        </p:xfrm>
        <a:graphic>
          <a:graphicData uri="http://schemas.openxmlformats.org/presentationml/2006/ole">
            <p:oleObj spid="_x0000_s63493" r:id="rId4" imgW="12287250" imgH="4914900" progId="AutoCAD.Drawing.1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трелка влево 2"/>
          <p:cNvSpPr/>
          <p:nvPr/>
        </p:nvSpPr>
        <p:spPr>
          <a:xfrm>
            <a:off x="0" y="244699"/>
            <a:ext cx="12003110" cy="6439436"/>
          </a:xfrm>
          <a:prstGeom prst="leftArrow">
            <a:avLst>
              <a:gd name="adj1" fmla="val 63200"/>
              <a:gd name="adj2" fmla="val 58400"/>
            </a:avLst>
          </a:prstGeom>
          <a:blipFill>
            <a:blip r:embed="rId2"/>
            <a:tile tx="0" ty="0" sx="100000" sy="100000" flip="none" algn="tl"/>
          </a:blipFill>
          <a:scene3d>
            <a:camera prst="isometricOffAxis1Righ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Muvozanaylovchi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deb,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boshlang’ich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qonunda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muvozanatlovchi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yurituvchi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reaktiv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692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476518" y="253658"/>
            <a:ext cx="11217498" cy="162665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N.E.Jukovskiy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richagi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977684" y="1996226"/>
            <a:ext cx="2215166" cy="1339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2428" y="3335627"/>
            <a:ext cx="11281893" cy="2550017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Qo’zg’aluvchanlik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W=1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90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gradusga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burilgan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holatidagi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rejasiga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160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339403" y="202142"/>
            <a:ext cx="10058399" cy="162665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N.E.Jukovskiy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teoremasi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5178043" y="1789980"/>
            <a:ext cx="2215166" cy="1081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62149" y="2651760"/>
            <a:ext cx="11329851" cy="3722913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200" b="1" i="1" dirty="0" smtClean="0">
                <a:solidFill>
                  <a:schemeClr val="tx1"/>
                </a:solidFill>
              </a:rPr>
              <a:t>Agar 90</a:t>
            </a:r>
            <a:r>
              <a:rPr lang="uz-Cyrl-UZ" sz="3200" b="1" i="1" baseline="30000" dirty="0" smtClean="0">
                <a:solidFill>
                  <a:schemeClr val="tx1"/>
                </a:solidFill>
              </a:rPr>
              <a:t>0</a:t>
            </a:r>
            <a:r>
              <a:rPr lang="uz-Cyrl-UZ" sz="3200" b="1" i="1" dirty="0" smtClean="0">
                <a:solidFill>
                  <a:schemeClr val="tx1"/>
                </a:solidFill>
              </a:rPr>
              <a:t> burilgan tеzliklar planining tеgishli nuqtalariga  mеxanizmga ta'sir qilayotgan barcha kuchlarni o`z yo`nalishlari bilan ko`chirib qo`ysak, shu jumladan inеrsiya kuchlarini ham, shu hamma kuchlarni tеzliklar planining qutbiga nisbatan olingan momеntlar yig`indisi nolga tеng bo`ladi.</a:t>
            </a:r>
            <a:endParaRPr lang="ru-RU" sz="3200" dirty="0" smtClean="0">
              <a:solidFill>
                <a:schemeClr val="tx1"/>
              </a:solidFill>
            </a:endParaRPr>
          </a:p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728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1" name="Object 1"/>
          <p:cNvGraphicFramePr>
            <a:graphicFrameLocks noChangeAspect="1"/>
          </p:cNvGraphicFramePr>
          <p:nvPr/>
        </p:nvGraphicFramePr>
        <p:xfrm>
          <a:off x="1358538" y="0"/>
          <a:ext cx="8621485" cy="6361611"/>
        </p:xfrm>
        <a:graphic>
          <a:graphicData uri="http://schemas.openxmlformats.org/presentationml/2006/ole">
            <p:oleObj spid="_x0000_s66561" r:id="rId3" imgW="12287250" imgH="5505450" progId="AutoCAD.Drawing.17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0160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6" t="10507" r="999" b="8515"/>
          <a:stretch/>
        </p:blipFill>
        <p:spPr bwMode="auto">
          <a:xfrm>
            <a:off x="404948" y="917583"/>
            <a:ext cx="11103429" cy="5771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483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1803</TotalTime>
  <Words>356</Words>
  <Application>Microsoft Office PowerPoint</Application>
  <PresentationFormat>Произвольный</PresentationFormat>
  <Paragraphs>36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Легкий дым</vt:lpstr>
      <vt:lpstr>AutoCAD.Drawing.17</vt:lpstr>
      <vt:lpstr>Ma’ruza №6 Mexanizmlarning kinetostatik hisobi.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New Tech</cp:lastModifiedBy>
  <cp:revision>162</cp:revision>
  <dcterms:created xsi:type="dcterms:W3CDTF">2016-11-02T09:43:45Z</dcterms:created>
  <dcterms:modified xsi:type="dcterms:W3CDTF">2018-04-14T14:57:16Z</dcterms:modified>
</cp:coreProperties>
</file>