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21" r:id="rId3"/>
    <p:sldId id="322" r:id="rId4"/>
    <p:sldId id="323" r:id="rId5"/>
    <p:sldId id="324" r:id="rId6"/>
    <p:sldId id="325" r:id="rId7"/>
    <p:sldId id="294" r:id="rId8"/>
    <p:sldId id="320" r:id="rId9"/>
    <p:sldId id="319" r:id="rId10"/>
    <p:sldId id="285" r:id="rId11"/>
    <p:sldId id="284" r:id="rId12"/>
    <p:sldId id="288" r:id="rId13"/>
    <p:sldId id="289" r:id="rId14"/>
    <p:sldId id="290" r:id="rId15"/>
    <p:sldId id="291" r:id="rId16"/>
    <p:sldId id="299" r:id="rId17"/>
    <p:sldId id="331" r:id="rId18"/>
    <p:sldId id="330" r:id="rId19"/>
    <p:sldId id="297" r:id="rId20"/>
    <p:sldId id="295" r:id="rId21"/>
    <p:sldId id="298" r:id="rId22"/>
    <p:sldId id="300" r:id="rId23"/>
    <p:sldId id="304" r:id="rId24"/>
    <p:sldId id="301" r:id="rId25"/>
    <p:sldId id="308" r:id="rId26"/>
    <p:sldId id="306" r:id="rId27"/>
    <p:sldId id="309" r:id="rId28"/>
    <p:sldId id="307" r:id="rId29"/>
    <p:sldId id="310" r:id="rId30"/>
    <p:sldId id="311" r:id="rId31"/>
    <p:sldId id="312" r:id="rId32"/>
    <p:sldId id="313" r:id="rId33"/>
    <p:sldId id="314" r:id="rId34"/>
    <p:sldId id="315" r:id="rId35"/>
    <p:sldId id="316" r:id="rId36"/>
    <p:sldId id="317" r:id="rId37"/>
    <p:sldId id="327" r:id="rId38"/>
    <p:sldId id="318" r:id="rId39"/>
    <p:sldId id="278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49" autoAdjust="0"/>
    <p:restoredTop sz="94660"/>
  </p:normalViewPr>
  <p:slideViewPr>
    <p:cSldViewPr snapToGrid="0">
      <p:cViewPr>
        <p:scale>
          <a:sx n="66" d="100"/>
          <a:sy n="66" d="100"/>
        </p:scale>
        <p:origin x="-768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image" Target="../media/image31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image" Target="../media/image14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86AA01-2CA1-4C42-B893-CCE049BB0F2E}" type="doc">
      <dgm:prSet loTypeId="urn:microsoft.com/office/officeart/2005/8/layout/hierarchy2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9252DE-F44C-4F18-960B-7A30E0F0769D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8CFABCFD-52A8-4313-B697-6FCCE553B345}" type="parTrans" cxnId="{CED97AD6-99DC-491B-9673-EC52E88B25D0}">
      <dgm:prSet/>
      <dgm:spPr/>
      <dgm:t>
        <a:bodyPr/>
        <a:lstStyle/>
        <a:p>
          <a:endParaRPr lang="ru-RU"/>
        </a:p>
      </dgm:t>
    </dgm:pt>
    <dgm:pt modelId="{4A5C373F-6EB0-4691-B5A9-28EB89F800D8}" type="sibTrans" cxnId="{CED97AD6-99DC-491B-9673-EC52E88B25D0}">
      <dgm:prSet/>
      <dgm:spPr/>
      <dgm:t>
        <a:bodyPr/>
        <a:lstStyle/>
        <a:p>
          <a:endParaRPr lang="ru-RU"/>
        </a:p>
      </dgm:t>
    </dgm:pt>
    <dgm:pt modelId="{84DD4FE7-DD9C-4990-B52B-48CBE2A3F2A0}">
      <dgm:prSet phldrT="[Текст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53D9CC79-360C-49F2-811A-70803C288097}" type="parTrans" cxnId="{B2C9776C-4CE3-4A7F-B660-F898F0182314}">
      <dgm:prSet/>
      <dgm:spPr/>
      <dgm:t>
        <a:bodyPr/>
        <a:lstStyle/>
        <a:p>
          <a:endParaRPr lang="ru-RU"/>
        </a:p>
      </dgm:t>
    </dgm:pt>
    <dgm:pt modelId="{AD00FD19-45B9-45D0-BAF2-309AEA6D0493}" type="sibTrans" cxnId="{B2C9776C-4CE3-4A7F-B660-F898F0182314}">
      <dgm:prSet/>
      <dgm:spPr/>
      <dgm:t>
        <a:bodyPr/>
        <a:lstStyle/>
        <a:p>
          <a:endParaRPr lang="ru-RU"/>
        </a:p>
      </dgm:t>
    </dgm:pt>
    <dgm:pt modelId="{16732CBC-191F-4439-8258-669BE26C45B3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2">
              <a:lumMod val="60000"/>
              <a:lumOff val="40000"/>
            </a:schemeClr>
          </a:solidFill>
        </a:ln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749400E8-09D8-434D-A611-FD90FB75BDEA}" type="parTrans" cxnId="{0B690C3B-EE33-4CBC-87A0-D0EC2FF931DF}">
      <dgm:prSet/>
      <dgm:spPr/>
      <dgm:t>
        <a:bodyPr/>
        <a:lstStyle/>
        <a:p>
          <a:endParaRPr lang="ru-RU"/>
        </a:p>
      </dgm:t>
    </dgm:pt>
    <dgm:pt modelId="{7BE541B1-A263-4557-B02E-66D665545A2A}" type="sibTrans" cxnId="{0B690C3B-EE33-4CBC-87A0-D0EC2FF931DF}">
      <dgm:prSet/>
      <dgm:spPr/>
      <dgm:t>
        <a:bodyPr/>
        <a:lstStyle/>
        <a:p>
          <a:endParaRPr lang="ru-RU"/>
        </a:p>
      </dgm:t>
    </dgm:pt>
    <dgm:pt modelId="{A851C53C-48EF-4AD2-B269-931CA618E22E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28FFFAAE-BB06-4222-9563-E39A2D883364}" type="parTrans" cxnId="{31611EF2-C617-4A5B-A4E2-2B5414716F2E}">
      <dgm:prSet/>
      <dgm:spPr/>
      <dgm:t>
        <a:bodyPr/>
        <a:lstStyle/>
        <a:p>
          <a:endParaRPr lang="ru-RU"/>
        </a:p>
      </dgm:t>
    </dgm:pt>
    <dgm:pt modelId="{481F068F-656E-4FDB-A099-868034073650}" type="sibTrans" cxnId="{31611EF2-C617-4A5B-A4E2-2B5414716F2E}">
      <dgm:prSet/>
      <dgm:spPr/>
      <dgm:t>
        <a:bodyPr/>
        <a:lstStyle/>
        <a:p>
          <a:endParaRPr lang="ru-RU"/>
        </a:p>
      </dgm:t>
    </dgm:pt>
    <dgm:pt modelId="{FF32033D-066B-4ED3-8E3C-8E4579D6D71A}" type="pres">
      <dgm:prSet presAssocID="{4E86AA01-2CA1-4C42-B893-CCE049BB0F2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3019BB-EE82-4E36-8232-E50A8161B840}" type="pres">
      <dgm:prSet presAssocID="{C09252DE-F44C-4F18-960B-7A30E0F0769D}" presName="root1" presStyleCnt="0"/>
      <dgm:spPr/>
    </dgm:pt>
    <dgm:pt modelId="{73D7C679-1BA2-460B-8857-3836498D4759}" type="pres">
      <dgm:prSet presAssocID="{C09252DE-F44C-4F18-960B-7A30E0F0769D}" presName="LevelOneTextNode" presStyleLbl="node0" presStyleIdx="0" presStyleCnt="1" custScaleX="164365" custScaleY="146201" custLinFactNeighborX="-320" custLinFactNeighborY="-9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1F0033-61CA-4604-B821-8BF692F7DDDB}" type="pres">
      <dgm:prSet presAssocID="{C09252DE-F44C-4F18-960B-7A30E0F0769D}" presName="level2hierChild" presStyleCnt="0"/>
      <dgm:spPr/>
    </dgm:pt>
    <dgm:pt modelId="{D40EA488-C944-4B54-AB55-6EAF2B7AAF17}" type="pres">
      <dgm:prSet presAssocID="{53D9CC79-360C-49F2-811A-70803C288097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41BB0529-EBE4-4B95-861C-D86FE8E77913}" type="pres">
      <dgm:prSet presAssocID="{53D9CC79-360C-49F2-811A-70803C288097}" presName="connTx" presStyleLbl="parChTrans1D2" presStyleIdx="0" presStyleCnt="3"/>
      <dgm:spPr/>
      <dgm:t>
        <a:bodyPr/>
        <a:lstStyle/>
        <a:p>
          <a:endParaRPr lang="ru-RU"/>
        </a:p>
      </dgm:t>
    </dgm:pt>
    <dgm:pt modelId="{6BFDFC6C-966A-47F3-BAF3-BF11941937B1}" type="pres">
      <dgm:prSet presAssocID="{84DD4FE7-DD9C-4990-B52B-48CBE2A3F2A0}" presName="root2" presStyleCnt="0"/>
      <dgm:spPr/>
    </dgm:pt>
    <dgm:pt modelId="{C0133199-58ED-4031-B8C4-5F16DCC0431C}" type="pres">
      <dgm:prSet presAssocID="{84DD4FE7-DD9C-4990-B52B-48CBE2A3F2A0}" presName="LevelTwoTextNode" presStyleLbl="node2" presStyleIdx="0" presStyleCnt="3" custScaleX="164618" custLinFactNeighborX="-25716" custLinFactNeighborY="18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9C332A-E523-4C82-8AD1-A3B0A6491F92}" type="pres">
      <dgm:prSet presAssocID="{84DD4FE7-DD9C-4990-B52B-48CBE2A3F2A0}" presName="level3hierChild" presStyleCnt="0"/>
      <dgm:spPr/>
    </dgm:pt>
    <dgm:pt modelId="{8F29680D-B183-424F-B580-A61B151F9FA1}" type="pres">
      <dgm:prSet presAssocID="{28FFFAAE-BB06-4222-9563-E39A2D883364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BACFA794-BFF3-43E5-85D8-9702DF1C6F90}" type="pres">
      <dgm:prSet presAssocID="{28FFFAAE-BB06-4222-9563-E39A2D883364}" presName="connTx" presStyleLbl="parChTrans1D2" presStyleIdx="1" presStyleCnt="3"/>
      <dgm:spPr/>
      <dgm:t>
        <a:bodyPr/>
        <a:lstStyle/>
        <a:p>
          <a:endParaRPr lang="ru-RU"/>
        </a:p>
      </dgm:t>
    </dgm:pt>
    <dgm:pt modelId="{E62508FC-BDE5-479E-AF74-3B418E8FEC3E}" type="pres">
      <dgm:prSet presAssocID="{A851C53C-48EF-4AD2-B269-931CA618E22E}" presName="root2" presStyleCnt="0"/>
      <dgm:spPr/>
    </dgm:pt>
    <dgm:pt modelId="{14693311-B3AD-488B-8251-146AAF8B67E9}" type="pres">
      <dgm:prSet presAssocID="{A851C53C-48EF-4AD2-B269-931CA618E22E}" presName="LevelTwoTextNode" presStyleLbl="node2" presStyleIdx="1" presStyleCnt="3" custScaleX="163559" custLinFactY="59710" custLinFactNeighborX="-27972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1EB884-E1EB-4493-B9BE-A5EED5636529}" type="pres">
      <dgm:prSet presAssocID="{A851C53C-48EF-4AD2-B269-931CA618E22E}" presName="level3hierChild" presStyleCnt="0"/>
      <dgm:spPr/>
    </dgm:pt>
    <dgm:pt modelId="{804EDB36-F94D-4F99-8F58-A98B98AA9912}" type="pres">
      <dgm:prSet presAssocID="{749400E8-09D8-434D-A611-FD90FB75BDEA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42368F6E-3256-43FA-B993-2F0AF347596E}" type="pres">
      <dgm:prSet presAssocID="{749400E8-09D8-434D-A611-FD90FB75BDEA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BD70F45-2343-47EC-B0DD-D7964B35E196}" type="pres">
      <dgm:prSet presAssocID="{16732CBC-191F-4439-8258-669BE26C45B3}" presName="root2" presStyleCnt="0"/>
      <dgm:spPr/>
    </dgm:pt>
    <dgm:pt modelId="{9BD9C3E2-6942-424E-98F4-5988C955096E}" type="pres">
      <dgm:prSet presAssocID="{16732CBC-191F-4439-8258-669BE26C45B3}" presName="LevelTwoTextNode" presStyleLbl="node2" presStyleIdx="2" presStyleCnt="3" custScaleX="166749" custScaleY="140866" custLinFactY="-11886" custLinFactNeighborX="-17276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BF6546-11A0-4FA4-AA9D-834EAFBC8076}" type="pres">
      <dgm:prSet presAssocID="{16732CBC-191F-4439-8258-669BE26C45B3}" presName="level3hierChild" presStyleCnt="0"/>
      <dgm:spPr/>
    </dgm:pt>
  </dgm:ptLst>
  <dgm:cxnLst>
    <dgm:cxn modelId="{6E74DEA4-E514-4E25-BE52-5FCEB7169112}" type="presOf" srcId="{4E86AA01-2CA1-4C42-B893-CCE049BB0F2E}" destId="{FF32033D-066B-4ED3-8E3C-8E4579D6D71A}" srcOrd="0" destOrd="0" presId="urn:microsoft.com/office/officeart/2005/8/layout/hierarchy2"/>
    <dgm:cxn modelId="{2802824B-FE83-45A8-99AC-546B34996CF0}" type="presOf" srcId="{84DD4FE7-DD9C-4990-B52B-48CBE2A3F2A0}" destId="{C0133199-58ED-4031-B8C4-5F16DCC0431C}" srcOrd="0" destOrd="0" presId="urn:microsoft.com/office/officeart/2005/8/layout/hierarchy2"/>
    <dgm:cxn modelId="{27788A3D-14A4-4FB4-8533-76365DD7C281}" type="presOf" srcId="{749400E8-09D8-434D-A611-FD90FB75BDEA}" destId="{42368F6E-3256-43FA-B993-2F0AF347596E}" srcOrd="1" destOrd="0" presId="urn:microsoft.com/office/officeart/2005/8/layout/hierarchy2"/>
    <dgm:cxn modelId="{A3433BEE-6943-4497-B4E4-9427C8467FC1}" type="presOf" srcId="{28FFFAAE-BB06-4222-9563-E39A2D883364}" destId="{BACFA794-BFF3-43E5-85D8-9702DF1C6F90}" srcOrd="1" destOrd="0" presId="urn:microsoft.com/office/officeart/2005/8/layout/hierarchy2"/>
    <dgm:cxn modelId="{A1E6050D-A804-4154-BD51-6CC996E83727}" type="presOf" srcId="{28FFFAAE-BB06-4222-9563-E39A2D883364}" destId="{8F29680D-B183-424F-B580-A61B151F9FA1}" srcOrd="0" destOrd="0" presId="urn:microsoft.com/office/officeart/2005/8/layout/hierarchy2"/>
    <dgm:cxn modelId="{0E29EE9D-DFA6-4E73-9751-56792633CF8F}" type="presOf" srcId="{749400E8-09D8-434D-A611-FD90FB75BDEA}" destId="{804EDB36-F94D-4F99-8F58-A98B98AA9912}" srcOrd="0" destOrd="0" presId="urn:microsoft.com/office/officeart/2005/8/layout/hierarchy2"/>
    <dgm:cxn modelId="{B2C9776C-4CE3-4A7F-B660-F898F0182314}" srcId="{C09252DE-F44C-4F18-960B-7A30E0F0769D}" destId="{84DD4FE7-DD9C-4990-B52B-48CBE2A3F2A0}" srcOrd="0" destOrd="0" parTransId="{53D9CC79-360C-49F2-811A-70803C288097}" sibTransId="{AD00FD19-45B9-45D0-BAF2-309AEA6D0493}"/>
    <dgm:cxn modelId="{F8F45972-9EF9-44B6-BEF5-019F1BEBEE22}" type="presOf" srcId="{53D9CC79-360C-49F2-811A-70803C288097}" destId="{D40EA488-C944-4B54-AB55-6EAF2B7AAF17}" srcOrd="0" destOrd="0" presId="urn:microsoft.com/office/officeart/2005/8/layout/hierarchy2"/>
    <dgm:cxn modelId="{786732AC-2045-4BC7-B33E-77745A30A469}" type="presOf" srcId="{C09252DE-F44C-4F18-960B-7A30E0F0769D}" destId="{73D7C679-1BA2-460B-8857-3836498D4759}" srcOrd="0" destOrd="0" presId="urn:microsoft.com/office/officeart/2005/8/layout/hierarchy2"/>
    <dgm:cxn modelId="{0F6F469B-5D1A-4461-8745-53E49BAAB73E}" type="presOf" srcId="{16732CBC-191F-4439-8258-669BE26C45B3}" destId="{9BD9C3E2-6942-424E-98F4-5988C955096E}" srcOrd="0" destOrd="0" presId="urn:microsoft.com/office/officeart/2005/8/layout/hierarchy2"/>
    <dgm:cxn modelId="{CED97AD6-99DC-491B-9673-EC52E88B25D0}" srcId="{4E86AA01-2CA1-4C42-B893-CCE049BB0F2E}" destId="{C09252DE-F44C-4F18-960B-7A30E0F0769D}" srcOrd="0" destOrd="0" parTransId="{8CFABCFD-52A8-4313-B697-6FCCE553B345}" sibTransId="{4A5C373F-6EB0-4691-B5A9-28EB89F800D8}"/>
    <dgm:cxn modelId="{DFF1AD6C-C6A9-4141-AFF0-B24BB4352FF8}" type="presOf" srcId="{53D9CC79-360C-49F2-811A-70803C288097}" destId="{41BB0529-EBE4-4B95-861C-D86FE8E77913}" srcOrd="1" destOrd="0" presId="urn:microsoft.com/office/officeart/2005/8/layout/hierarchy2"/>
    <dgm:cxn modelId="{B52C1A62-6F45-4A90-BA57-E67E0EE3CBBE}" type="presOf" srcId="{A851C53C-48EF-4AD2-B269-931CA618E22E}" destId="{14693311-B3AD-488B-8251-146AAF8B67E9}" srcOrd="0" destOrd="0" presId="urn:microsoft.com/office/officeart/2005/8/layout/hierarchy2"/>
    <dgm:cxn modelId="{0B690C3B-EE33-4CBC-87A0-D0EC2FF931DF}" srcId="{C09252DE-F44C-4F18-960B-7A30E0F0769D}" destId="{16732CBC-191F-4439-8258-669BE26C45B3}" srcOrd="2" destOrd="0" parTransId="{749400E8-09D8-434D-A611-FD90FB75BDEA}" sibTransId="{7BE541B1-A263-4557-B02E-66D665545A2A}"/>
    <dgm:cxn modelId="{31611EF2-C617-4A5B-A4E2-2B5414716F2E}" srcId="{C09252DE-F44C-4F18-960B-7A30E0F0769D}" destId="{A851C53C-48EF-4AD2-B269-931CA618E22E}" srcOrd="1" destOrd="0" parTransId="{28FFFAAE-BB06-4222-9563-E39A2D883364}" sibTransId="{481F068F-656E-4FDB-A099-868034073650}"/>
    <dgm:cxn modelId="{4171EF1F-E465-45DC-B79F-643EC27E52FE}" type="presParOf" srcId="{FF32033D-066B-4ED3-8E3C-8E4579D6D71A}" destId="{793019BB-EE82-4E36-8232-E50A8161B840}" srcOrd="0" destOrd="0" presId="urn:microsoft.com/office/officeart/2005/8/layout/hierarchy2"/>
    <dgm:cxn modelId="{E8298875-2F13-4050-8A82-2E64F6809B8C}" type="presParOf" srcId="{793019BB-EE82-4E36-8232-E50A8161B840}" destId="{73D7C679-1BA2-460B-8857-3836498D4759}" srcOrd="0" destOrd="0" presId="urn:microsoft.com/office/officeart/2005/8/layout/hierarchy2"/>
    <dgm:cxn modelId="{F87910BD-72B7-4F38-A5A9-8607973E86C4}" type="presParOf" srcId="{793019BB-EE82-4E36-8232-E50A8161B840}" destId="{831F0033-61CA-4604-B821-8BF692F7DDDB}" srcOrd="1" destOrd="0" presId="urn:microsoft.com/office/officeart/2005/8/layout/hierarchy2"/>
    <dgm:cxn modelId="{9BF37AF7-7E58-43A8-B042-4D4D5EEA70E4}" type="presParOf" srcId="{831F0033-61CA-4604-B821-8BF692F7DDDB}" destId="{D40EA488-C944-4B54-AB55-6EAF2B7AAF17}" srcOrd="0" destOrd="0" presId="urn:microsoft.com/office/officeart/2005/8/layout/hierarchy2"/>
    <dgm:cxn modelId="{3B00005B-8E25-487E-BCCE-D26569C8E856}" type="presParOf" srcId="{D40EA488-C944-4B54-AB55-6EAF2B7AAF17}" destId="{41BB0529-EBE4-4B95-861C-D86FE8E77913}" srcOrd="0" destOrd="0" presId="urn:microsoft.com/office/officeart/2005/8/layout/hierarchy2"/>
    <dgm:cxn modelId="{39B073F2-4A76-4301-9986-863347712187}" type="presParOf" srcId="{831F0033-61CA-4604-B821-8BF692F7DDDB}" destId="{6BFDFC6C-966A-47F3-BAF3-BF11941937B1}" srcOrd="1" destOrd="0" presId="urn:microsoft.com/office/officeart/2005/8/layout/hierarchy2"/>
    <dgm:cxn modelId="{869DF21D-E224-4810-998F-412534719B75}" type="presParOf" srcId="{6BFDFC6C-966A-47F3-BAF3-BF11941937B1}" destId="{C0133199-58ED-4031-B8C4-5F16DCC0431C}" srcOrd="0" destOrd="0" presId="urn:microsoft.com/office/officeart/2005/8/layout/hierarchy2"/>
    <dgm:cxn modelId="{881DFD47-BD8B-4B06-8F9A-5541D1B46DD1}" type="presParOf" srcId="{6BFDFC6C-966A-47F3-BAF3-BF11941937B1}" destId="{0A9C332A-E523-4C82-8AD1-A3B0A6491F92}" srcOrd="1" destOrd="0" presId="urn:microsoft.com/office/officeart/2005/8/layout/hierarchy2"/>
    <dgm:cxn modelId="{33B6105D-3AE6-4D90-8542-7DEA3652E932}" type="presParOf" srcId="{831F0033-61CA-4604-B821-8BF692F7DDDB}" destId="{8F29680D-B183-424F-B580-A61B151F9FA1}" srcOrd="2" destOrd="0" presId="urn:microsoft.com/office/officeart/2005/8/layout/hierarchy2"/>
    <dgm:cxn modelId="{E1D1EF8B-2877-4E03-B8F0-AA79358271DE}" type="presParOf" srcId="{8F29680D-B183-424F-B580-A61B151F9FA1}" destId="{BACFA794-BFF3-43E5-85D8-9702DF1C6F90}" srcOrd="0" destOrd="0" presId="urn:microsoft.com/office/officeart/2005/8/layout/hierarchy2"/>
    <dgm:cxn modelId="{C6BE0654-9131-4111-9FF0-5E224894B8DE}" type="presParOf" srcId="{831F0033-61CA-4604-B821-8BF692F7DDDB}" destId="{E62508FC-BDE5-479E-AF74-3B418E8FEC3E}" srcOrd="3" destOrd="0" presId="urn:microsoft.com/office/officeart/2005/8/layout/hierarchy2"/>
    <dgm:cxn modelId="{7B66048E-BBE4-4E69-BCF2-9065915ABDCC}" type="presParOf" srcId="{E62508FC-BDE5-479E-AF74-3B418E8FEC3E}" destId="{14693311-B3AD-488B-8251-146AAF8B67E9}" srcOrd="0" destOrd="0" presId="urn:microsoft.com/office/officeart/2005/8/layout/hierarchy2"/>
    <dgm:cxn modelId="{3D661790-3812-4DC4-8861-2B5D77A1CE10}" type="presParOf" srcId="{E62508FC-BDE5-479E-AF74-3B418E8FEC3E}" destId="{0A1EB884-E1EB-4493-B9BE-A5EED5636529}" srcOrd="1" destOrd="0" presId="urn:microsoft.com/office/officeart/2005/8/layout/hierarchy2"/>
    <dgm:cxn modelId="{AD53B3F9-0BA2-49BA-9A3F-F6359B712356}" type="presParOf" srcId="{831F0033-61CA-4604-B821-8BF692F7DDDB}" destId="{804EDB36-F94D-4F99-8F58-A98B98AA9912}" srcOrd="4" destOrd="0" presId="urn:microsoft.com/office/officeart/2005/8/layout/hierarchy2"/>
    <dgm:cxn modelId="{97A3E705-4394-43B7-A36B-B54A93B9A386}" type="presParOf" srcId="{804EDB36-F94D-4F99-8F58-A98B98AA9912}" destId="{42368F6E-3256-43FA-B993-2F0AF347596E}" srcOrd="0" destOrd="0" presId="urn:microsoft.com/office/officeart/2005/8/layout/hierarchy2"/>
    <dgm:cxn modelId="{FFAF7EEF-8DAA-4CD8-A612-E9C1A46F3F11}" type="presParOf" srcId="{831F0033-61CA-4604-B821-8BF692F7DDDB}" destId="{4BD70F45-2343-47EC-B0DD-D7964B35E196}" srcOrd="5" destOrd="0" presId="urn:microsoft.com/office/officeart/2005/8/layout/hierarchy2"/>
    <dgm:cxn modelId="{8254313D-695E-4A39-A862-088320E366AA}" type="presParOf" srcId="{4BD70F45-2343-47EC-B0DD-D7964B35E196}" destId="{9BD9C3E2-6942-424E-98F4-5988C955096E}" srcOrd="0" destOrd="0" presId="urn:microsoft.com/office/officeart/2005/8/layout/hierarchy2"/>
    <dgm:cxn modelId="{FEE029BF-40E8-498A-A53F-A4B601B26402}" type="presParOf" srcId="{4BD70F45-2343-47EC-B0DD-D7964B35E196}" destId="{C9BF6546-11A0-4FA4-AA9D-834EAFBC807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>
        <a:solidFill>
          <a:srgbClr val="FFFF00">
            <a:alpha val="80000"/>
          </a:srgbClr>
        </a:solid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bo’g’inlarning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parallel-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endParaRPr lang="en-US" sz="4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>
        <a:solidFill>
          <a:srgbClr val="92D050">
            <a:alpha val="70000"/>
          </a:srgbClr>
        </a:solid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ilgarilanma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tosh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>
        <a:solidFill>
          <a:srgbClr val="92D050">
            <a:alpha val="50000"/>
          </a:srgbClr>
        </a:solidFill>
      </dgm:spPr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Sirpanuvchi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turtkich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374210" custScaleY="1612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67024" custScaleY="135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3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3" custScaleX="154397" custScaleY="1436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3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137426" custScaleY="126619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3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3" custScaleX="136631" custScaleY="1548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3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43068" custScaleY="16769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2" presStyleCnt="3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2" presStyleCnt="3" custScaleX="127987" custScaleY="1456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2" presStyleCnt="3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47221BE1-2BE8-44AB-836C-6E6BCF8913B7}" type="presOf" srcId="{8C91AA0D-3124-4A23-834F-4A5F21386BD1}" destId="{B4B241AA-11C5-43FA-9B06-08F8889AF3BC}" srcOrd="1" destOrd="0" presId="urn:microsoft.com/office/officeart/2005/8/layout/orgChart1"/>
    <dgm:cxn modelId="{D2A0DD06-3BD2-4015-A711-629591BBC6B5}" type="presOf" srcId="{26FCDCC8-DFA5-4BD0-A112-EC4F40A16E57}" destId="{ECC75FFD-007D-4191-9A27-235D6F4066FB}" srcOrd="0" destOrd="0" presId="urn:microsoft.com/office/officeart/2005/8/layout/orgChart1"/>
    <dgm:cxn modelId="{2C26B3B6-7BD1-42C0-A7F8-412CB4584D86}" type="presOf" srcId="{607B4F6E-9DE4-4C91-8A21-FD8D24D8BA7B}" destId="{7E75106C-D11B-4A9B-A9C5-851668E25FDD}" srcOrd="0" destOrd="0" presId="urn:microsoft.com/office/officeart/2005/8/layout/orgChart1"/>
    <dgm:cxn modelId="{23A095C5-A817-4CD7-9C74-56FEF9020055}" type="presOf" srcId="{0D4939A7-6575-4630-AA05-75C44AB00FE6}" destId="{7209582A-D77E-4818-8338-0F05FCA12D44}" srcOrd="1" destOrd="0" presId="urn:microsoft.com/office/officeart/2005/8/layout/orgChart1"/>
    <dgm:cxn modelId="{4DFDE8A0-858A-4551-B562-AA0675646E23}" type="presOf" srcId="{9A814D11-ED51-4DD0-801D-E60FB4B3E1A9}" destId="{2A37BFDB-7A2E-4545-99D2-7507906C06D4}" srcOrd="0" destOrd="0" presId="urn:microsoft.com/office/officeart/2005/8/layout/orgChart1"/>
    <dgm:cxn modelId="{62657461-EDE8-4F55-BBE9-D88F841C47E2}" type="presOf" srcId="{B926D3EA-7262-4A64-AD59-0F53ABA832FA}" destId="{D06BBC8C-705B-4B1A-845E-1BD514199DF1}" srcOrd="1" destOrd="0" presId="urn:microsoft.com/office/officeart/2005/8/layout/orgChart1"/>
    <dgm:cxn modelId="{8AE83E3A-D380-417F-9656-F650BE28F06B}" type="presOf" srcId="{FCFA9D72-5C74-4FC4-8BFB-5718AFE329A0}" destId="{E1B888D1-6F5F-406E-B54D-67131C63E692}" srcOrd="0" destOrd="0" presId="urn:microsoft.com/office/officeart/2005/8/layout/orgChart1"/>
    <dgm:cxn modelId="{F5D21154-FB50-472C-A609-4127EC066D03}" type="presOf" srcId="{8C91AA0D-3124-4A23-834F-4A5F21386BD1}" destId="{42E3F8D1-4D9D-4DCC-AA59-1AE03C319C1F}" srcOrd="0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3992610C-E5BE-48B0-AD87-A5320A87000C}" type="presOf" srcId="{6ED72BAB-3A1E-4322-A87A-93F6F5CF1ACF}" destId="{0E1EE1BC-7E1B-49AB-AF00-0916624C8985}" srcOrd="1" destOrd="0" presId="urn:microsoft.com/office/officeart/2005/8/layout/orgChart1"/>
    <dgm:cxn modelId="{83525EC1-6D37-4B44-AF06-CE6C92610B04}" type="presOf" srcId="{8BA15E3D-1FD0-441B-BBC5-D42397531BFB}" destId="{E0ED25EE-F295-4E53-BAF3-B6157B1BAF2F}" srcOrd="0" destOrd="0" presId="urn:microsoft.com/office/officeart/2005/8/layout/orgChart1"/>
    <dgm:cxn modelId="{BDE17851-CFA8-44C1-BB3A-D6AA9C537F2B}" type="presOf" srcId="{99022773-6120-4937-8E99-926813883AC5}" destId="{2AE1DF56-FABA-46CE-AC65-CF09AA055382}" srcOrd="0" destOrd="0" presId="urn:microsoft.com/office/officeart/2005/8/layout/orgChart1"/>
    <dgm:cxn modelId="{ED9FD49E-28DE-4575-A641-C816951E880E}" type="presOf" srcId="{B926D3EA-7262-4A64-AD59-0F53ABA832FA}" destId="{C519EF94-B8F8-4208-9C69-58D2A8156ED3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E8B26908-F286-4412-9AD0-46924D1FF6C3}" type="presOf" srcId="{0D4939A7-6575-4630-AA05-75C44AB00FE6}" destId="{AA297A4E-FA6B-4DEF-9B40-0D84076E417B}" srcOrd="0" destOrd="0" presId="urn:microsoft.com/office/officeart/2005/8/layout/orgChart1"/>
    <dgm:cxn modelId="{CB88A7EE-3112-48F3-99CC-303F40AC2FAB}" type="presOf" srcId="{69C6B420-0ABF-40A5-AB35-F4555FB61D1A}" destId="{883BA0E6-EB9C-4B80-8E48-A10186B6374E}" srcOrd="0" destOrd="0" presId="urn:microsoft.com/office/officeart/2005/8/layout/orgChart1"/>
    <dgm:cxn modelId="{F9FCF6F4-5C15-4BFB-A525-0A3088D2AF54}" type="presOf" srcId="{6F8D170D-E2D7-47F0-9BB6-5AD4EB969391}" destId="{DA2004C5-D723-45FF-93A2-89549AEAC90D}" srcOrd="0" destOrd="0" presId="urn:microsoft.com/office/officeart/2005/8/layout/orgChart1"/>
    <dgm:cxn modelId="{C1983ABE-3EC3-49A5-807A-B25A14BA54A4}" type="presOf" srcId="{6ED72BAB-3A1E-4322-A87A-93F6F5CF1ACF}" destId="{DFABFAA1-1E05-44B4-88FB-2EEF5C3E52F8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DD119974-CB49-411D-A8CB-8329056B2BC0}" type="presOf" srcId="{073558E1-5D65-4CA2-B63F-D565C4F37F89}" destId="{B8AB0461-B0A7-4A10-8B18-73A84C74758D}" srcOrd="0" destOrd="0" presId="urn:microsoft.com/office/officeart/2005/8/layout/orgChart1"/>
    <dgm:cxn modelId="{F68E4770-38A0-4640-A04F-17E5D2228EB6}" type="presOf" srcId="{99022773-6120-4937-8E99-926813883AC5}" destId="{528A6765-1836-4A90-A4CE-DB08901C6149}" srcOrd="1" destOrd="0" presId="urn:microsoft.com/office/officeart/2005/8/layout/orgChart1"/>
    <dgm:cxn modelId="{4E3159B9-B4AD-44D1-890D-48D3357A056A}" type="presOf" srcId="{BEC61D2F-CC31-4146-9294-B1B6FF462A61}" destId="{79AF0B19-6AB6-4AC6-BD86-8D4868D66F7B}" srcOrd="0" destOrd="0" presId="urn:microsoft.com/office/officeart/2005/8/layout/orgChart1"/>
    <dgm:cxn modelId="{B64A39B1-512F-4D68-9236-280B17823DAF}" type="presOf" srcId="{607B4F6E-9DE4-4C91-8A21-FD8D24D8BA7B}" destId="{63DF2387-D6FA-426B-88F8-521DFDEAF86D}" srcOrd="1" destOrd="0" presId="urn:microsoft.com/office/officeart/2005/8/layout/orgChart1"/>
    <dgm:cxn modelId="{9E6284B7-9E95-49FC-A9C1-B37D1D135F8C}" type="presOf" srcId="{073558E1-5D65-4CA2-B63F-D565C4F37F89}" destId="{077C84B3-DB0D-4F2A-AE27-C74CE7A96D4C}" srcOrd="1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63011514-0F05-417E-91D5-D0473553A1AE}" type="presParOf" srcId="{E0ED25EE-F295-4E53-BAF3-B6157B1BAF2F}" destId="{056A9AA8-FD94-4FE7-824B-A3EB016580D6}" srcOrd="0" destOrd="0" presId="urn:microsoft.com/office/officeart/2005/8/layout/orgChart1"/>
    <dgm:cxn modelId="{6E27CD2D-2B80-440C-B73B-075649EA4ED0}" type="presParOf" srcId="{056A9AA8-FD94-4FE7-824B-A3EB016580D6}" destId="{2A330FC4-5794-460B-8B44-D2FC7433E2AC}" srcOrd="0" destOrd="0" presId="urn:microsoft.com/office/officeart/2005/8/layout/orgChart1"/>
    <dgm:cxn modelId="{E1F5ABDF-6733-40F4-B293-1E27A8FC5079}" type="presParOf" srcId="{2A330FC4-5794-460B-8B44-D2FC7433E2AC}" destId="{C519EF94-B8F8-4208-9C69-58D2A8156ED3}" srcOrd="0" destOrd="0" presId="urn:microsoft.com/office/officeart/2005/8/layout/orgChart1"/>
    <dgm:cxn modelId="{D02DCC23-8A45-47B5-806B-80CA6CA2E169}" type="presParOf" srcId="{2A330FC4-5794-460B-8B44-D2FC7433E2AC}" destId="{D06BBC8C-705B-4B1A-845E-1BD514199DF1}" srcOrd="1" destOrd="0" presId="urn:microsoft.com/office/officeart/2005/8/layout/orgChart1"/>
    <dgm:cxn modelId="{D2BA1C49-956A-4EC8-BA0F-B4E6BB106A9A}" type="presParOf" srcId="{056A9AA8-FD94-4FE7-824B-A3EB016580D6}" destId="{82A5C39A-FB53-4751-8029-BE35476AA408}" srcOrd="1" destOrd="0" presId="urn:microsoft.com/office/officeart/2005/8/layout/orgChart1"/>
    <dgm:cxn modelId="{0F898D47-8E4E-42F2-A554-42F433FCFCE0}" type="presParOf" srcId="{82A5C39A-FB53-4751-8029-BE35476AA408}" destId="{883BA0E6-EB9C-4B80-8E48-A10186B6374E}" srcOrd="0" destOrd="0" presId="urn:microsoft.com/office/officeart/2005/8/layout/orgChart1"/>
    <dgm:cxn modelId="{DCD19852-ECAF-4087-A845-0A555E0B075C}" type="presParOf" srcId="{82A5C39A-FB53-4751-8029-BE35476AA408}" destId="{0481EA5D-281B-4C10-B92C-7F5A81EF616F}" srcOrd="1" destOrd="0" presId="urn:microsoft.com/office/officeart/2005/8/layout/orgChart1"/>
    <dgm:cxn modelId="{69042111-9AD8-4ADA-B522-847672CB61B7}" type="presParOf" srcId="{0481EA5D-281B-4C10-B92C-7F5A81EF616F}" destId="{96754F4B-7085-429B-9D5F-B10B4EFC3460}" srcOrd="0" destOrd="0" presId="urn:microsoft.com/office/officeart/2005/8/layout/orgChart1"/>
    <dgm:cxn modelId="{2C02741D-4F7A-46AF-9937-14D40B27FDCB}" type="presParOf" srcId="{96754F4B-7085-429B-9D5F-B10B4EFC3460}" destId="{B8AB0461-B0A7-4A10-8B18-73A84C74758D}" srcOrd="0" destOrd="0" presId="urn:microsoft.com/office/officeart/2005/8/layout/orgChart1"/>
    <dgm:cxn modelId="{32CDAB37-81F4-4F75-A8B8-58D869E83275}" type="presParOf" srcId="{96754F4B-7085-429B-9D5F-B10B4EFC3460}" destId="{077C84B3-DB0D-4F2A-AE27-C74CE7A96D4C}" srcOrd="1" destOrd="0" presId="urn:microsoft.com/office/officeart/2005/8/layout/orgChart1"/>
    <dgm:cxn modelId="{63706EC0-1D14-4A65-87FD-D4AC195B6030}" type="presParOf" srcId="{0481EA5D-281B-4C10-B92C-7F5A81EF616F}" destId="{2887F461-B402-47A2-B293-12C8DC5DDE52}" srcOrd="1" destOrd="0" presId="urn:microsoft.com/office/officeart/2005/8/layout/orgChart1"/>
    <dgm:cxn modelId="{FD9DD9BF-D237-4B1B-8652-010AFFE358A5}" type="presParOf" srcId="{2887F461-B402-47A2-B293-12C8DC5DDE52}" destId="{ECC75FFD-007D-4191-9A27-235D6F4066FB}" srcOrd="0" destOrd="0" presId="urn:microsoft.com/office/officeart/2005/8/layout/orgChart1"/>
    <dgm:cxn modelId="{A7DDF1BE-2979-4A59-B262-0C781A3DC8F2}" type="presParOf" srcId="{2887F461-B402-47A2-B293-12C8DC5DDE52}" destId="{1C2D20E9-8A19-45D9-87CB-8A48F1D75600}" srcOrd="1" destOrd="0" presId="urn:microsoft.com/office/officeart/2005/8/layout/orgChart1"/>
    <dgm:cxn modelId="{415CBAE8-1404-477F-BDE8-26BE9B7F92C5}" type="presParOf" srcId="{1C2D20E9-8A19-45D9-87CB-8A48F1D75600}" destId="{2B74386A-10A4-4AA0-B16B-E8BA8B6FC2DF}" srcOrd="0" destOrd="0" presId="urn:microsoft.com/office/officeart/2005/8/layout/orgChart1"/>
    <dgm:cxn modelId="{9CE5A8AA-D2E9-4229-9A5E-6A0C22735A5E}" type="presParOf" srcId="{2B74386A-10A4-4AA0-B16B-E8BA8B6FC2DF}" destId="{7E75106C-D11B-4A9B-A9C5-851668E25FDD}" srcOrd="0" destOrd="0" presId="urn:microsoft.com/office/officeart/2005/8/layout/orgChart1"/>
    <dgm:cxn modelId="{507FF6AC-E7D3-4F04-AC11-C584A4E6D5B3}" type="presParOf" srcId="{2B74386A-10A4-4AA0-B16B-E8BA8B6FC2DF}" destId="{63DF2387-D6FA-426B-88F8-521DFDEAF86D}" srcOrd="1" destOrd="0" presId="urn:microsoft.com/office/officeart/2005/8/layout/orgChart1"/>
    <dgm:cxn modelId="{DA328F9D-9EA7-4066-A424-C0A567433986}" type="presParOf" srcId="{1C2D20E9-8A19-45D9-87CB-8A48F1D75600}" destId="{298B2E61-BB13-499C-B635-12465A454C07}" srcOrd="1" destOrd="0" presId="urn:microsoft.com/office/officeart/2005/8/layout/orgChart1"/>
    <dgm:cxn modelId="{BD973368-1B3D-4BA2-9DF1-3844FDCCC5B4}" type="presParOf" srcId="{1C2D20E9-8A19-45D9-87CB-8A48F1D75600}" destId="{E76D366D-605E-447D-8C87-3FEB092488CC}" srcOrd="2" destOrd="0" presId="urn:microsoft.com/office/officeart/2005/8/layout/orgChart1"/>
    <dgm:cxn modelId="{AD4D3AD3-8220-4374-B0AB-9A94FD85DB7E}" type="presParOf" srcId="{0481EA5D-281B-4C10-B92C-7F5A81EF616F}" destId="{A4562F4C-C167-42DA-B931-2C56FF2E75B4}" srcOrd="2" destOrd="0" presId="urn:microsoft.com/office/officeart/2005/8/layout/orgChart1"/>
    <dgm:cxn modelId="{02B31BB0-1D31-43BB-AD51-BF486D2C534E}" type="presParOf" srcId="{82A5C39A-FB53-4751-8029-BE35476AA408}" destId="{2A37BFDB-7A2E-4545-99D2-7507906C06D4}" srcOrd="2" destOrd="0" presId="urn:microsoft.com/office/officeart/2005/8/layout/orgChart1"/>
    <dgm:cxn modelId="{6C453187-943E-4FB4-A90B-093CD10436BE}" type="presParOf" srcId="{82A5C39A-FB53-4751-8029-BE35476AA408}" destId="{9AFDF1F8-99DA-4BEF-AC77-B35689FA5B77}" srcOrd="3" destOrd="0" presId="urn:microsoft.com/office/officeart/2005/8/layout/orgChart1"/>
    <dgm:cxn modelId="{6B9E5340-5D75-4DDD-9834-22688BA0D41B}" type="presParOf" srcId="{9AFDF1F8-99DA-4BEF-AC77-B35689FA5B77}" destId="{A44AA782-23E1-4001-8C85-68DD4348B68E}" srcOrd="0" destOrd="0" presId="urn:microsoft.com/office/officeart/2005/8/layout/orgChart1"/>
    <dgm:cxn modelId="{029825F5-407A-4F9B-8150-6AD00EF8ACC9}" type="presParOf" srcId="{A44AA782-23E1-4001-8C85-68DD4348B68E}" destId="{AA297A4E-FA6B-4DEF-9B40-0D84076E417B}" srcOrd="0" destOrd="0" presId="urn:microsoft.com/office/officeart/2005/8/layout/orgChart1"/>
    <dgm:cxn modelId="{023A7FC3-9F0E-43A7-AB44-B064D186233D}" type="presParOf" srcId="{A44AA782-23E1-4001-8C85-68DD4348B68E}" destId="{7209582A-D77E-4818-8338-0F05FCA12D44}" srcOrd="1" destOrd="0" presId="urn:microsoft.com/office/officeart/2005/8/layout/orgChart1"/>
    <dgm:cxn modelId="{E8BD01E8-E777-4BF4-B49C-611F88E0D092}" type="presParOf" srcId="{9AFDF1F8-99DA-4BEF-AC77-B35689FA5B77}" destId="{E71D55C9-0C58-49AA-9D6F-DB9E152D7A4F}" srcOrd="1" destOrd="0" presId="urn:microsoft.com/office/officeart/2005/8/layout/orgChart1"/>
    <dgm:cxn modelId="{F73394D4-503F-43ED-B6EF-A1333A55B9B3}" type="presParOf" srcId="{E71D55C9-0C58-49AA-9D6F-DB9E152D7A4F}" destId="{79AF0B19-6AB6-4AC6-BD86-8D4868D66F7B}" srcOrd="0" destOrd="0" presId="urn:microsoft.com/office/officeart/2005/8/layout/orgChart1"/>
    <dgm:cxn modelId="{A7AFB853-52CB-493A-9B89-BB8ED4C14804}" type="presParOf" srcId="{E71D55C9-0C58-49AA-9D6F-DB9E152D7A4F}" destId="{D01BE848-8421-4CF6-8144-301771B9377B}" srcOrd="1" destOrd="0" presId="urn:microsoft.com/office/officeart/2005/8/layout/orgChart1"/>
    <dgm:cxn modelId="{07DDE32F-1DBF-4677-A717-750B7AC1E96B}" type="presParOf" srcId="{D01BE848-8421-4CF6-8144-301771B9377B}" destId="{1921833C-F73E-411F-8D01-5A746FAF29B4}" srcOrd="0" destOrd="0" presId="urn:microsoft.com/office/officeart/2005/8/layout/orgChart1"/>
    <dgm:cxn modelId="{AD6460B0-7674-4EF1-9E15-DFCBAE46C968}" type="presParOf" srcId="{1921833C-F73E-411F-8D01-5A746FAF29B4}" destId="{DFABFAA1-1E05-44B4-88FB-2EEF5C3E52F8}" srcOrd="0" destOrd="0" presId="urn:microsoft.com/office/officeart/2005/8/layout/orgChart1"/>
    <dgm:cxn modelId="{F0F46877-ECE0-4B47-A94E-B9A333EC6D14}" type="presParOf" srcId="{1921833C-F73E-411F-8D01-5A746FAF29B4}" destId="{0E1EE1BC-7E1B-49AB-AF00-0916624C8985}" srcOrd="1" destOrd="0" presId="urn:microsoft.com/office/officeart/2005/8/layout/orgChart1"/>
    <dgm:cxn modelId="{35FA6C53-81A3-4B14-9C57-E15B59C54047}" type="presParOf" srcId="{D01BE848-8421-4CF6-8144-301771B9377B}" destId="{C6E3758D-FF79-4161-9F87-7236112C3F38}" srcOrd="1" destOrd="0" presId="urn:microsoft.com/office/officeart/2005/8/layout/orgChart1"/>
    <dgm:cxn modelId="{BC2DAFFA-39F2-46C8-A3B1-32BD47BE38B3}" type="presParOf" srcId="{D01BE848-8421-4CF6-8144-301771B9377B}" destId="{512E8D17-EF56-4BF3-87DD-B80ADB5C7BE6}" srcOrd="2" destOrd="0" presId="urn:microsoft.com/office/officeart/2005/8/layout/orgChart1"/>
    <dgm:cxn modelId="{AE9BD54D-16E8-4819-8D08-C0871A835DB5}" type="presParOf" srcId="{9AFDF1F8-99DA-4BEF-AC77-B35689FA5B77}" destId="{31BD767C-51D7-4CBF-866C-A61969B90007}" srcOrd="2" destOrd="0" presId="urn:microsoft.com/office/officeart/2005/8/layout/orgChart1"/>
    <dgm:cxn modelId="{D161FB42-098F-492E-962B-A104260D3F27}" type="presParOf" srcId="{82A5C39A-FB53-4751-8029-BE35476AA408}" destId="{E1B888D1-6F5F-406E-B54D-67131C63E692}" srcOrd="4" destOrd="0" presId="urn:microsoft.com/office/officeart/2005/8/layout/orgChart1"/>
    <dgm:cxn modelId="{557C0DA8-9A08-40B8-8F29-D845C05D5F37}" type="presParOf" srcId="{82A5C39A-FB53-4751-8029-BE35476AA408}" destId="{7B91E57B-4C21-4A09-8F8C-D9A1D471C391}" srcOrd="5" destOrd="0" presId="urn:microsoft.com/office/officeart/2005/8/layout/orgChart1"/>
    <dgm:cxn modelId="{C11BF30D-934A-4F3D-86CE-61420E662486}" type="presParOf" srcId="{7B91E57B-4C21-4A09-8F8C-D9A1D471C391}" destId="{6401E446-7647-4A64-875A-1F095884E9A7}" srcOrd="0" destOrd="0" presId="urn:microsoft.com/office/officeart/2005/8/layout/orgChart1"/>
    <dgm:cxn modelId="{13305F6B-631B-43B9-A660-2EDD1264909E}" type="presParOf" srcId="{6401E446-7647-4A64-875A-1F095884E9A7}" destId="{42E3F8D1-4D9D-4DCC-AA59-1AE03C319C1F}" srcOrd="0" destOrd="0" presId="urn:microsoft.com/office/officeart/2005/8/layout/orgChart1"/>
    <dgm:cxn modelId="{BC6A8791-8772-4954-9E6D-0B5DBF8E2069}" type="presParOf" srcId="{6401E446-7647-4A64-875A-1F095884E9A7}" destId="{B4B241AA-11C5-43FA-9B06-08F8889AF3BC}" srcOrd="1" destOrd="0" presId="urn:microsoft.com/office/officeart/2005/8/layout/orgChart1"/>
    <dgm:cxn modelId="{446D01CE-5BAB-49A8-8944-E2E6E3893B85}" type="presParOf" srcId="{7B91E57B-4C21-4A09-8F8C-D9A1D471C391}" destId="{D26E8B24-21B5-4A64-A8EE-33C2CD95A667}" srcOrd="1" destOrd="0" presId="urn:microsoft.com/office/officeart/2005/8/layout/orgChart1"/>
    <dgm:cxn modelId="{CA21F980-1EF4-4652-8112-016421FF85E8}" type="presParOf" srcId="{D26E8B24-21B5-4A64-A8EE-33C2CD95A667}" destId="{DA2004C5-D723-45FF-93A2-89549AEAC90D}" srcOrd="0" destOrd="0" presId="urn:microsoft.com/office/officeart/2005/8/layout/orgChart1"/>
    <dgm:cxn modelId="{266FB25D-3DFE-4701-84A1-A0E0C011B972}" type="presParOf" srcId="{D26E8B24-21B5-4A64-A8EE-33C2CD95A667}" destId="{C9361C40-03B0-4093-859F-D3E134386C9E}" srcOrd="1" destOrd="0" presId="urn:microsoft.com/office/officeart/2005/8/layout/orgChart1"/>
    <dgm:cxn modelId="{33500226-264B-4D6F-85BA-F100CF467B1B}" type="presParOf" srcId="{C9361C40-03B0-4093-859F-D3E134386C9E}" destId="{6E84C60E-9A15-463F-83B2-3E15D6602CC5}" srcOrd="0" destOrd="0" presId="urn:microsoft.com/office/officeart/2005/8/layout/orgChart1"/>
    <dgm:cxn modelId="{3691E0FC-65B3-4FE6-BE4B-6F226CC9D99B}" type="presParOf" srcId="{6E84C60E-9A15-463F-83B2-3E15D6602CC5}" destId="{2AE1DF56-FABA-46CE-AC65-CF09AA055382}" srcOrd="0" destOrd="0" presId="urn:microsoft.com/office/officeart/2005/8/layout/orgChart1"/>
    <dgm:cxn modelId="{2C9F8B46-DE75-48C8-AA66-30B22F7766B5}" type="presParOf" srcId="{6E84C60E-9A15-463F-83B2-3E15D6602CC5}" destId="{528A6765-1836-4A90-A4CE-DB08901C6149}" srcOrd="1" destOrd="0" presId="urn:microsoft.com/office/officeart/2005/8/layout/orgChart1"/>
    <dgm:cxn modelId="{11F2A45B-372B-4B9E-8931-58CE6FC7E728}" type="presParOf" srcId="{C9361C40-03B0-4093-859F-D3E134386C9E}" destId="{71A34724-3139-41DF-A91A-03E0630EA325}" srcOrd="1" destOrd="0" presId="urn:microsoft.com/office/officeart/2005/8/layout/orgChart1"/>
    <dgm:cxn modelId="{118C2A03-5C3E-4BD6-AF8E-C2B0587EF2A3}" type="presParOf" srcId="{C9361C40-03B0-4093-859F-D3E134386C9E}" destId="{043F752E-E085-4A8A-A833-D2648DE881FE}" srcOrd="2" destOrd="0" presId="urn:microsoft.com/office/officeart/2005/8/layout/orgChart1"/>
    <dgm:cxn modelId="{57F1D8DA-4912-4ACE-98EB-EB2E6DA668D6}" type="presParOf" srcId="{7B91E57B-4C21-4A09-8F8C-D9A1D471C391}" destId="{AD2B13B9-BC86-489C-B3F9-F13910EC3941}" srcOrd="2" destOrd="0" presId="urn:microsoft.com/office/officeart/2005/8/layout/orgChart1"/>
    <dgm:cxn modelId="{CD95E694-032B-42AE-8898-2BFA10695CA1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FD7AF0-2F19-473A-9FB1-8A4477A8AAAD}" type="doc">
      <dgm:prSet loTypeId="urn:microsoft.com/office/officeart/2005/8/layout/hList3" loCatId="list" qsTypeId="urn:microsoft.com/office/officeart/2005/8/quickstyle/3d7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D67294A7-275C-4538-ADD4-5746BE9820A7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8740765F-249B-40A9-9639-B7D1C2B2C530}" type="parTrans" cxnId="{A16A417E-73FE-44B7-994A-C38BA311CAC0}">
      <dgm:prSet/>
      <dgm:spPr/>
      <dgm:t>
        <a:bodyPr/>
        <a:lstStyle/>
        <a:p>
          <a:endParaRPr lang="ru-RU"/>
        </a:p>
      </dgm:t>
    </dgm:pt>
    <dgm:pt modelId="{5B00C97A-B4CB-4466-82A4-595FEEE18913}" type="sibTrans" cxnId="{A16A417E-73FE-44B7-994A-C38BA311CAC0}">
      <dgm:prSet/>
      <dgm:spPr/>
      <dgm:t>
        <a:bodyPr/>
        <a:lstStyle/>
        <a:p>
          <a:endParaRPr lang="ru-RU"/>
        </a:p>
      </dgm:t>
    </dgm:pt>
    <dgm:pt modelId="{881A06C2-5AC1-425B-9F1A-39AA3A7E2365}">
      <dgm:prSet phldrT="[Текст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A90116C-4920-4693-8E0B-B1BE4148A9C2}" type="parTrans" cxnId="{B59D93E8-D644-418A-854B-A62BF3841B3C}">
      <dgm:prSet/>
      <dgm:spPr/>
      <dgm:t>
        <a:bodyPr/>
        <a:lstStyle/>
        <a:p>
          <a:endParaRPr lang="ru-RU"/>
        </a:p>
      </dgm:t>
    </dgm:pt>
    <dgm:pt modelId="{56427849-4858-4583-AA2C-6022B57D82AD}" type="sibTrans" cxnId="{B59D93E8-D644-418A-854B-A62BF3841B3C}">
      <dgm:prSet/>
      <dgm:spPr/>
      <dgm:t>
        <a:bodyPr/>
        <a:lstStyle/>
        <a:p>
          <a:endParaRPr lang="ru-RU"/>
        </a:p>
      </dgm:t>
    </dgm:pt>
    <dgm:pt modelId="{A59D1CF4-F9E6-4AEF-B2AF-83455846AB56}">
      <dgm:prSet phldrT="[Текст]"/>
      <dgm:spPr>
        <a:ln>
          <a:solidFill>
            <a:schemeClr val="accent3">
              <a:lumMod val="20000"/>
              <a:lumOff val="80000"/>
            </a:schemeClr>
          </a:solidFill>
        </a:ln>
        <a:sp3d extrusionH="50600" prstMaterial="metal">
          <a:bevelT w="101600" h="80600" prst="angle"/>
          <a:bevelB w="80600" h="80600" prst="relaxedInset"/>
        </a:sp3d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6EA17C2-A1AE-48DD-B835-68F4048B34D2}" type="parTrans" cxnId="{05F2BCD7-B133-404E-8958-2E1ECF7C92F4}">
      <dgm:prSet/>
      <dgm:spPr/>
      <dgm:t>
        <a:bodyPr/>
        <a:lstStyle/>
        <a:p>
          <a:endParaRPr lang="ru-RU"/>
        </a:p>
      </dgm:t>
    </dgm:pt>
    <dgm:pt modelId="{5F801571-F408-4EFC-9758-32F0A2735029}" type="sibTrans" cxnId="{05F2BCD7-B133-404E-8958-2E1ECF7C92F4}">
      <dgm:prSet/>
      <dgm:spPr/>
      <dgm:t>
        <a:bodyPr/>
        <a:lstStyle/>
        <a:p>
          <a:endParaRPr lang="ru-RU"/>
        </a:p>
      </dgm:t>
    </dgm:pt>
    <dgm:pt modelId="{04841CB3-0C51-4A2A-B065-F6EA53CD7A63}">
      <dgm:prSet phldrT="[Текст]"/>
      <dgm:spPr>
        <a:solidFill>
          <a:schemeClr val="bg2">
            <a:lumMod val="75000"/>
          </a:schemeClr>
        </a:solidFill>
        <a:sp3d extrusionH="50600" prstMaterial="metal">
          <a:bevelT w="101600" h="80600"/>
          <a:bevelB w="80600" h="80600" prst="relaxedInset"/>
        </a:sp3d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589A69A-376B-491F-A053-BC3882498657}" type="parTrans" cxnId="{15C7D8E6-99BC-4C4A-A521-D9E5710A8E90}">
      <dgm:prSet/>
      <dgm:spPr/>
      <dgm:t>
        <a:bodyPr/>
        <a:lstStyle/>
        <a:p>
          <a:endParaRPr lang="ru-RU"/>
        </a:p>
      </dgm:t>
    </dgm:pt>
    <dgm:pt modelId="{F1A79847-5705-4EDF-939D-F8610D31C4C3}" type="sibTrans" cxnId="{15C7D8E6-99BC-4C4A-A521-D9E5710A8E90}">
      <dgm:prSet/>
      <dgm:spPr/>
      <dgm:t>
        <a:bodyPr/>
        <a:lstStyle/>
        <a:p>
          <a:endParaRPr lang="ru-RU"/>
        </a:p>
      </dgm:t>
    </dgm:pt>
    <dgm:pt modelId="{6A0A4422-895D-4A27-A5AB-23583DACB0CE}" type="pres">
      <dgm:prSet presAssocID="{CBFD7AF0-2F19-473A-9FB1-8A4477A8AAA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6CE07E-40F1-4E83-B2F8-80D47D895F9E}" type="pres">
      <dgm:prSet presAssocID="{D67294A7-275C-4538-ADD4-5746BE9820A7}" presName="roof" presStyleLbl="dkBgShp" presStyleIdx="0" presStyleCnt="2"/>
      <dgm:spPr/>
      <dgm:t>
        <a:bodyPr/>
        <a:lstStyle/>
        <a:p>
          <a:endParaRPr lang="ru-RU"/>
        </a:p>
      </dgm:t>
    </dgm:pt>
    <dgm:pt modelId="{895E2BF1-66FE-4125-A524-29BC80B83B0B}" type="pres">
      <dgm:prSet presAssocID="{D67294A7-275C-4538-ADD4-5746BE9820A7}" presName="pillars" presStyleCnt="0"/>
      <dgm:spPr/>
    </dgm:pt>
    <dgm:pt modelId="{C6AC671C-F4FC-491F-B7D1-E56495EA0E9F}" type="pres">
      <dgm:prSet presAssocID="{D67294A7-275C-4538-ADD4-5746BE9820A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ABFC9-ACA5-4554-93CF-9DADEA59A80E}" type="pres">
      <dgm:prSet presAssocID="{A59D1CF4-F9E6-4AEF-B2AF-83455846AB5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70490B-7221-4F8D-93E8-D53F077382D7}" type="pres">
      <dgm:prSet presAssocID="{04841CB3-0C51-4A2A-B065-F6EA53CD7A6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EA1BBA-D2F5-4426-9FD9-A20DB037EB10}" type="pres">
      <dgm:prSet presAssocID="{D67294A7-275C-4538-ADD4-5746BE9820A7}" presName="base" presStyleLbl="dkBgShp" presStyleIdx="1" presStyleCnt="2"/>
      <dgm:spPr/>
    </dgm:pt>
  </dgm:ptLst>
  <dgm:cxnLst>
    <dgm:cxn modelId="{AFF92C7F-E906-4FC9-8E02-84E2237CBF83}" type="presOf" srcId="{A59D1CF4-F9E6-4AEF-B2AF-83455846AB56}" destId="{267ABFC9-ACA5-4554-93CF-9DADEA59A80E}" srcOrd="0" destOrd="0" presId="urn:microsoft.com/office/officeart/2005/8/layout/hList3"/>
    <dgm:cxn modelId="{B59D93E8-D644-418A-854B-A62BF3841B3C}" srcId="{D67294A7-275C-4538-ADD4-5746BE9820A7}" destId="{881A06C2-5AC1-425B-9F1A-39AA3A7E2365}" srcOrd="0" destOrd="0" parTransId="{EA90116C-4920-4693-8E0B-B1BE4148A9C2}" sibTransId="{56427849-4858-4583-AA2C-6022B57D82AD}"/>
    <dgm:cxn modelId="{05F2BCD7-B133-404E-8958-2E1ECF7C92F4}" srcId="{D67294A7-275C-4538-ADD4-5746BE9820A7}" destId="{A59D1CF4-F9E6-4AEF-B2AF-83455846AB56}" srcOrd="1" destOrd="0" parTransId="{46EA17C2-A1AE-48DD-B835-68F4048B34D2}" sibTransId="{5F801571-F408-4EFC-9758-32F0A2735029}"/>
    <dgm:cxn modelId="{A16A417E-73FE-44B7-994A-C38BA311CAC0}" srcId="{CBFD7AF0-2F19-473A-9FB1-8A4477A8AAAD}" destId="{D67294A7-275C-4538-ADD4-5746BE9820A7}" srcOrd="0" destOrd="0" parTransId="{8740765F-249B-40A9-9639-B7D1C2B2C530}" sibTransId="{5B00C97A-B4CB-4466-82A4-595FEEE18913}"/>
    <dgm:cxn modelId="{016A96C1-9C98-45D3-9665-CF6BBE49962E}" type="presOf" srcId="{881A06C2-5AC1-425B-9F1A-39AA3A7E2365}" destId="{C6AC671C-F4FC-491F-B7D1-E56495EA0E9F}" srcOrd="0" destOrd="0" presId="urn:microsoft.com/office/officeart/2005/8/layout/hList3"/>
    <dgm:cxn modelId="{AFC1BE15-4C65-4F8C-B197-F8B47D21624B}" type="presOf" srcId="{CBFD7AF0-2F19-473A-9FB1-8A4477A8AAAD}" destId="{6A0A4422-895D-4A27-A5AB-23583DACB0CE}" srcOrd="0" destOrd="0" presId="urn:microsoft.com/office/officeart/2005/8/layout/hList3"/>
    <dgm:cxn modelId="{15C7D8E6-99BC-4C4A-A521-D9E5710A8E90}" srcId="{D67294A7-275C-4538-ADD4-5746BE9820A7}" destId="{04841CB3-0C51-4A2A-B065-F6EA53CD7A63}" srcOrd="2" destOrd="0" parTransId="{5589A69A-376B-491F-A053-BC3882498657}" sibTransId="{F1A79847-5705-4EDF-939D-F8610D31C4C3}"/>
    <dgm:cxn modelId="{E65EBDD9-80A6-4A3B-8E0F-98FFD1462185}" type="presOf" srcId="{D67294A7-275C-4538-ADD4-5746BE9820A7}" destId="{BB6CE07E-40F1-4E83-B2F8-80D47D895F9E}" srcOrd="0" destOrd="0" presId="urn:microsoft.com/office/officeart/2005/8/layout/hList3"/>
    <dgm:cxn modelId="{FAB2394E-D03C-4278-A80F-C5DAB675672E}" type="presOf" srcId="{04841CB3-0C51-4A2A-B065-F6EA53CD7A63}" destId="{9E70490B-7221-4F8D-93E8-D53F077382D7}" srcOrd="0" destOrd="0" presId="urn:microsoft.com/office/officeart/2005/8/layout/hList3"/>
    <dgm:cxn modelId="{9CA72C49-5D64-4DA5-961F-EF7DACF0D6E1}" type="presParOf" srcId="{6A0A4422-895D-4A27-A5AB-23583DACB0CE}" destId="{BB6CE07E-40F1-4E83-B2F8-80D47D895F9E}" srcOrd="0" destOrd="0" presId="urn:microsoft.com/office/officeart/2005/8/layout/hList3"/>
    <dgm:cxn modelId="{08216D76-B7CC-44F0-A09E-3A5FEF219A45}" type="presParOf" srcId="{6A0A4422-895D-4A27-A5AB-23583DACB0CE}" destId="{895E2BF1-66FE-4125-A524-29BC80B83B0B}" srcOrd="1" destOrd="0" presId="urn:microsoft.com/office/officeart/2005/8/layout/hList3"/>
    <dgm:cxn modelId="{009F0467-C3C4-4C6B-8011-C4376132ABDB}" type="presParOf" srcId="{895E2BF1-66FE-4125-A524-29BC80B83B0B}" destId="{C6AC671C-F4FC-491F-B7D1-E56495EA0E9F}" srcOrd="0" destOrd="0" presId="urn:microsoft.com/office/officeart/2005/8/layout/hList3"/>
    <dgm:cxn modelId="{10EF29D5-AE47-4B7E-8931-E5D094623CAB}" type="presParOf" srcId="{895E2BF1-66FE-4125-A524-29BC80B83B0B}" destId="{267ABFC9-ACA5-4554-93CF-9DADEA59A80E}" srcOrd="1" destOrd="0" presId="urn:microsoft.com/office/officeart/2005/8/layout/hList3"/>
    <dgm:cxn modelId="{DCB69172-3F8B-4FA9-9474-87BC2A15019E}" type="presParOf" srcId="{895E2BF1-66FE-4125-A524-29BC80B83B0B}" destId="{9E70490B-7221-4F8D-93E8-D53F077382D7}" srcOrd="2" destOrd="0" presId="urn:microsoft.com/office/officeart/2005/8/layout/hList3"/>
    <dgm:cxn modelId="{25F10B59-5017-4F45-8CBC-C5E2FF2FA2D1}" type="presParOf" srcId="{6A0A4422-895D-4A27-A5AB-23583DACB0CE}" destId="{5DEA1BBA-D2F5-4426-9FD9-A20DB037EB1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List7#1" loCatId="list" qsTypeId="urn:microsoft.com/office/officeart/2005/8/quickstyle/3d7" qsCatId="3D" csTypeId="urn:microsoft.com/office/officeart/2005/8/colors/colorful5" csCatId="colorful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7FA41FE7-63E8-4494-B474-7A7ABE2917AE}" type="pres">
      <dgm:prSet presAssocID="{211E33BF-E7AF-478E-A400-7B12CEC70FAD}" presName="Name0" presStyleCnt="0">
        <dgm:presLayoutVars>
          <dgm:dir/>
          <dgm:resizeHandles val="exact"/>
        </dgm:presLayoutVars>
      </dgm:prSet>
      <dgm:spPr/>
    </dgm:pt>
    <dgm:pt modelId="{2F6471E0-DEAE-4249-BEFB-1A350DFBA74C}" type="pres">
      <dgm:prSet presAssocID="{211E33BF-E7AF-478E-A400-7B12CEC70FAD}" presName="fgShape" presStyleLbl="fgShp" presStyleIdx="0" presStyleCnt="1"/>
      <dgm:spPr/>
    </dgm:pt>
    <dgm:pt modelId="{B33D5565-F463-402F-A517-EB88515F79ED}" type="pres">
      <dgm:prSet presAssocID="{211E33BF-E7AF-478E-A400-7B12CEC70FAD}" presName="linComp" presStyleCnt="0"/>
      <dgm:spPr/>
    </dgm:pt>
    <dgm:pt modelId="{5AFD89B9-774B-4CD8-B883-6B5C7DC405CF}" type="pres">
      <dgm:prSet presAssocID="{1198AE62-8E77-40D1-BBA6-12150F57C36B}" presName="compNode" presStyleCnt="0"/>
      <dgm:spPr/>
    </dgm:pt>
    <dgm:pt modelId="{2BD55E24-F297-46E1-9364-920C99C14884}" type="pres">
      <dgm:prSet presAssocID="{1198AE62-8E77-40D1-BBA6-12150F57C36B}" presName="bkgdShape" presStyleLbl="node1" presStyleIdx="0" presStyleCnt="1" custLinFactNeighborY="227"/>
      <dgm:spPr/>
      <dgm:t>
        <a:bodyPr/>
        <a:lstStyle/>
        <a:p>
          <a:endParaRPr lang="ru-RU"/>
        </a:p>
      </dgm:t>
    </dgm:pt>
    <dgm:pt modelId="{FCAE4F2E-1E06-433D-B58B-4612549D5360}" type="pres">
      <dgm:prSet presAssocID="{1198AE62-8E77-40D1-BBA6-12150F57C36B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2A639-D2AF-4B2E-838F-A3297CFA94BF}" type="pres">
      <dgm:prSet presAssocID="{1198AE62-8E77-40D1-BBA6-12150F57C36B}" presName="invisiNode" presStyleLbl="node1" presStyleIdx="0" presStyleCnt="1"/>
      <dgm:spPr/>
    </dgm:pt>
    <dgm:pt modelId="{945039AA-38B0-4DDE-8347-A66BC542DB1C}" type="pres">
      <dgm:prSet presAssocID="{1198AE62-8E77-40D1-BBA6-12150F57C36B}" presName="imagNode" presStyleLbl="fgImgPlace1" presStyleIdx="0" presStyleCnt="1" custScaleX="284259" custScaleY="138325" custLinFactNeighborX="-16918" custLinFactNeighborY="2143"/>
      <dgm:spPr/>
    </dgm:pt>
  </dgm:ptLst>
  <dgm:cxnLst>
    <dgm:cxn modelId="{928A048F-BDEE-48DD-9D97-834E5E882429}" type="presOf" srcId="{1198AE62-8E77-40D1-BBA6-12150F57C36B}" destId="{FCAE4F2E-1E06-433D-B58B-4612549D5360}" srcOrd="1" destOrd="0" presId="urn:microsoft.com/office/officeart/2005/8/layout/hList7#1"/>
    <dgm:cxn modelId="{2B60C92C-8B13-475B-BB9C-3ACBC98B9BF1}" type="presOf" srcId="{211E33BF-E7AF-478E-A400-7B12CEC70FAD}" destId="{7FA41FE7-63E8-4494-B474-7A7ABE2917AE}" srcOrd="0" destOrd="0" presId="urn:microsoft.com/office/officeart/2005/8/layout/hList7#1"/>
    <dgm:cxn modelId="{8093F144-7139-47CD-920E-A5F14288B74B}" type="presOf" srcId="{1198AE62-8E77-40D1-BBA6-12150F57C36B}" destId="{2BD55E24-F297-46E1-9364-920C99C14884}" srcOrd="0" destOrd="0" presId="urn:microsoft.com/office/officeart/2005/8/layout/hList7#1"/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2276500E-6CE8-4516-9F45-43AF58F071E1}" type="presParOf" srcId="{7FA41FE7-63E8-4494-B474-7A7ABE2917AE}" destId="{2F6471E0-DEAE-4249-BEFB-1A350DFBA74C}" srcOrd="0" destOrd="0" presId="urn:microsoft.com/office/officeart/2005/8/layout/hList7#1"/>
    <dgm:cxn modelId="{32157B85-69D9-4CE3-93B4-77BDB81140CF}" type="presParOf" srcId="{7FA41FE7-63E8-4494-B474-7A7ABE2917AE}" destId="{B33D5565-F463-402F-A517-EB88515F79ED}" srcOrd="1" destOrd="0" presId="urn:microsoft.com/office/officeart/2005/8/layout/hList7#1"/>
    <dgm:cxn modelId="{A412A196-1DE3-48D2-9DF2-79699636AE1F}" type="presParOf" srcId="{B33D5565-F463-402F-A517-EB88515F79ED}" destId="{5AFD89B9-774B-4CD8-B883-6B5C7DC405CF}" srcOrd="0" destOrd="0" presId="urn:microsoft.com/office/officeart/2005/8/layout/hList7#1"/>
    <dgm:cxn modelId="{2F153AB8-F67C-4FBD-8B6C-9BF7C21EF737}" type="presParOf" srcId="{5AFD89B9-774B-4CD8-B883-6B5C7DC405CF}" destId="{2BD55E24-F297-46E1-9364-920C99C14884}" srcOrd="0" destOrd="0" presId="urn:microsoft.com/office/officeart/2005/8/layout/hList7#1"/>
    <dgm:cxn modelId="{601DC00C-99B8-4943-B717-B3B7C4B7326C}" type="presParOf" srcId="{5AFD89B9-774B-4CD8-B883-6B5C7DC405CF}" destId="{FCAE4F2E-1E06-433D-B58B-4612549D5360}" srcOrd="1" destOrd="0" presId="urn:microsoft.com/office/officeart/2005/8/layout/hList7#1"/>
    <dgm:cxn modelId="{5E2899C5-60CD-4BEF-8711-C71BAAEEC705}" type="presParOf" srcId="{5AFD89B9-774B-4CD8-B883-6B5C7DC405CF}" destId="{4F72A639-D2AF-4B2E-838F-A3297CFA94BF}" srcOrd="2" destOrd="0" presId="urn:microsoft.com/office/officeart/2005/8/layout/hList7#1"/>
    <dgm:cxn modelId="{F9B9FC97-4B9E-4511-8BCB-44ED63C0EAD8}" type="presParOf" srcId="{5AFD89B9-774B-4CD8-B883-6B5C7DC405CF}" destId="{945039AA-38B0-4DDE-8347-A66BC542DB1C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r>
            <a:rPr lang="uz-Cyrl-UZ" sz="6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tezlanishlarini topish.</a:t>
          </a:r>
          <a:endParaRPr lang="ru-RU" sz="6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</dgm:pt>
    <dgm:pt modelId="{834C1A3E-6C6B-4764-A299-2A68278090D0}" type="pres">
      <dgm:prSet presAssocID="{2356B4A8-AE55-44C6-9916-5C928B9E2E11}" presName="space" presStyleCnt="0"/>
      <dgm:spPr/>
    </dgm:pt>
    <dgm:pt modelId="{77507ADB-50DB-4826-9327-55D452ADEDB6}" type="pres">
      <dgm:prSet presAssocID="{2356B4A8-AE55-44C6-9916-5C928B9E2E11}" presName="rect1" presStyleLbl="alignAcc1" presStyleIdx="0" presStyleCnt="1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7C679-1BA2-460B-8857-3836498D4759}">
      <dsp:nvSpPr>
        <dsp:cNvPr id="0" name=""/>
        <dsp:cNvSpPr/>
      </dsp:nvSpPr>
      <dsp:spPr>
        <a:xfrm>
          <a:off x="0" y="2068079"/>
          <a:ext cx="5287831" cy="23517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880" y="2136959"/>
        <a:ext cx="5150071" cy="2213976"/>
      </dsp:txXfrm>
    </dsp:sp>
    <dsp:sp modelId="{D40EA488-C944-4B54-AB55-6EAF2B7AAF17}">
      <dsp:nvSpPr>
        <dsp:cNvPr id="0" name=""/>
        <dsp:cNvSpPr/>
      </dsp:nvSpPr>
      <dsp:spPr>
        <a:xfrm rot="16944628">
          <a:off x="4429706" y="2154242"/>
          <a:ext cx="2186063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2186063" y="222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5468087" y="2121805"/>
        <a:ext cx="109303" cy="109303"/>
      </dsp:txXfrm>
    </dsp:sp>
    <dsp:sp modelId="{C0133199-58ED-4031-B8C4-5F16DCC0431C}">
      <dsp:nvSpPr>
        <dsp:cNvPr id="0" name=""/>
        <dsp:cNvSpPr/>
      </dsp:nvSpPr>
      <dsp:spPr>
        <a:xfrm>
          <a:off x="5757646" y="304683"/>
          <a:ext cx="5295970" cy="1608563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04759" y="351796"/>
        <a:ext cx="5201744" cy="1514337"/>
      </dsp:txXfrm>
    </dsp:sp>
    <dsp:sp modelId="{8F29680D-B183-424F-B580-A61B151F9FA1}">
      <dsp:nvSpPr>
        <dsp:cNvPr id="0" name=""/>
        <dsp:cNvSpPr/>
      </dsp:nvSpPr>
      <dsp:spPr>
        <a:xfrm rot="4800528">
          <a:off x="4341653" y="4349167"/>
          <a:ext cx="2289591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2289591" y="222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5429209" y="4314142"/>
        <a:ext cx="114479" cy="114479"/>
      </dsp:txXfrm>
    </dsp:sp>
    <dsp:sp modelId="{14693311-B3AD-488B-8251-146AAF8B67E9}">
      <dsp:nvSpPr>
        <dsp:cNvPr id="0" name=""/>
        <dsp:cNvSpPr/>
      </dsp:nvSpPr>
      <dsp:spPr>
        <a:xfrm>
          <a:off x="5685067" y="4694534"/>
          <a:ext cx="5261901" cy="16085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32180" y="4741647"/>
        <a:ext cx="5167675" cy="1514337"/>
      </dsp:txXfrm>
    </dsp:sp>
    <dsp:sp modelId="{804EDB36-F94D-4F99-8F58-A98B98AA9912}">
      <dsp:nvSpPr>
        <dsp:cNvPr id="0" name=""/>
        <dsp:cNvSpPr/>
      </dsp:nvSpPr>
      <dsp:spPr>
        <a:xfrm rot="298808">
          <a:off x="5286426" y="3254033"/>
          <a:ext cx="744150" cy="44429"/>
        </a:xfrm>
        <a:custGeom>
          <a:avLst/>
          <a:gdLst/>
          <a:ahLst/>
          <a:cxnLst/>
          <a:rect l="0" t="0" r="0" b="0"/>
          <a:pathLst>
            <a:path>
              <a:moveTo>
                <a:pt x="0" y="22214"/>
              </a:moveTo>
              <a:lnTo>
                <a:pt x="744150" y="222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39897" y="3257643"/>
        <a:ext cx="37207" cy="37207"/>
      </dsp:txXfrm>
    </dsp:sp>
    <dsp:sp modelId="{9BD9C3E2-6942-424E-98F4-5988C955096E}">
      <dsp:nvSpPr>
        <dsp:cNvPr id="0" name=""/>
        <dsp:cNvSpPr/>
      </dsp:nvSpPr>
      <dsp:spPr>
        <a:xfrm>
          <a:off x="6029171" y="2175588"/>
          <a:ext cx="5364527" cy="2265919"/>
        </a:xfrm>
        <a:prstGeom prst="roundRect">
          <a:avLst>
            <a:gd name="adj" fmla="val 10000"/>
          </a:avLst>
        </a:prstGeom>
        <a:solidFill>
          <a:schemeClr val="bg2">
            <a:lumMod val="90000"/>
          </a:schemeClr>
        </a:solidFill>
        <a:ln>
          <a:solidFill>
            <a:schemeClr val="accent2">
              <a:lumMod val="60000"/>
              <a:lumOff val="40000"/>
            </a:schemeClr>
          </a:solidFill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latin typeface="Times New Roman" pitchFamily="18" charset="0"/>
              <a:cs typeface="Times New Roman" pitchFamily="18" charset="0"/>
            </a:rPr>
            <a:t>mexanizm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95538" y="2241955"/>
        <a:ext cx="5231793" cy="21331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705288" y="4332042"/>
          <a:ext cx="479640" cy="1283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3367"/>
              </a:lnTo>
              <a:lnTo>
                <a:pt x="479640" y="1283367"/>
              </a:lnTo>
            </a:path>
          </a:pathLst>
        </a:custGeom>
        <a:noFill/>
        <a:ln w="254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791632" y="1988642"/>
          <a:ext cx="4192697" cy="469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677"/>
              </a:lnTo>
              <a:lnTo>
                <a:pt x="4192697" y="234677"/>
              </a:lnTo>
              <a:lnTo>
                <a:pt x="4192697" y="469354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6334701" y="3872979"/>
          <a:ext cx="91440" cy="4693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9354"/>
              </a:lnTo>
            </a:path>
          </a:pathLst>
        </a:custGeom>
        <a:noFill/>
        <a:ln w="254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791632" y="1988642"/>
          <a:ext cx="588789" cy="469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677"/>
              </a:lnTo>
              <a:lnTo>
                <a:pt x="588789" y="234677"/>
              </a:lnTo>
              <a:lnTo>
                <a:pt x="588789" y="469354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373435" y="3970169"/>
          <a:ext cx="559953" cy="12722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2253"/>
              </a:lnTo>
              <a:lnTo>
                <a:pt x="559953" y="1272253"/>
              </a:lnTo>
            </a:path>
          </a:pathLst>
        </a:custGeom>
        <a:noFill/>
        <a:ln w="25400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866645" y="1988642"/>
          <a:ext cx="3924986" cy="469354"/>
        </a:xfrm>
        <a:custGeom>
          <a:avLst/>
          <a:gdLst/>
          <a:ahLst/>
          <a:cxnLst/>
          <a:rect l="0" t="0" r="0" b="0"/>
          <a:pathLst>
            <a:path>
              <a:moveTo>
                <a:pt x="3924986" y="0"/>
              </a:moveTo>
              <a:lnTo>
                <a:pt x="3924986" y="234677"/>
              </a:lnTo>
              <a:lnTo>
                <a:pt x="0" y="234677"/>
              </a:lnTo>
              <a:lnTo>
                <a:pt x="0" y="469354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609791" y="186274"/>
          <a:ext cx="8363681" cy="1802367"/>
        </a:xfrm>
        <a:prstGeom prst="rect">
          <a:avLst/>
        </a:prstGeom>
        <a:solidFill>
          <a:srgbClr val="FFFF00">
            <a:alpha val="80000"/>
          </a:srgb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bo’g’inlarning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9791" y="186274"/>
        <a:ext cx="8363681" cy="1802367"/>
      </dsp:txXfrm>
    </dsp:sp>
    <dsp:sp modelId="{B8AB0461-B0A7-4A10-8B18-73A84C74758D}">
      <dsp:nvSpPr>
        <dsp:cNvPr id="0" name=""/>
        <dsp:cNvSpPr/>
      </dsp:nvSpPr>
      <dsp:spPr>
        <a:xfrm>
          <a:off x="132" y="2457997"/>
          <a:ext cx="3733025" cy="1512172"/>
        </a:xfrm>
        <a:prstGeom prst="rect">
          <a:avLst/>
        </a:prstGeom>
        <a:solidFill>
          <a:srgbClr val="92D050">
            <a:alpha val="70000"/>
          </a:srgb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ilgarilanma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" y="2457997"/>
        <a:ext cx="3733025" cy="1512172"/>
      </dsp:txXfrm>
    </dsp:sp>
    <dsp:sp modelId="{7E75106C-D11B-4A9B-A9C5-851668E25FDD}">
      <dsp:nvSpPr>
        <dsp:cNvPr id="0" name=""/>
        <dsp:cNvSpPr/>
      </dsp:nvSpPr>
      <dsp:spPr>
        <a:xfrm>
          <a:off x="933389" y="4439524"/>
          <a:ext cx="3450809" cy="1605797"/>
        </a:xfrm>
        <a:prstGeom prst="rect">
          <a:avLst/>
        </a:prstGeom>
        <a:solidFill>
          <a:srgbClr val="92D050">
            <a:alpha val="50000"/>
          </a:srgb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Sirpanuvchi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turtkich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389" y="4439524"/>
        <a:ext cx="3450809" cy="1605797"/>
      </dsp:txXfrm>
    </dsp:sp>
    <dsp:sp modelId="{AA297A4E-FA6B-4DEF-9B40-0D84076E417B}">
      <dsp:nvSpPr>
        <dsp:cNvPr id="0" name=""/>
        <dsp:cNvSpPr/>
      </dsp:nvSpPr>
      <dsp:spPr>
        <a:xfrm>
          <a:off x="4844669" y="2457997"/>
          <a:ext cx="3071503" cy="1414982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endParaRPr lang="en-US" sz="4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94480" y="2665216"/>
        <a:ext cx="2171881" cy="1000544"/>
      </dsp:txXfrm>
    </dsp:sp>
    <dsp:sp modelId="{DFABFAA1-1E05-44B4-88FB-2EEF5C3E52F8}">
      <dsp:nvSpPr>
        <dsp:cNvPr id="0" name=""/>
        <dsp:cNvSpPr/>
      </dsp:nvSpPr>
      <dsp:spPr>
        <a:xfrm>
          <a:off x="4853553" y="4342334"/>
          <a:ext cx="3053735" cy="1730411"/>
        </a:xfrm>
        <a:prstGeom prst="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53553" y="4342334"/>
        <a:ext cx="3053735" cy="1730411"/>
      </dsp:txXfrm>
    </dsp:sp>
    <dsp:sp modelId="{42E3F8D1-4D9D-4DCC-AA59-1AE03C319C1F}">
      <dsp:nvSpPr>
        <dsp:cNvPr id="0" name=""/>
        <dsp:cNvSpPr/>
      </dsp:nvSpPr>
      <dsp:spPr>
        <a:xfrm>
          <a:off x="8385527" y="2457997"/>
          <a:ext cx="3197603" cy="1874044"/>
        </a:xfrm>
        <a:prstGeom prst="round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parallel-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477010" y="2549480"/>
        <a:ext cx="3014637" cy="1691078"/>
      </dsp:txXfrm>
    </dsp:sp>
    <dsp:sp modelId="{2AE1DF56-FABA-46CE-AC65-CF09AA055382}">
      <dsp:nvSpPr>
        <dsp:cNvPr id="0" name=""/>
        <dsp:cNvSpPr/>
      </dsp:nvSpPr>
      <dsp:spPr>
        <a:xfrm>
          <a:off x="9184928" y="4801397"/>
          <a:ext cx="2860539" cy="1628024"/>
        </a:xfrm>
        <a:prstGeom prst="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tosh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84928" y="4801397"/>
        <a:ext cx="2860539" cy="16280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CE07E-40F1-4E83-B2F8-80D47D895F9E}">
      <dsp:nvSpPr>
        <dsp:cNvPr id="0" name=""/>
        <dsp:cNvSpPr/>
      </dsp:nvSpPr>
      <dsp:spPr>
        <a:xfrm>
          <a:off x="0" y="0"/>
          <a:ext cx="13004800" cy="1976845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extrusionH="50600" prstMaterial="plastic">
          <a:bevelT w="127000" h="38200" prst="relaxedInset"/>
          <a:contourClr>
            <a:schemeClr val="dk1"/>
          </a:contourClr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sz="5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3004800" cy="1976845"/>
      </dsp:txXfrm>
    </dsp:sp>
    <dsp:sp modelId="{C6AC671C-F4FC-491F-B7D1-E56495EA0E9F}">
      <dsp:nvSpPr>
        <dsp:cNvPr id="0" name=""/>
        <dsp:cNvSpPr/>
      </dsp:nvSpPr>
      <dsp:spPr>
        <a:xfrm>
          <a:off x="6349" y="1976845"/>
          <a:ext cx="4330700" cy="4151376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49" y="1976845"/>
        <a:ext cx="4330700" cy="4151376"/>
      </dsp:txXfrm>
    </dsp:sp>
    <dsp:sp modelId="{267ABFC9-ACA5-4554-93CF-9DADEA59A80E}">
      <dsp:nvSpPr>
        <dsp:cNvPr id="0" name=""/>
        <dsp:cNvSpPr/>
      </dsp:nvSpPr>
      <dsp:spPr>
        <a:xfrm>
          <a:off x="4337049" y="1976845"/>
          <a:ext cx="4330700" cy="41513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angle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7049" y="1976845"/>
        <a:ext cx="4330700" cy="4151376"/>
      </dsp:txXfrm>
    </dsp:sp>
    <dsp:sp modelId="{9E70490B-7221-4F8D-93E8-D53F077382D7}">
      <dsp:nvSpPr>
        <dsp:cNvPr id="0" name=""/>
        <dsp:cNvSpPr/>
      </dsp:nvSpPr>
      <dsp:spPr>
        <a:xfrm>
          <a:off x="8667750" y="1976845"/>
          <a:ext cx="4330700" cy="4151376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metal">
          <a:bevelT w="101600" h="80600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67750" y="1976845"/>
        <a:ext cx="4330700" cy="4151376"/>
      </dsp:txXfrm>
    </dsp:sp>
    <dsp:sp modelId="{5DEA1BBA-D2F5-4426-9FD9-A20DB037EB10}">
      <dsp:nvSpPr>
        <dsp:cNvPr id="0" name=""/>
        <dsp:cNvSpPr/>
      </dsp:nvSpPr>
      <dsp:spPr>
        <a:xfrm>
          <a:off x="0" y="6128221"/>
          <a:ext cx="13004800" cy="46126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>
          <a:bevelT w="80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55E24-F297-46E1-9364-920C99C14884}">
      <dsp:nvSpPr>
        <dsp:cNvPr id="0" name=""/>
        <dsp:cNvSpPr/>
      </dsp:nvSpPr>
      <dsp:spPr>
        <a:xfrm>
          <a:off x="11176" y="12171"/>
          <a:ext cx="11428118" cy="638715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6" y="2567031"/>
        <a:ext cx="11428118" cy="2554860"/>
      </dsp:txXfrm>
    </dsp:sp>
    <dsp:sp modelId="{945039AA-38B0-4DDE-8347-A66BC542DB1C}">
      <dsp:nvSpPr>
        <dsp:cNvPr id="0" name=""/>
        <dsp:cNvSpPr/>
      </dsp:nvSpPr>
      <dsp:spPr>
        <a:xfrm>
          <a:off x="2342420" y="33408"/>
          <a:ext cx="6045966" cy="2942064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6471E0-DEAE-4249-BEFB-1A350DFBA74C}">
      <dsp:nvSpPr>
        <dsp:cNvPr id="0" name=""/>
        <dsp:cNvSpPr/>
      </dsp:nvSpPr>
      <dsp:spPr>
        <a:xfrm>
          <a:off x="458018" y="5109721"/>
          <a:ext cx="10534434" cy="958072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 prstMaterial="plastic">
          <a:bevelT w="80600" h="18600" prst="relaxedInset"/>
          <a:bevelB w="80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2" cy="613954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193314" cy="6139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tezlanishlarini topish.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193314" cy="6139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4" Type="http://schemas.openxmlformats.org/officeDocument/2006/relationships/image" Target="../media/image6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7" Type="http://schemas.openxmlformats.org/officeDocument/2006/relationships/image" Target="../media/image73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Relationship Id="rId6" Type="http://schemas.openxmlformats.org/officeDocument/2006/relationships/image" Target="../media/image72.wmf"/><Relationship Id="rId5" Type="http://schemas.openxmlformats.org/officeDocument/2006/relationships/image" Target="../media/image71.wmf"/><Relationship Id="rId4" Type="http://schemas.openxmlformats.org/officeDocument/2006/relationships/image" Target="../media/image7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6528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pPr/>
              <a:t>14.04.2018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3.bin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22.bin"/><Relationship Id="rId4" Type="http://schemas.openxmlformats.org/officeDocument/2006/relationships/oleObject" Target="../embeddings/oleObject2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4" Type="http://schemas.openxmlformats.org/officeDocument/2006/relationships/oleObject" Target="../embeddings/oleObject35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43.bin"/><Relationship Id="rId5" Type="http://schemas.openxmlformats.org/officeDocument/2006/relationships/oleObject" Target="../embeddings/oleObject42.bin"/><Relationship Id="rId4" Type="http://schemas.openxmlformats.org/officeDocument/2006/relationships/oleObject" Target="../embeddings/oleObject41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oleObject" Target="../embeddings/oleObject46.bin"/><Relationship Id="rId4" Type="http://schemas.openxmlformats.org/officeDocument/2006/relationships/oleObject" Target="../embeddings/oleObject45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1893797" cy="28023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6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b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Richagli </a:t>
            </a:r>
            <a:r>
              <a:rPr lang="uz-Cyrl-UZ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 kinematik analizi</a:t>
            </a:r>
            <a:r>
              <a:rPr lang="en-US" sz="6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4" y="2802340"/>
            <a:ext cx="10276313" cy="3803177"/>
          </a:xfrm>
        </p:spPr>
        <p:txBody>
          <a:bodyPr>
            <a:normAutofit fontScale="475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9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z-Cyrl-UZ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Kinematikani o`rganish usullari</a:t>
            </a:r>
            <a:r>
              <a:rPr lang="uz-Cyrl-UZ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7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uz-Cyrl-UZ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 turli xolatlardagi planlarini </a:t>
            </a:r>
            <a:r>
              <a:rPr lang="uz-Cyrl-UZ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endParaRPr lang="en-US" sz="7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uz-Cyrl-UZ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Tekis  mexanizm bo’g’in nuqtalarining tezlik va tezlanishlarini </a:t>
            </a:r>
            <a:r>
              <a:rPr lang="uz-Cyrl-UZ" sz="7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endParaRPr lang="en-US" sz="7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Kinematik </a:t>
            </a:r>
            <a:r>
              <a:rPr lang="de-DE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de-DE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de-DE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de-DE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de-DE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7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o`rganish</a:t>
            </a:r>
            <a:r>
              <a:rPr lang="de-DE" sz="7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7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6600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>
              <a:solidFill>
                <a:schemeClr val="tx1"/>
              </a:solidFill>
            </a:endParaRPr>
          </a:p>
          <a:p>
            <a:endParaRPr lang="ru-RU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bog’langan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richaglardan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sterjnlardan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afzalliklarga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FIK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kichikligi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elementlarining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kamchiliklardan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qaramay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qilishiga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erishib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bo’lmaydi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34633588"/>
              </p:ext>
            </p:extLst>
          </p:nvPr>
        </p:nvGraphicFramePr>
        <p:xfrm>
          <a:off x="0" y="0"/>
          <a:ext cx="11959771" cy="651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51035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7541" y="333829"/>
            <a:ext cx="11705771" cy="6524171"/>
          </a:xfrm>
          <a:prstGeom prst="round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719" y="3799252"/>
            <a:ext cx="6083409" cy="277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8887" y="1164771"/>
            <a:ext cx="5214062" cy="263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Diagram group"/>
          <p:cNvGrpSpPr/>
          <p:nvPr/>
        </p:nvGrpSpPr>
        <p:grpSpPr>
          <a:xfrm>
            <a:off x="473414" y="1264004"/>
            <a:ext cx="5092770" cy="1608563"/>
            <a:chOff x="5757646" y="304683"/>
            <a:chExt cx="5295970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0" name="Группа 9"/>
            <p:cNvGrpSpPr/>
            <p:nvPr/>
          </p:nvGrpSpPr>
          <p:grpSpPr>
            <a:xfrm>
              <a:off x="5757646" y="304683"/>
              <a:ext cx="5295970" cy="1608563"/>
              <a:chOff x="5757646" y="304683"/>
              <a:chExt cx="5295970" cy="1608563"/>
            </a:xfrm>
          </p:grpSpPr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5757646" y="304683"/>
                <a:ext cx="5295970" cy="1608563"/>
              </a:xfrm>
              <a:prstGeom prst="roundRect">
                <a:avLst>
                  <a:gd name="adj" fmla="val 10000"/>
                </a:avLst>
              </a:prstGeom>
              <a:solidFill>
                <a:schemeClr val="bg1">
                  <a:lumMod val="85000"/>
                </a:schemeClr>
              </a:solid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2" name="Скругленный прямоугольник 4"/>
              <p:cNvSpPr/>
              <p:nvPr/>
            </p:nvSpPr>
            <p:spPr>
              <a:xfrm>
                <a:off x="5804759" y="351796"/>
                <a:ext cx="5201744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To’rt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sharnirli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mexanizmlar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599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225390"/>
            <a:ext cx="11399534" cy="6632610"/>
          </a:xfrm>
          <a:prstGeom prst="flowChartDocumen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3"/>
                <a:tile tx="0" ty="0" sx="100000" sy="100000" flip="none" algn="tl"/>
              </a:blip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3882" y="1039664"/>
            <a:ext cx="5648115" cy="4156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Diagram group"/>
          <p:cNvGrpSpPr/>
          <p:nvPr/>
        </p:nvGrpSpPr>
        <p:grpSpPr>
          <a:xfrm>
            <a:off x="420914" y="406400"/>
            <a:ext cx="4513944" cy="2336801"/>
            <a:chOff x="6029171" y="2175588"/>
            <a:chExt cx="5364527" cy="2265919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8" name="Группа 7"/>
            <p:cNvGrpSpPr/>
            <p:nvPr/>
          </p:nvGrpSpPr>
          <p:grpSpPr>
            <a:xfrm>
              <a:off x="6029171" y="2175588"/>
              <a:ext cx="5364527" cy="2265919"/>
              <a:chOff x="6029171" y="2175588"/>
              <a:chExt cx="5364527" cy="2265919"/>
            </a:xfrm>
          </p:grpSpPr>
          <p:sp>
            <p:nvSpPr>
              <p:cNvPr id="9" name="Скругленный прямоугольник 8"/>
              <p:cNvSpPr/>
              <p:nvPr/>
            </p:nvSpPr>
            <p:spPr>
              <a:xfrm>
                <a:off x="6029171" y="2175588"/>
                <a:ext cx="5364527" cy="2265919"/>
              </a:xfrm>
              <a:prstGeom prst="roundRect">
                <a:avLst>
                  <a:gd name="adj" fmla="val 10000"/>
                </a:avLst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0" name="Скругленный прямоугольник 4"/>
              <p:cNvSpPr/>
              <p:nvPr/>
            </p:nvSpPr>
            <p:spPr>
              <a:xfrm>
                <a:off x="6095538" y="2241955"/>
                <a:ext cx="5231793" cy="213318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Aylangich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sudiralgichli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145" y="3084040"/>
            <a:ext cx="4483541" cy="321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3270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185220"/>
            <a:ext cx="11399534" cy="6632610"/>
          </a:xfrm>
          <a:prstGeom prst="flowChartDocumen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3"/>
                <a:tile tx="0" ty="0" sx="100000" sy="100000" flip="none" algn="tl"/>
              </a:blip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3764" y="2743200"/>
            <a:ext cx="3985250" cy="376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0448" y="637721"/>
            <a:ext cx="6331623" cy="3774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Diagram group"/>
          <p:cNvGrpSpPr/>
          <p:nvPr/>
        </p:nvGrpSpPr>
        <p:grpSpPr>
          <a:xfrm>
            <a:off x="255439" y="666296"/>
            <a:ext cx="4623576" cy="1608563"/>
            <a:chOff x="5685067" y="4694534"/>
            <a:chExt cx="5261901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2" name="Группа 11"/>
            <p:cNvGrpSpPr/>
            <p:nvPr/>
          </p:nvGrpSpPr>
          <p:grpSpPr>
            <a:xfrm>
              <a:off x="5685067" y="4694534"/>
              <a:ext cx="5261901" cy="1608563"/>
              <a:chOff x="5685067" y="4694534"/>
              <a:chExt cx="5261901" cy="1608563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5685067" y="4694534"/>
                <a:ext cx="5261901" cy="1608563"/>
              </a:xfrm>
              <a:prstGeom prst="roundRect">
                <a:avLst>
                  <a:gd name="adj" fmla="val 10000"/>
                </a:avLst>
              </a:prstGeom>
              <a:blipFill rotWithShape="0">
                <a:blip r:embed="rId6"/>
                <a:tile tx="0" ty="0" sx="100000" sy="100000" flip="none" algn="tl"/>
              </a:blip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4" name="Скругленный прямоугольник 4"/>
              <p:cNvSpPr/>
              <p:nvPr/>
            </p:nvSpPr>
            <p:spPr>
              <a:xfrm>
                <a:off x="5732180" y="4741647"/>
                <a:ext cx="5167675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Kulisali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20" name="Diagram group"/>
          <p:cNvGrpSpPr/>
          <p:nvPr/>
        </p:nvGrpSpPr>
        <p:grpSpPr>
          <a:xfrm>
            <a:off x="5183039" y="4566158"/>
            <a:ext cx="6129032" cy="1616928"/>
            <a:chOff x="5685067" y="4694534"/>
            <a:chExt cx="5261901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21" name="Группа 20"/>
            <p:cNvGrpSpPr/>
            <p:nvPr/>
          </p:nvGrpSpPr>
          <p:grpSpPr>
            <a:xfrm>
              <a:off x="5685067" y="4694534"/>
              <a:ext cx="5261901" cy="1608563"/>
              <a:chOff x="5685067" y="4694534"/>
              <a:chExt cx="5261901" cy="1608563"/>
            </a:xfrm>
          </p:grpSpPr>
          <p:sp>
            <p:nvSpPr>
              <p:cNvPr id="22" name="Скругленный прямоугольник 21"/>
              <p:cNvSpPr/>
              <p:nvPr/>
            </p:nvSpPr>
            <p:spPr>
              <a:xfrm>
                <a:off x="5685067" y="4694534"/>
                <a:ext cx="5261901" cy="1608563"/>
              </a:xfrm>
              <a:prstGeom prst="roundRect">
                <a:avLst>
                  <a:gd name="adj" fmla="val 10000"/>
                </a:avLst>
              </a:prstGeom>
              <a:blipFill rotWithShape="0">
                <a:blip r:embed="rId6"/>
                <a:tile tx="0" ty="0" sx="100000" sy="100000" flip="none" algn="tl"/>
              </a:blip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23" name="Скругленный прямоугольник 4"/>
              <p:cNvSpPr/>
              <p:nvPr/>
            </p:nvSpPr>
            <p:spPr>
              <a:xfrm>
                <a:off x="5732180" y="4741647"/>
                <a:ext cx="5167675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Tebranma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toshli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kulisali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0388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411804954"/>
              </p:ext>
            </p:extLst>
          </p:nvPr>
        </p:nvGraphicFramePr>
        <p:xfrm>
          <a:off x="-203200" y="101600"/>
          <a:ext cx="12045601" cy="6615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692251138"/>
              </p:ext>
            </p:extLst>
          </p:nvPr>
        </p:nvGraphicFramePr>
        <p:xfrm>
          <a:off x="-1088571" y="1"/>
          <a:ext cx="13004800" cy="658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358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87" t="15081" r="5515" b="8135"/>
          <a:stretch/>
        </p:blipFill>
        <p:spPr bwMode="auto">
          <a:xfrm>
            <a:off x="14099" y="217714"/>
            <a:ext cx="12154986" cy="647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9249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769038525"/>
              </p:ext>
            </p:extLst>
          </p:nvPr>
        </p:nvGraphicFramePr>
        <p:xfrm>
          <a:off x="504967" y="368490"/>
          <a:ext cx="11450472" cy="638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8319" t="41022" r="71753" b="45288"/>
          <a:stretch/>
        </p:blipFill>
        <p:spPr>
          <a:xfrm>
            <a:off x="4833257" y="1122873"/>
            <a:ext cx="2438400" cy="1890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xmlns="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73206" y="0"/>
            <a:ext cx="10522424" cy="134982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 TURLI XOLATLARDAGI PLANLARINI TUZISH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973987"/>
              </p:ext>
            </p:extLst>
          </p:nvPr>
        </p:nvGraphicFramePr>
        <p:xfrm>
          <a:off x="630938" y="923745"/>
          <a:ext cx="10885714" cy="5934255"/>
        </p:xfrm>
        <a:graphic>
          <a:graphicData uri="http://schemas.openxmlformats.org/presentationml/2006/ole">
            <p:oleObj spid="_x0000_s23556" r:id="rId3" imgW="12287250" imgH="491490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6727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2273170050"/>
              </p:ext>
            </p:extLst>
          </p:nvPr>
        </p:nvGraphicFramePr>
        <p:xfrm>
          <a:off x="275771" y="290286"/>
          <a:ext cx="1126308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3082" y="136479"/>
            <a:ext cx="11136572" cy="653251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6286" y="395785"/>
            <a:ext cx="10072048" cy="5989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2267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/>
          <a:srcRect l="17537" t="21974" r="5491" b="9970"/>
          <a:stretch/>
        </p:blipFill>
        <p:spPr>
          <a:xfrm>
            <a:off x="362857" y="348343"/>
            <a:ext cx="11596914" cy="651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47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09599" y="420913"/>
            <a:ext cx="24684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76926647"/>
              </p:ext>
            </p:extLst>
          </p:nvPr>
        </p:nvGraphicFramePr>
        <p:xfrm>
          <a:off x="609600" y="420913"/>
          <a:ext cx="11088914" cy="6016941"/>
        </p:xfrm>
        <a:graphic>
          <a:graphicData uri="http://schemas.openxmlformats.org/presentationml/2006/ole">
            <p:oleObj spid="_x0000_s3100" r:id="rId3" imgW="12287250" imgH="491490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96584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14543" y="291717"/>
            <a:ext cx="11321142" cy="145142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tenglama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tuzamiz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5737845" y="1747299"/>
            <a:ext cx="1233714" cy="1059543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605307" y="2806842"/>
            <a:ext cx="11081556" cy="3761383"/>
          </a:xfrm>
          <a:prstGeom prst="flowChartAlternateProcess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-537028" y="-1886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33440555"/>
              </p:ext>
            </p:extLst>
          </p:nvPr>
        </p:nvGraphicFramePr>
        <p:xfrm>
          <a:off x="1727201" y="3284784"/>
          <a:ext cx="7547428" cy="3141863"/>
        </p:xfrm>
        <a:graphic>
          <a:graphicData uri="http://schemas.openxmlformats.org/presentationml/2006/ole">
            <p:oleObj spid="_x0000_s9342" name="Формула" r:id="rId3" imgW="1180800" imgH="482400" progId="Equation.3">
              <p:embed/>
            </p:oleObj>
          </a:graphicData>
        </a:graphic>
      </p:graphicFrame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279197" y="41152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4916715" y="487839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990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14543" y="291717"/>
            <a:ext cx="11321142" cy="145142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tenglama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tuzamiz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5737845" y="1747299"/>
            <a:ext cx="1233714" cy="1059543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174171" y="2806842"/>
            <a:ext cx="12017829" cy="3761383"/>
          </a:xfrm>
          <a:prstGeom prst="flowChartAlternateProcess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-537028" y="-1886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91357244"/>
              </p:ext>
            </p:extLst>
          </p:nvPr>
        </p:nvGraphicFramePr>
        <p:xfrm>
          <a:off x="375723" y="3556955"/>
          <a:ext cx="5151533" cy="2089101"/>
        </p:xfrm>
        <a:graphic>
          <a:graphicData uri="http://schemas.openxmlformats.org/presentationml/2006/ole">
            <p:oleObj spid="_x0000_s59395" name="Уравнение" r:id="rId3" imgW="1091726" imgH="431613" progId="Equation.3">
              <p:embed/>
            </p:oleObj>
          </a:graphicData>
        </a:graphic>
      </p:graphicFrame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279197" y="41152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75745293"/>
              </p:ext>
            </p:extLst>
          </p:nvPr>
        </p:nvGraphicFramePr>
        <p:xfrm>
          <a:off x="6633028" y="3760295"/>
          <a:ext cx="4630058" cy="1962974"/>
        </p:xfrm>
        <a:graphic>
          <a:graphicData uri="http://schemas.openxmlformats.org/presentationml/2006/ole">
            <p:oleObj spid="_x0000_s59396" name="Уравнение" r:id="rId4" imgW="1028254" imgH="431613" progId="Equation.3">
              <p:embed/>
            </p:oleObj>
          </a:graphicData>
        </a:graphic>
      </p:graphicFrame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4916715" y="487839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990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14543" y="291717"/>
            <a:ext cx="11321142" cy="145142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tenglama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tuzamiz</a:t>
            </a:r>
            <a:endParaRPr lang="ru-RU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5345959" y="1761813"/>
            <a:ext cx="1233714" cy="966873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203198" y="2772229"/>
            <a:ext cx="11727543" cy="4085771"/>
          </a:xfrm>
          <a:prstGeom prst="flowChartAlternateProcess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-537028" y="-1886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279197" y="41152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16326752"/>
              </p:ext>
            </p:extLst>
          </p:nvPr>
        </p:nvGraphicFramePr>
        <p:xfrm>
          <a:off x="6299200" y="3472910"/>
          <a:ext cx="5128226" cy="1984461"/>
        </p:xfrm>
        <a:graphic>
          <a:graphicData uri="http://schemas.openxmlformats.org/presentationml/2006/ole">
            <p:oleObj spid="_x0000_s58373" name="Уравнение" r:id="rId3" imgW="1143000" imgH="431800" progId="Equation.3">
              <p:embed/>
            </p:oleObj>
          </a:graphicData>
        </a:graphic>
      </p:graphicFrame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4916715" y="487839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62213386"/>
              </p:ext>
            </p:extLst>
          </p:nvPr>
        </p:nvGraphicFramePr>
        <p:xfrm>
          <a:off x="733588" y="3508344"/>
          <a:ext cx="5086641" cy="1992570"/>
        </p:xfrm>
        <a:graphic>
          <a:graphicData uri="http://schemas.openxmlformats.org/presentationml/2006/ole">
            <p:oleObj spid="_x0000_s58374" name="Уравнение" r:id="rId4" imgW="1244600" imgH="4699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4990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nnuqtaning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perpendikulyar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perpindilulyar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o’tkazamiz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n.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Pa = 50 mm ( 30 – 70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ctr"/>
            <a:endParaRPr lang="en-US" dirty="0" smtClean="0"/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71519653"/>
              </p:ext>
            </p:extLst>
          </p:nvPr>
        </p:nvGraphicFramePr>
        <p:xfrm>
          <a:off x="1683656" y="4630057"/>
          <a:ext cx="4835156" cy="1237343"/>
        </p:xfrm>
        <a:graphic>
          <a:graphicData uri="http://schemas.openxmlformats.org/presentationml/2006/ole">
            <p:oleObj spid="_x0000_s7214" name="Уравнение" r:id="rId3" imgW="1536033" imgH="393529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590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20138242"/>
              </p:ext>
            </p:extLst>
          </p:nvPr>
        </p:nvGraphicFramePr>
        <p:xfrm>
          <a:off x="899885" y="188685"/>
          <a:ext cx="8316686" cy="6885256"/>
        </p:xfrm>
        <a:graphic>
          <a:graphicData uri="http://schemas.openxmlformats.org/presentationml/2006/ole">
            <p:oleObj spid="_x0000_s5148" r:id="rId3" imgW="12287250" imgH="4914900" progId="">
              <p:embed/>
            </p:oleObj>
          </a:graphicData>
        </a:graphic>
      </p:graphicFrame>
      <p:sp>
        <p:nvSpPr>
          <p:cNvPr id="4" name="Овал 3"/>
          <p:cNvSpPr/>
          <p:nvPr/>
        </p:nvSpPr>
        <p:spPr>
          <a:xfrm>
            <a:off x="1393371" y="188685"/>
            <a:ext cx="4992915" cy="190137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endParaRPr lang="ru-RU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003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решение 8"/>
          <p:cNvSpPr/>
          <p:nvPr/>
        </p:nvSpPr>
        <p:spPr>
          <a:xfrm>
            <a:off x="141668" y="103032"/>
            <a:ext cx="11848563" cy="30136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531476" y="3116688"/>
            <a:ext cx="1068946" cy="618185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270457" y="3734873"/>
            <a:ext cx="11719774" cy="3013656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5024359"/>
              </p:ext>
            </p:extLst>
          </p:nvPr>
        </p:nvGraphicFramePr>
        <p:xfrm>
          <a:off x="3379637" y="4114881"/>
          <a:ext cx="2216580" cy="663181"/>
        </p:xfrm>
        <a:graphic>
          <a:graphicData uri="http://schemas.openxmlformats.org/presentationml/2006/ole">
            <p:oleObj spid="_x0000_s8407" name="Уравнение" r:id="rId3" imgW="774360" imgH="228600" progId="Equation.3">
              <p:embed/>
            </p:oleObj>
          </a:graphicData>
        </a:graphic>
      </p:graphicFrame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46857709"/>
              </p:ext>
            </p:extLst>
          </p:nvPr>
        </p:nvGraphicFramePr>
        <p:xfrm>
          <a:off x="6033294" y="4210793"/>
          <a:ext cx="2333082" cy="567269"/>
        </p:xfrm>
        <a:graphic>
          <a:graphicData uri="http://schemas.openxmlformats.org/presentationml/2006/ole">
            <p:oleObj spid="_x0000_s8408" name="Уравнение" r:id="rId4" imgW="825480" imgH="228600" progId="Equation.3">
              <p:embed/>
            </p:oleObj>
          </a:graphicData>
        </a:graphic>
      </p:graphicFrame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08688864"/>
              </p:ext>
            </p:extLst>
          </p:nvPr>
        </p:nvGraphicFramePr>
        <p:xfrm>
          <a:off x="8803453" y="4241151"/>
          <a:ext cx="2464695" cy="676924"/>
        </p:xfrm>
        <a:graphic>
          <a:graphicData uri="http://schemas.openxmlformats.org/presentationml/2006/ole">
            <p:oleObj spid="_x0000_s8409" name="Уравнение" r:id="rId5" imgW="901440" imgH="241200" progId="Equation.3">
              <p:embed/>
            </p:oleObj>
          </a:graphicData>
        </a:graphic>
      </p:graphicFrame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51297700"/>
              </p:ext>
            </p:extLst>
          </p:nvPr>
        </p:nvGraphicFramePr>
        <p:xfrm>
          <a:off x="1177612" y="5187436"/>
          <a:ext cx="1936124" cy="1121776"/>
        </p:xfrm>
        <a:graphic>
          <a:graphicData uri="http://schemas.openxmlformats.org/presentationml/2006/ole">
            <p:oleObj spid="_x0000_s8410" name="Уравнение" r:id="rId6" imgW="672840" imgH="393480" progId="Equation.3">
              <p:embed/>
            </p:oleObj>
          </a:graphicData>
        </a:graphic>
      </p:graphicFrame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6217826"/>
              </p:ext>
            </p:extLst>
          </p:nvPr>
        </p:nvGraphicFramePr>
        <p:xfrm>
          <a:off x="3760631" y="5241701"/>
          <a:ext cx="1580859" cy="1143600"/>
        </p:xfrm>
        <a:graphic>
          <a:graphicData uri="http://schemas.openxmlformats.org/presentationml/2006/ole">
            <p:oleObj spid="_x0000_s8411" name="Уравнение" r:id="rId7" imgW="596880" imgH="431640" progId="Equation.3">
              <p:embed/>
            </p:oleObj>
          </a:graphicData>
        </a:graphic>
      </p:graphicFrame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14127967"/>
              </p:ext>
            </p:extLst>
          </p:nvPr>
        </p:nvGraphicFramePr>
        <p:xfrm>
          <a:off x="5834396" y="5289193"/>
          <a:ext cx="1512648" cy="1087808"/>
        </p:xfrm>
        <a:graphic>
          <a:graphicData uri="http://schemas.openxmlformats.org/presentationml/2006/ole">
            <p:oleObj spid="_x0000_s8412" name="Уравнение" r:id="rId8" imgW="634680" imgH="457200" progId="Equation.3">
              <p:embed/>
            </p:oleObj>
          </a:graphicData>
        </a:graphic>
      </p:graphicFrame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2482294"/>
              </p:ext>
            </p:extLst>
          </p:nvPr>
        </p:nvGraphicFramePr>
        <p:xfrm>
          <a:off x="7684548" y="5289193"/>
          <a:ext cx="1356421" cy="951256"/>
        </p:xfrm>
        <a:graphic>
          <a:graphicData uri="http://schemas.openxmlformats.org/presentationml/2006/ole">
            <p:oleObj spid="_x0000_s8413" name="Уравнение" r:id="rId9" imgW="609480" imgH="431640" progId="Equation.3">
              <p:embed/>
            </p:oleObj>
          </a:graphicData>
        </a:graphic>
      </p:graphicFrame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03320977"/>
              </p:ext>
            </p:extLst>
          </p:nvPr>
        </p:nvGraphicFramePr>
        <p:xfrm>
          <a:off x="9543245" y="5321045"/>
          <a:ext cx="1405407" cy="1048516"/>
        </p:xfrm>
        <a:graphic>
          <a:graphicData uri="http://schemas.openxmlformats.org/presentationml/2006/ole">
            <p:oleObj spid="_x0000_s8414" name="Уравнение" r:id="rId10" imgW="647640" imgH="482400" progId="Equation.3">
              <p:embed/>
            </p:oleObj>
          </a:graphicData>
        </a:graphic>
      </p:graphicFrame>
      <p:sp>
        <p:nvSpPr>
          <p:cNvPr id="28" name="Rectangle 25"/>
          <p:cNvSpPr>
            <a:spLocks noChangeArrowheads="1"/>
          </p:cNvSpPr>
          <p:nvPr/>
        </p:nvSpPr>
        <p:spPr bwMode="auto">
          <a:xfrm>
            <a:off x="2381250" y="427411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66093302"/>
              </p:ext>
            </p:extLst>
          </p:nvPr>
        </p:nvGraphicFramePr>
        <p:xfrm>
          <a:off x="649579" y="4029075"/>
          <a:ext cx="2208770" cy="619125"/>
        </p:xfrm>
        <a:graphic>
          <a:graphicData uri="http://schemas.openxmlformats.org/presentationml/2006/ole">
            <p:oleObj spid="_x0000_s8415" name="Уравнение" r:id="rId11" imgW="825500" imgH="228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3470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63639" y="0"/>
            <a:ext cx="11771290" cy="6194739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579549" y="1777285"/>
            <a:ext cx="11500834" cy="4868214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Qutbda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tutashtiradigan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746974" y="270457"/>
            <a:ext cx="10019763" cy="122349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planlarining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hossalari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>
            <a:off x="3709116" y="1493949"/>
            <a:ext cx="759853" cy="1326524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034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462" y="609600"/>
            <a:ext cx="10676586" cy="5726806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	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vektoridan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ko’pburchakdir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44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37882" y="167425"/>
            <a:ext cx="11565227" cy="150682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tenglamalari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50006" y="1519707"/>
            <a:ext cx="10728101" cy="533829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193183" y="-1287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13765236"/>
              </p:ext>
            </p:extLst>
          </p:nvPr>
        </p:nvGraphicFramePr>
        <p:xfrm>
          <a:off x="1893888" y="1811337"/>
          <a:ext cx="6812230" cy="5005043"/>
        </p:xfrm>
        <a:graphic>
          <a:graphicData uri="http://schemas.openxmlformats.org/presentationml/2006/ole">
            <p:oleObj spid="_x0000_s10260" name="Уравнение" r:id="rId3" imgW="1815840" imgH="264132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3799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19100" y="609600"/>
            <a:ext cx="11487150" cy="127635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isoblab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topamiz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00025" y="27424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90880989"/>
              </p:ext>
            </p:extLst>
          </p:nvPr>
        </p:nvGraphicFramePr>
        <p:xfrm>
          <a:off x="624184" y="2246312"/>
          <a:ext cx="4932036" cy="1677988"/>
        </p:xfrm>
        <a:graphic>
          <a:graphicData uri="http://schemas.openxmlformats.org/presentationml/2006/ole">
            <p:oleObj spid="_x0000_s14388" name="Уравнение" r:id="rId3" imgW="1371600" imgH="4698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85900" y="3448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88819894"/>
              </p:ext>
            </p:extLst>
          </p:nvPr>
        </p:nvGraphicFramePr>
        <p:xfrm>
          <a:off x="6034180" y="3018170"/>
          <a:ext cx="4976720" cy="1668631"/>
        </p:xfrm>
        <a:graphic>
          <a:graphicData uri="http://schemas.openxmlformats.org/presentationml/2006/ole">
            <p:oleObj spid="_x0000_s14389" name="Уравнение" r:id="rId4" imgW="1409400" imgH="469800" progId="Equation.3">
              <p:embed/>
            </p:oleObj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485900" y="3448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98118046"/>
              </p:ext>
            </p:extLst>
          </p:nvPr>
        </p:nvGraphicFramePr>
        <p:xfrm>
          <a:off x="1638240" y="4999370"/>
          <a:ext cx="4868922" cy="1578535"/>
        </p:xfrm>
        <a:graphic>
          <a:graphicData uri="http://schemas.openxmlformats.org/presentationml/2006/ole">
            <p:oleObj spid="_x0000_s14390" name="Уравнение" r:id="rId5" imgW="1536480" imgH="4950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7110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38150963"/>
              </p:ext>
            </p:extLst>
          </p:nvPr>
        </p:nvGraphicFramePr>
        <p:xfrm>
          <a:off x="4024442" y="2846348"/>
          <a:ext cx="4659085" cy="3113450"/>
        </p:xfrm>
        <a:graphic>
          <a:graphicData uri="http://schemas.openxmlformats.org/presentationml/2006/ole">
            <p:oleObj spid="_x0000_s12315" name="Уравнение" r:id="rId3" imgW="558720" imgH="419040" progId="Equation.3">
              <p:embed/>
            </p:oleObj>
          </a:graphicData>
        </a:graphic>
      </p:graphicFrame>
      <p:sp>
        <p:nvSpPr>
          <p:cNvPr id="4" name="Овал 3"/>
          <p:cNvSpPr/>
          <p:nvPr/>
        </p:nvSpPr>
        <p:spPr>
          <a:xfrm>
            <a:off x="991673" y="275771"/>
            <a:ext cx="10869769" cy="24674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palnini</a:t>
            </a:r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ru-RU" sz="5400" b="1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ru-RU" sz="54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/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xmlns="" val="149814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3486" y="174170"/>
            <a:ext cx="11379200" cy="153851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55197154"/>
              </p:ext>
            </p:extLst>
          </p:nvPr>
        </p:nvGraphicFramePr>
        <p:xfrm>
          <a:off x="1248229" y="2057399"/>
          <a:ext cx="3212646" cy="2345497"/>
        </p:xfrm>
        <a:graphic>
          <a:graphicData uri="http://schemas.openxmlformats.org/presentationml/2006/ole">
            <p:oleObj spid="_x0000_s15412" name="Уравнение" r:id="rId3" imgW="634680" imgH="4572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99432898"/>
              </p:ext>
            </p:extLst>
          </p:nvPr>
        </p:nvGraphicFramePr>
        <p:xfrm>
          <a:off x="6535631" y="2283556"/>
          <a:ext cx="2942198" cy="2023972"/>
        </p:xfrm>
        <a:graphic>
          <a:graphicData uri="http://schemas.openxmlformats.org/presentationml/2006/ole">
            <p:oleObj spid="_x0000_s15413" name="Уравнение" r:id="rId4" imgW="672840" imgH="457200" progId="Equation.3">
              <p:embed/>
            </p:oleObj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21980960"/>
              </p:ext>
            </p:extLst>
          </p:nvPr>
        </p:nvGraphicFramePr>
        <p:xfrm>
          <a:off x="3573235" y="4164868"/>
          <a:ext cx="3846286" cy="2353183"/>
        </p:xfrm>
        <a:graphic>
          <a:graphicData uri="http://schemas.openxmlformats.org/presentationml/2006/ole">
            <p:oleObj spid="_x0000_s15414" name="Уравнение" r:id="rId5" imgW="761760" imgH="4698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70971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83026" y="715617"/>
            <a:ext cx="2426151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95612147"/>
              </p:ext>
            </p:extLst>
          </p:nvPr>
        </p:nvGraphicFramePr>
        <p:xfrm>
          <a:off x="1333500" y="292421"/>
          <a:ext cx="10172700" cy="6222679"/>
        </p:xfrm>
        <a:graphic>
          <a:graphicData uri="http://schemas.openxmlformats.org/presentationml/2006/ole">
            <p:oleObj spid="_x0000_s13330" r:id="rId3" imgW="12287250" imgH="4914900" progId="">
              <p:embed/>
            </p:oleObj>
          </a:graphicData>
        </a:graphic>
      </p:graphicFrame>
      <p:sp>
        <p:nvSpPr>
          <p:cNvPr id="4" name="Овал 3"/>
          <p:cNvSpPr/>
          <p:nvPr/>
        </p:nvSpPr>
        <p:spPr>
          <a:xfrm>
            <a:off x="536714" y="4972050"/>
            <a:ext cx="7902436" cy="154305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endParaRPr lang="en-US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21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33714" y="377371"/>
            <a:ext cx="10043886" cy="123371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Tezlanishlarning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91277328"/>
              </p:ext>
            </p:extLst>
          </p:nvPr>
        </p:nvGraphicFramePr>
        <p:xfrm>
          <a:off x="873181" y="2245799"/>
          <a:ext cx="3548056" cy="1156155"/>
        </p:xfrm>
        <a:graphic>
          <a:graphicData uri="http://schemas.openxmlformats.org/presentationml/2006/ole">
            <p:oleObj spid="_x0000_s16475" name="Формула" r:id="rId3" imgW="736560" imgH="2286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6938416"/>
              </p:ext>
            </p:extLst>
          </p:nvPr>
        </p:nvGraphicFramePr>
        <p:xfrm>
          <a:off x="6572176" y="2106267"/>
          <a:ext cx="4218179" cy="1295687"/>
        </p:xfrm>
        <a:graphic>
          <a:graphicData uri="http://schemas.openxmlformats.org/presentationml/2006/ole">
            <p:oleObj spid="_x0000_s16476" name="Уравнение" r:id="rId4" imgW="799920" imgH="241200" progId="Equation.3">
              <p:embed/>
            </p:oleObj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70184309"/>
              </p:ext>
            </p:extLst>
          </p:nvPr>
        </p:nvGraphicFramePr>
        <p:xfrm>
          <a:off x="873181" y="3825402"/>
          <a:ext cx="3773004" cy="1117606"/>
        </p:xfrm>
        <a:graphic>
          <a:graphicData uri="http://schemas.openxmlformats.org/presentationml/2006/ole">
            <p:oleObj spid="_x0000_s16477" name="Уравнение" r:id="rId5" imgW="812520" imgH="228600" progId="Equation.3">
              <p:embed/>
            </p:oleObj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50262708"/>
              </p:ext>
            </p:extLst>
          </p:nvPr>
        </p:nvGraphicFramePr>
        <p:xfrm>
          <a:off x="6572176" y="3738840"/>
          <a:ext cx="4008738" cy="1209340"/>
        </p:xfrm>
        <a:graphic>
          <a:graphicData uri="http://schemas.openxmlformats.org/presentationml/2006/ole">
            <p:oleObj spid="_x0000_s16478" name="Уравнение" r:id="rId6" imgW="812520" imgH="241200" progId="Equation.3">
              <p:embed/>
            </p:oleObj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46596552"/>
              </p:ext>
            </p:extLst>
          </p:nvPr>
        </p:nvGraphicFramePr>
        <p:xfrm>
          <a:off x="896962" y="5340451"/>
          <a:ext cx="3976423" cy="1161942"/>
        </p:xfrm>
        <a:graphic>
          <a:graphicData uri="http://schemas.openxmlformats.org/presentationml/2006/ole">
            <p:oleObj spid="_x0000_s16479" name="Уравнение" r:id="rId7" imgW="863280" imgH="241200" progId="Equation.3">
              <p:embed/>
            </p:oleObj>
          </a:graphicData>
        </a:graphic>
      </p:graphicFrame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19090875"/>
              </p:ext>
            </p:extLst>
          </p:nvPr>
        </p:nvGraphicFramePr>
        <p:xfrm>
          <a:off x="6511664" y="5197526"/>
          <a:ext cx="4696597" cy="1304867"/>
        </p:xfrm>
        <a:graphic>
          <a:graphicData uri="http://schemas.openxmlformats.org/presentationml/2006/ole">
            <p:oleObj spid="_x0000_s16480" name="Уравнение" r:id="rId8" imgW="914400" imgH="2538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23215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96687" y="595086"/>
            <a:ext cx="11205028" cy="13435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Bo’g’inlarning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06741388"/>
              </p:ext>
            </p:extLst>
          </p:nvPr>
        </p:nvGraphicFramePr>
        <p:xfrm>
          <a:off x="1016118" y="2283637"/>
          <a:ext cx="2193687" cy="1121218"/>
        </p:xfrm>
        <a:graphic>
          <a:graphicData uri="http://schemas.openxmlformats.org/presentationml/2006/ole">
            <p:oleObj spid="_x0000_s17479" name="Уравнение" r:id="rId3" imgW="406048" imgH="215713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36081330"/>
              </p:ext>
            </p:extLst>
          </p:nvPr>
        </p:nvGraphicFramePr>
        <p:xfrm>
          <a:off x="4083601" y="1770743"/>
          <a:ext cx="3264937" cy="2423886"/>
        </p:xfrm>
        <a:graphic>
          <a:graphicData uri="http://schemas.openxmlformats.org/presentationml/2006/ole">
            <p:oleObj spid="_x0000_s17480" name="Уравнение" r:id="rId4" imgW="571320" imgH="457200" progId="Equation.3">
              <p:embed/>
            </p:oleObj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50894789"/>
              </p:ext>
            </p:extLst>
          </p:nvPr>
        </p:nvGraphicFramePr>
        <p:xfrm>
          <a:off x="8113487" y="1938590"/>
          <a:ext cx="3150746" cy="2243195"/>
        </p:xfrm>
        <a:graphic>
          <a:graphicData uri="http://schemas.openxmlformats.org/presentationml/2006/ole">
            <p:oleObj spid="_x0000_s17481" name="Уравнение" r:id="rId5" imgW="596880" imgH="457200" progId="Equation.3">
              <p:embed/>
            </p:oleObj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82556456"/>
              </p:ext>
            </p:extLst>
          </p:nvPr>
        </p:nvGraphicFramePr>
        <p:xfrm>
          <a:off x="3918858" y="4387547"/>
          <a:ext cx="3803989" cy="2325264"/>
        </p:xfrm>
        <a:graphic>
          <a:graphicData uri="http://schemas.openxmlformats.org/presentationml/2006/ole">
            <p:oleObj spid="_x0000_s17482" name="Уравнение" r:id="rId6" imgW="622080" imgH="495000" progId="Equation.3">
              <p:embed/>
            </p:oleObj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71841538"/>
              </p:ext>
            </p:extLst>
          </p:nvPr>
        </p:nvGraphicFramePr>
        <p:xfrm>
          <a:off x="866840" y="3742334"/>
          <a:ext cx="2451812" cy="1290427"/>
        </p:xfrm>
        <a:graphic>
          <a:graphicData uri="http://schemas.openxmlformats.org/presentationml/2006/ole">
            <p:oleObj spid="_x0000_s17483" name="Уравнение" r:id="rId7" imgW="406224" imgH="228501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2063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02342" y="0"/>
            <a:ext cx="10820401" cy="161108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planining</a:t>
            </a:r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hossalari</a:t>
            </a:r>
            <a:r>
              <a:rPr lang="en-US" i="1" dirty="0"/>
              <a:t>.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8686" y="1611086"/>
            <a:ext cx="11451771" cy="524691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π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qutbida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tutashtiradigan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Planlar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nolga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84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3885" y="420913"/>
            <a:ext cx="9971314" cy="1262743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2171" y="2264229"/>
            <a:ext cx="10914743" cy="42091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trayektoriyalar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trayektoriyalarning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kesimlarni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673601" y="1683656"/>
            <a:ext cx="2540000" cy="62411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767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25714" y="145142"/>
            <a:ext cx="9884228" cy="1175657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85114939"/>
              </p:ext>
            </p:extLst>
          </p:nvPr>
        </p:nvGraphicFramePr>
        <p:xfrm>
          <a:off x="3218578" y="1784577"/>
          <a:ext cx="4706221" cy="1379280"/>
        </p:xfrm>
        <a:graphic>
          <a:graphicData uri="http://schemas.openxmlformats.org/presentationml/2006/ole">
            <p:oleObj spid="_x0000_s18454" name="Уравнение" r:id="rId3" imgW="1130040" imgH="431640" progId="Equation.3">
              <p:embed/>
            </p:oleObj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43429" y="3627635"/>
            <a:ext cx="10653484" cy="29763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absisa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032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82228229"/>
              </p:ext>
            </p:extLst>
          </p:nvPr>
        </p:nvGraphicFramePr>
        <p:xfrm>
          <a:off x="845457" y="1711037"/>
          <a:ext cx="3323771" cy="1655454"/>
        </p:xfrm>
        <a:graphic>
          <a:graphicData uri="http://schemas.openxmlformats.org/presentationml/2006/ole">
            <p:oleObj spid="_x0000_s19506" name="Уравнение" r:id="rId3" imgW="711000" imgH="457200" progId="Equation.3">
              <p:embed/>
            </p:oleObj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420914" y="304799"/>
            <a:ext cx="11350171" cy="1422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de-DE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masshtabini</a:t>
            </a:r>
            <a:r>
              <a:rPr lang="de-DE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hisoblaymiz</a:t>
            </a:r>
            <a:r>
              <a:rPr lang="de-DE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41992577"/>
              </p:ext>
            </p:extLst>
          </p:nvPr>
        </p:nvGraphicFramePr>
        <p:xfrm>
          <a:off x="1012371" y="4359157"/>
          <a:ext cx="5989482" cy="1027607"/>
        </p:xfrm>
        <a:graphic>
          <a:graphicData uri="http://schemas.openxmlformats.org/presentationml/2006/ole">
            <p:oleObj spid="_x0000_s19507" name="Уравнение" r:id="rId4" imgW="1497950" imgH="253890" progId="Equation.3">
              <p:embed/>
            </p:oleObj>
          </a:graphicData>
        </a:graphic>
      </p:graphicFrame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18282981"/>
              </p:ext>
            </p:extLst>
          </p:nvPr>
        </p:nvGraphicFramePr>
        <p:xfrm>
          <a:off x="704538" y="3317927"/>
          <a:ext cx="1508891" cy="943057"/>
        </p:xfrm>
        <a:graphic>
          <a:graphicData uri="http://schemas.openxmlformats.org/presentationml/2006/ole">
            <p:oleObj spid="_x0000_s19508" name="Уравнение" r:id="rId5" imgW="291973" imgH="241195" progId="Equation.3">
              <p:embed/>
            </p:oleObj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2347387" y="3392380"/>
            <a:ext cx="7497224" cy="11232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9514222"/>
              </p:ext>
            </p:extLst>
          </p:nvPr>
        </p:nvGraphicFramePr>
        <p:xfrm>
          <a:off x="1008146" y="5354827"/>
          <a:ext cx="1285111" cy="910287"/>
        </p:xfrm>
        <a:graphic>
          <a:graphicData uri="http://schemas.openxmlformats.org/presentationml/2006/ole">
            <p:oleObj spid="_x0000_s19509" name="Уравнение" r:id="rId6" imgW="342751" imgH="241195" progId="Equation.3">
              <p:embed/>
            </p:oleObj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2507342" y="5567480"/>
            <a:ext cx="8683172" cy="60534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ordinate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70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85371" y="319316"/>
            <a:ext cx="10406743" cy="928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ordinatalarining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14285" y="239485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34370982"/>
              </p:ext>
            </p:extLst>
          </p:nvPr>
        </p:nvGraphicFramePr>
        <p:xfrm>
          <a:off x="2670175" y="1567545"/>
          <a:ext cx="4264025" cy="1411287"/>
        </p:xfrm>
        <a:graphic>
          <a:graphicData uri="http://schemas.openxmlformats.org/presentationml/2006/ole">
            <p:oleObj spid="_x0000_s20514" name="Уравнение" r:id="rId3" imgW="1371600" imgH="4572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43250663"/>
              </p:ext>
            </p:extLst>
          </p:nvPr>
        </p:nvGraphicFramePr>
        <p:xfrm>
          <a:off x="2689225" y="3016250"/>
          <a:ext cx="4244975" cy="1387475"/>
        </p:xfrm>
        <a:graphic>
          <a:graphicData uri="http://schemas.openxmlformats.org/presentationml/2006/ole">
            <p:oleObj spid="_x0000_s20515" name="Уравнение" r:id="rId4" imgW="1409400" imgH="457200" progId="Equation.3">
              <p:embed/>
            </p:oleObj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8871411"/>
              </p:ext>
            </p:extLst>
          </p:nvPr>
        </p:nvGraphicFramePr>
        <p:xfrm>
          <a:off x="2765425" y="4632325"/>
          <a:ext cx="4346575" cy="1347788"/>
        </p:xfrm>
        <a:graphic>
          <a:graphicData uri="http://schemas.openxmlformats.org/presentationml/2006/ole">
            <p:oleObj spid="_x0000_s20516" name="Уравнение" r:id="rId5" imgW="1396800" imgH="4572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4519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47846" y="-1"/>
            <a:ext cx="19797708" cy="47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99778915"/>
              </p:ext>
            </p:extLst>
          </p:nvPr>
        </p:nvGraphicFramePr>
        <p:xfrm>
          <a:off x="1447847" y="0"/>
          <a:ext cx="8567010" cy="6759219"/>
        </p:xfrm>
        <a:graphic>
          <a:graphicData uri="http://schemas.openxmlformats.org/presentationml/2006/ole">
            <p:oleObj spid="_x0000_s21517" r:id="rId3" imgW="9086850" imgH="464820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11763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3429" y="418505"/>
            <a:ext cx="10072914" cy="595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7231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68914" y="2931534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29314423"/>
              </p:ext>
            </p:extLst>
          </p:nvPr>
        </p:nvGraphicFramePr>
        <p:xfrm>
          <a:off x="1130993" y="1411267"/>
          <a:ext cx="3909129" cy="1210202"/>
        </p:xfrm>
        <a:graphic>
          <a:graphicData uri="http://schemas.openxmlformats.org/presentationml/2006/ole">
            <p:oleObj spid="_x0000_s22607" name="Уравнение" r:id="rId3" imgW="1066680" imgH="431640" progId="Equation.3">
              <p:embed/>
            </p:oleObj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436914" y="1654276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26491721"/>
              </p:ext>
            </p:extLst>
          </p:nvPr>
        </p:nvGraphicFramePr>
        <p:xfrm>
          <a:off x="6770983" y="1313814"/>
          <a:ext cx="3561404" cy="1484580"/>
        </p:xfrm>
        <a:graphic>
          <a:graphicData uri="http://schemas.openxmlformats.org/presentationml/2006/ole">
            <p:oleObj spid="_x0000_s22608" name="Уравнение" r:id="rId4" imgW="1041120" imgH="431640" progId="Equation.3">
              <p:embed/>
            </p:oleObj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08884378"/>
              </p:ext>
            </p:extLst>
          </p:nvPr>
        </p:nvGraphicFramePr>
        <p:xfrm>
          <a:off x="1171703" y="2590371"/>
          <a:ext cx="879702" cy="917950"/>
        </p:xfrm>
        <a:graphic>
          <a:graphicData uri="http://schemas.openxmlformats.org/presentationml/2006/ole">
            <p:oleObj spid="_x0000_s22609" name="Уравнение" r:id="rId5" imgW="215806" imgH="228501" progId="Equation.3">
              <p:embed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49739875"/>
              </p:ext>
            </p:extLst>
          </p:nvPr>
        </p:nvGraphicFramePr>
        <p:xfrm>
          <a:off x="1350621" y="3565143"/>
          <a:ext cx="661196" cy="634748"/>
        </p:xfrm>
        <a:graphic>
          <a:graphicData uri="http://schemas.openxmlformats.org/presentationml/2006/ole">
            <p:oleObj spid="_x0000_s22610" name="Уравнение" r:id="rId6" imgW="241300" imgH="228600" progId="Equation.3">
              <p:embed/>
            </p:oleObj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68746608"/>
              </p:ext>
            </p:extLst>
          </p:nvPr>
        </p:nvGraphicFramePr>
        <p:xfrm>
          <a:off x="1350621" y="4342932"/>
          <a:ext cx="607460" cy="633871"/>
        </p:xfrm>
        <a:graphic>
          <a:graphicData uri="http://schemas.openxmlformats.org/presentationml/2006/ole">
            <p:oleObj spid="_x0000_s22611" name="Уравнение" r:id="rId7" imgW="215806" imgH="228501" progId="Equation.3">
              <p:embed/>
            </p:oleObj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03369179"/>
              </p:ext>
            </p:extLst>
          </p:nvPr>
        </p:nvGraphicFramePr>
        <p:xfrm>
          <a:off x="1350621" y="4911381"/>
          <a:ext cx="607459" cy="694239"/>
        </p:xfrm>
        <a:graphic>
          <a:graphicData uri="http://schemas.openxmlformats.org/presentationml/2006/ole">
            <p:oleObj spid="_x0000_s22612" name="Уравнение" r:id="rId8" imgW="203112" imgH="228501" progId="Equation.3">
              <p:embed/>
            </p:oleObj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85587444"/>
              </p:ext>
            </p:extLst>
          </p:nvPr>
        </p:nvGraphicFramePr>
        <p:xfrm>
          <a:off x="1350622" y="5719264"/>
          <a:ext cx="682204" cy="861730"/>
        </p:xfrm>
        <a:graphic>
          <a:graphicData uri="http://schemas.openxmlformats.org/presentationml/2006/ole">
            <p:oleObj spid="_x0000_s22613" name="Уравнение" r:id="rId9" imgW="177646" imgH="228402" progId="Equation.3">
              <p:embed/>
            </p:oleObj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-330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437347"/>
            <a:ext cx="63030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958081" y="4980116"/>
            <a:ext cx="358944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958081" y="5780668"/>
            <a:ext cx="29706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90159" y="3697525"/>
            <a:ext cx="3950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interval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8925" y="2373868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11817" y="4482524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ortirmani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o’zgartisrish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koeffitsenti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0301" y="260214"/>
            <a:ext cx="11053699" cy="108712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diagrammasining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30701" y="2905917"/>
            <a:ext cx="6195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158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Beshikdan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qabrgacha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izla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1386</TotalTime>
  <Words>512</Words>
  <Application>Microsoft Office PowerPoint</Application>
  <PresentationFormat>Произвольный</PresentationFormat>
  <Paragraphs>77</Paragraphs>
  <Slides>39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39</vt:i4>
      </vt:variant>
    </vt:vector>
  </HeadingPairs>
  <TitlesOfParts>
    <vt:vector size="42" baseType="lpstr">
      <vt:lpstr>Трек</vt:lpstr>
      <vt:lpstr>Microsoft Equation 3.0</vt:lpstr>
      <vt:lpstr>Уравнение</vt:lpstr>
      <vt:lpstr> Ma’ruza №4 Richagli mexanizmlarning kinematik analizi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      </vt:lpstr>
      <vt:lpstr>Tezlanishlar planini qurish.    Tezliklar mexanizmda tezlik plani yordamida topilsa, tezlanishlar mexanizmida tezlanishlar plani yordamida topiladi. Tezlanish plani – bu nuqtaning absolyut va nisbiy tezlanish vektoridan qurilgan ko’pburchakdir.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New Tech</cp:lastModifiedBy>
  <cp:revision>123</cp:revision>
  <dcterms:created xsi:type="dcterms:W3CDTF">2016-11-02T09:43:45Z</dcterms:created>
  <dcterms:modified xsi:type="dcterms:W3CDTF">2018-04-14T11:01:06Z</dcterms:modified>
</cp:coreProperties>
</file>