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9" r:id="rId1"/>
  </p:sldMasterIdLst>
  <p:notesMasterIdLst>
    <p:notesMasterId r:id="rId34"/>
  </p:notesMasterIdLst>
  <p:sldIdLst>
    <p:sldId id="256" r:id="rId2"/>
    <p:sldId id="270" r:id="rId3"/>
    <p:sldId id="279" r:id="rId4"/>
    <p:sldId id="280" r:id="rId5"/>
    <p:sldId id="281" r:id="rId6"/>
    <p:sldId id="282" r:id="rId7"/>
    <p:sldId id="283" r:id="rId8"/>
    <p:sldId id="263" r:id="rId9"/>
    <p:sldId id="294" r:id="rId10"/>
    <p:sldId id="295" r:id="rId11"/>
    <p:sldId id="296" r:id="rId12"/>
    <p:sldId id="297" r:id="rId13"/>
    <p:sldId id="298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8" r:id="rId22"/>
    <p:sldId id="316" r:id="rId23"/>
    <p:sldId id="318" r:id="rId24"/>
    <p:sldId id="309" r:id="rId25"/>
    <p:sldId id="310" r:id="rId26"/>
    <p:sldId id="312" r:id="rId27"/>
    <p:sldId id="313" r:id="rId28"/>
    <p:sldId id="314" r:id="rId29"/>
    <p:sldId id="287" r:id="rId30"/>
    <p:sldId id="319" r:id="rId31"/>
    <p:sldId id="320" r:id="rId32"/>
    <p:sldId id="278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073" autoAdjust="0"/>
  </p:normalViewPr>
  <p:slideViewPr>
    <p:cSldViewPr snapToGrid="0">
      <p:cViewPr>
        <p:scale>
          <a:sx n="63" d="100"/>
          <a:sy n="63" d="100"/>
        </p:scale>
        <p:origin x="-996" y="-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1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1.pn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vProcess5" loCatId="process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1484F93-E33C-46BE-AF64-A8D0F1DB5D20}">
      <dgm:prSet phldrT="[Текст]" custT="1"/>
      <dgm:spPr/>
      <dgm:t>
        <a:bodyPr/>
        <a:lstStyle/>
        <a:p>
          <a:pPr algn="ctr"/>
          <a:r>
            <a:rPr lang="uz-Cyrl-UZ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 yoki bir necha jism xarakatini boshqa jismlarning aniq qonuniyatiga amal qiluvchi xarakatiga aylantirib beruvchi qurilma mexanizm deb ataladi</a:t>
          </a:r>
          <a:r>
            <a:rPr lang="uz-Cyrl-UZ" sz="3200" dirty="0" smtClean="0">
              <a:solidFill>
                <a:schemeClr val="tx1"/>
              </a:solidFill>
            </a:rPr>
            <a:t>.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5088F-DE58-4D7C-955F-F675626D07BC}" type="parTrans" cxnId="{58A7AD45-777B-44E6-B217-30400AF06AD9}">
      <dgm:prSet/>
      <dgm:spPr/>
      <dgm:t>
        <a:bodyPr/>
        <a:lstStyle/>
        <a:p>
          <a:endParaRPr lang="ru-RU"/>
        </a:p>
      </dgm:t>
    </dgm:pt>
    <dgm:pt modelId="{7D6425C8-BCBF-4E95-9F55-3849727120FF}" type="sibTrans" cxnId="{58A7AD45-777B-44E6-B217-30400AF06AD9}">
      <dgm:prSet/>
      <dgm:spPr/>
      <dgm:t>
        <a:bodyPr/>
        <a:lstStyle/>
        <a:p>
          <a:endParaRPr lang="ru-RU"/>
        </a:p>
      </dgm:t>
    </dgm:pt>
    <dgm:pt modelId="{A23A580E-5491-4C3E-9782-00151F93DC4E}">
      <dgm:prSet phldrT="[Текст]" custT="1"/>
      <dgm:spPr/>
      <dgm:t>
        <a:bodyPr/>
        <a:lstStyle/>
        <a:p>
          <a:r>
            <a:rPr lang="uz-Cyrl-UZ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 tarkibiga kiruvchi qattiq jism Mexanizm va mashinalar nazaryasi fanida bo’g’in deb nomlanadi.  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1E2DBF-A72E-414B-905C-B44DFB62A20F}" type="parTrans" cxnId="{E2D0A137-234C-4CE9-89F7-5C8013A8B5B5}">
      <dgm:prSet/>
      <dgm:spPr/>
      <dgm:t>
        <a:bodyPr/>
        <a:lstStyle/>
        <a:p>
          <a:endParaRPr lang="ru-RU"/>
        </a:p>
      </dgm:t>
    </dgm:pt>
    <dgm:pt modelId="{7EFDB591-0E19-4730-AC25-294F7685EF69}" type="sibTrans" cxnId="{E2D0A137-234C-4CE9-89F7-5C8013A8B5B5}">
      <dgm:prSet/>
      <dgm:spPr/>
      <dgm:t>
        <a:bodyPr/>
        <a:lstStyle/>
        <a:p>
          <a:endParaRPr lang="ru-RU"/>
        </a:p>
      </dgm:t>
    </dgm:pt>
    <dgm:pt modelId="{CE2B4A64-81FA-4C0F-A6A0-1F7B6291BAFC}">
      <dgm:prSet phldrT="[Текст]"/>
      <dgm:spPr/>
      <dgm:t>
        <a:bodyPr/>
        <a:lstStyle/>
        <a:p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Ma’lumki har qanday mexanizm detallardan tashkil topgan bo’ladi.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6EBAF7-FC86-44B7-AC37-55F3ECA2A2A0}" type="parTrans" cxnId="{1AAB6A22-ED87-490F-8F3B-F4D15C849575}">
      <dgm:prSet/>
      <dgm:spPr/>
      <dgm:t>
        <a:bodyPr/>
        <a:lstStyle/>
        <a:p>
          <a:endParaRPr lang="ru-RU"/>
        </a:p>
      </dgm:t>
    </dgm:pt>
    <dgm:pt modelId="{F9335767-1C4E-45A3-8031-A4AA1021B272}" type="sibTrans" cxnId="{1AAB6A22-ED87-490F-8F3B-F4D15C849575}">
      <dgm:prSet/>
      <dgm:spPr/>
      <dgm:t>
        <a:bodyPr/>
        <a:lstStyle/>
        <a:p>
          <a:endParaRPr lang="ru-RU"/>
        </a:p>
      </dgm:t>
    </dgm:pt>
    <dgm:pt modelId="{3149A6DD-4AFF-44CB-922D-BDD52027A2AB}" type="pres">
      <dgm:prSet presAssocID="{8BA15E3D-1FD0-441B-BBC5-D42397531BF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A4202-B893-4BC0-8A40-263D55ABF9DB}" type="pres">
      <dgm:prSet presAssocID="{8BA15E3D-1FD0-441B-BBC5-D42397531BFB}" presName="dummyMaxCanvas" presStyleCnt="0">
        <dgm:presLayoutVars/>
      </dgm:prSet>
      <dgm:spPr/>
      <dgm:t>
        <a:bodyPr/>
        <a:lstStyle/>
        <a:p>
          <a:endParaRPr lang="ru-RU"/>
        </a:p>
      </dgm:t>
    </dgm:pt>
    <dgm:pt modelId="{FDE2739D-EFDE-474A-9071-79A781029507}" type="pres">
      <dgm:prSet presAssocID="{8BA15E3D-1FD0-441B-BBC5-D42397531BFB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44901E-73A0-443A-8620-C23DEC0EC099}" type="pres">
      <dgm:prSet presAssocID="{8BA15E3D-1FD0-441B-BBC5-D42397531BFB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0AB04C-0C3A-4BE2-8D57-EDD6BFA9963E}" type="pres">
      <dgm:prSet presAssocID="{8BA15E3D-1FD0-441B-BBC5-D42397531BFB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E09068-DF1A-4D30-BD1F-D3533D5DAD13}" type="pres">
      <dgm:prSet presAssocID="{8BA15E3D-1FD0-441B-BBC5-D42397531BFB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6C761F-7C74-4138-8D8C-68FC86C4833B}" type="pres">
      <dgm:prSet presAssocID="{8BA15E3D-1FD0-441B-BBC5-D42397531BFB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E65850-A03C-4A86-A1A2-4AF3FD42B4FB}" type="pres">
      <dgm:prSet presAssocID="{8BA15E3D-1FD0-441B-BBC5-D42397531BF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B1F4F2-013D-4C79-B8C3-93B6CBA6E969}" type="pres">
      <dgm:prSet presAssocID="{8BA15E3D-1FD0-441B-BBC5-D42397531BF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54411-E791-4B1D-962E-BB60C11B977C}" type="pres">
      <dgm:prSet presAssocID="{8BA15E3D-1FD0-441B-BBC5-D42397531BF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D0A137-234C-4CE9-89F7-5C8013A8B5B5}" srcId="{8BA15E3D-1FD0-441B-BBC5-D42397531BFB}" destId="{A23A580E-5491-4C3E-9782-00151F93DC4E}" srcOrd="2" destOrd="0" parTransId="{301E2DBF-A72E-414B-905C-B44DFB62A20F}" sibTransId="{7EFDB591-0E19-4730-AC25-294F7685EF69}"/>
    <dgm:cxn modelId="{1A647339-715B-4B13-9A45-294CCBFBC1D5}" type="presOf" srcId="{A23A580E-5491-4C3E-9782-00151F93DC4E}" destId="{8F854411-E791-4B1D-962E-BB60C11B977C}" srcOrd="1" destOrd="0" presId="urn:microsoft.com/office/officeart/2005/8/layout/vProcess5"/>
    <dgm:cxn modelId="{58A7AD45-777B-44E6-B217-30400AF06AD9}" srcId="{8BA15E3D-1FD0-441B-BBC5-D42397531BFB}" destId="{B1484F93-E33C-46BE-AF64-A8D0F1DB5D20}" srcOrd="0" destOrd="0" parTransId="{4635088F-DE58-4D7C-955F-F675626D07BC}" sibTransId="{7D6425C8-BCBF-4E95-9F55-3849727120FF}"/>
    <dgm:cxn modelId="{0F11115E-FE9B-4245-84AF-91A7AD0C1B67}" type="presOf" srcId="{7D6425C8-BCBF-4E95-9F55-3849727120FF}" destId="{88E09068-DF1A-4D30-BD1F-D3533D5DAD13}" srcOrd="0" destOrd="0" presId="urn:microsoft.com/office/officeart/2005/8/layout/vProcess5"/>
    <dgm:cxn modelId="{0B344679-40DD-492A-BF7E-7D8E02D0BC4D}" type="presOf" srcId="{A23A580E-5491-4C3E-9782-00151F93DC4E}" destId="{E10AB04C-0C3A-4BE2-8D57-EDD6BFA9963E}" srcOrd="0" destOrd="0" presId="urn:microsoft.com/office/officeart/2005/8/layout/vProcess5"/>
    <dgm:cxn modelId="{00768EA1-BCC1-44A0-BCDF-B6FB68109A1F}" type="presOf" srcId="{8BA15E3D-1FD0-441B-BBC5-D42397531BFB}" destId="{3149A6DD-4AFF-44CB-922D-BDD52027A2AB}" srcOrd="0" destOrd="0" presId="urn:microsoft.com/office/officeart/2005/8/layout/vProcess5"/>
    <dgm:cxn modelId="{1AAB6A22-ED87-490F-8F3B-F4D15C849575}" srcId="{8BA15E3D-1FD0-441B-BBC5-D42397531BFB}" destId="{CE2B4A64-81FA-4C0F-A6A0-1F7B6291BAFC}" srcOrd="1" destOrd="0" parTransId="{416EBAF7-FC86-44B7-AC37-55F3ECA2A2A0}" sibTransId="{F9335767-1C4E-45A3-8031-A4AA1021B272}"/>
    <dgm:cxn modelId="{4754AAAA-CFA9-42DE-BD5C-071ACF48BD37}" type="presOf" srcId="{CE2B4A64-81FA-4C0F-A6A0-1F7B6291BAFC}" destId="{7744901E-73A0-443A-8620-C23DEC0EC099}" srcOrd="0" destOrd="0" presId="urn:microsoft.com/office/officeart/2005/8/layout/vProcess5"/>
    <dgm:cxn modelId="{F32F52F1-BB82-4191-A048-C295079B9338}" type="presOf" srcId="{F9335767-1C4E-45A3-8031-A4AA1021B272}" destId="{326C761F-7C74-4138-8D8C-68FC86C4833B}" srcOrd="0" destOrd="0" presId="urn:microsoft.com/office/officeart/2005/8/layout/vProcess5"/>
    <dgm:cxn modelId="{D7365533-4293-4959-B0F2-6FA35B6255AA}" type="presOf" srcId="{B1484F93-E33C-46BE-AF64-A8D0F1DB5D20}" destId="{FDE2739D-EFDE-474A-9071-79A781029507}" srcOrd="0" destOrd="0" presId="urn:microsoft.com/office/officeart/2005/8/layout/vProcess5"/>
    <dgm:cxn modelId="{52A75280-A052-4EDC-9B30-BB05528F5422}" type="presOf" srcId="{CE2B4A64-81FA-4C0F-A6A0-1F7B6291BAFC}" destId="{0DB1F4F2-013D-4C79-B8C3-93B6CBA6E969}" srcOrd="1" destOrd="0" presId="urn:microsoft.com/office/officeart/2005/8/layout/vProcess5"/>
    <dgm:cxn modelId="{4018DE21-F18B-4E81-8352-1613CE81B03C}" type="presOf" srcId="{B1484F93-E33C-46BE-AF64-A8D0F1DB5D20}" destId="{59E65850-A03C-4A86-A1A2-4AF3FD42B4FB}" srcOrd="1" destOrd="0" presId="urn:microsoft.com/office/officeart/2005/8/layout/vProcess5"/>
    <dgm:cxn modelId="{4D105A01-C423-4CB7-9024-B466B275DB27}" type="presParOf" srcId="{3149A6DD-4AFF-44CB-922D-BDD52027A2AB}" destId="{9F8A4202-B893-4BC0-8A40-263D55ABF9DB}" srcOrd="0" destOrd="0" presId="urn:microsoft.com/office/officeart/2005/8/layout/vProcess5"/>
    <dgm:cxn modelId="{C0AD000C-6C20-420F-B9E2-3DD66870918E}" type="presParOf" srcId="{3149A6DD-4AFF-44CB-922D-BDD52027A2AB}" destId="{FDE2739D-EFDE-474A-9071-79A781029507}" srcOrd="1" destOrd="0" presId="urn:microsoft.com/office/officeart/2005/8/layout/vProcess5"/>
    <dgm:cxn modelId="{0F6C6263-0C5B-4B5D-BF16-11B45D727954}" type="presParOf" srcId="{3149A6DD-4AFF-44CB-922D-BDD52027A2AB}" destId="{7744901E-73A0-443A-8620-C23DEC0EC099}" srcOrd="2" destOrd="0" presId="urn:microsoft.com/office/officeart/2005/8/layout/vProcess5"/>
    <dgm:cxn modelId="{1ACEA3CE-B2AA-48C7-BA21-1383836A9CF9}" type="presParOf" srcId="{3149A6DD-4AFF-44CB-922D-BDD52027A2AB}" destId="{E10AB04C-0C3A-4BE2-8D57-EDD6BFA9963E}" srcOrd="3" destOrd="0" presId="urn:microsoft.com/office/officeart/2005/8/layout/vProcess5"/>
    <dgm:cxn modelId="{523D53D2-9FD1-4B21-B719-7D77F988AB22}" type="presParOf" srcId="{3149A6DD-4AFF-44CB-922D-BDD52027A2AB}" destId="{88E09068-DF1A-4D30-BD1F-D3533D5DAD13}" srcOrd="4" destOrd="0" presId="urn:microsoft.com/office/officeart/2005/8/layout/vProcess5"/>
    <dgm:cxn modelId="{7F1A1519-2617-4CD4-9D6E-984BF6EB6EDA}" type="presParOf" srcId="{3149A6DD-4AFF-44CB-922D-BDD52027A2AB}" destId="{326C761F-7C74-4138-8D8C-68FC86C4833B}" srcOrd="5" destOrd="0" presId="urn:microsoft.com/office/officeart/2005/8/layout/vProcess5"/>
    <dgm:cxn modelId="{57131CF5-911F-46F6-BDE0-AE3343164BB6}" type="presParOf" srcId="{3149A6DD-4AFF-44CB-922D-BDD52027A2AB}" destId="{59E65850-A03C-4A86-A1A2-4AF3FD42B4FB}" srcOrd="6" destOrd="0" presId="urn:microsoft.com/office/officeart/2005/8/layout/vProcess5"/>
    <dgm:cxn modelId="{2D5726D0-2342-440E-9EC1-F99270F0D1DE}" type="presParOf" srcId="{3149A6DD-4AFF-44CB-922D-BDD52027A2AB}" destId="{0DB1F4F2-013D-4C79-B8C3-93B6CBA6E969}" srcOrd="7" destOrd="0" presId="urn:microsoft.com/office/officeart/2005/8/layout/vProcess5"/>
    <dgm:cxn modelId="{7F501898-5854-4B8D-8CA9-EEC6641B67B6}" type="presParOf" srcId="{3149A6DD-4AFF-44CB-922D-BDD52027A2AB}" destId="{8F854411-E791-4B1D-962E-BB60C11B977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vProcess5" loCatId="process" qsTypeId="urn:microsoft.com/office/officeart/2005/8/quickstyle/3d3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B1484F93-E33C-46BE-AF64-A8D0F1DB5D20}">
      <dgm:prSet phldrT="[Текст]" custT="1"/>
      <dgm:spPr/>
      <dgm:t>
        <a:bodyPr/>
        <a:lstStyle/>
        <a:p>
          <a:pPr algn="just"/>
          <a:r>
            <a:rPr lang="uz-Cyrl-UZ" sz="4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Bo’g’inlar qanday shaklga ega bo’lishidan qat’iy nazar ma’lum bir sxematik shaklga keltiriladi.</a:t>
          </a:r>
          <a:endParaRPr lang="ru-RU" sz="4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5088F-DE58-4D7C-955F-F675626D07BC}" type="parTrans" cxnId="{58A7AD45-777B-44E6-B217-30400AF06AD9}">
      <dgm:prSet/>
      <dgm:spPr/>
      <dgm:t>
        <a:bodyPr/>
        <a:lstStyle/>
        <a:p>
          <a:endParaRPr lang="ru-RU"/>
        </a:p>
      </dgm:t>
    </dgm:pt>
    <dgm:pt modelId="{7D6425C8-BCBF-4E95-9F55-3849727120FF}" type="sibTrans" cxnId="{58A7AD45-777B-44E6-B217-30400AF06AD9}">
      <dgm:prSet/>
      <dgm:spPr/>
      <dgm:t>
        <a:bodyPr/>
        <a:lstStyle/>
        <a:p>
          <a:endParaRPr lang="ru-RU"/>
        </a:p>
      </dgm:t>
    </dgm:pt>
    <dgm:pt modelId="{A23A580E-5491-4C3E-9782-00151F93DC4E}">
      <dgm:prSet phldrT="[Текст]" custT="1"/>
      <dgm:spPr/>
      <dgm:t>
        <a:bodyPr/>
        <a:lstStyle/>
        <a:p>
          <a:pPr algn="just"/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shartli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belgilar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sxemalari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chiziladi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1E2DBF-A72E-414B-905C-B44DFB62A20F}" type="parTrans" cxnId="{E2D0A137-234C-4CE9-89F7-5C8013A8B5B5}">
      <dgm:prSet/>
      <dgm:spPr/>
      <dgm:t>
        <a:bodyPr/>
        <a:lstStyle/>
        <a:p>
          <a:endParaRPr lang="ru-RU"/>
        </a:p>
      </dgm:t>
    </dgm:pt>
    <dgm:pt modelId="{7EFDB591-0E19-4730-AC25-294F7685EF69}" type="sibTrans" cxnId="{E2D0A137-234C-4CE9-89F7-5C8013A8B5B5}">
      <dgm:prSet/>
      <dgm:spPr/>
      <dgm:t>
        <a:bodyPr/>
        <a:lstStyle/>
        <a:p>
          <a:endParaRPr lang="ru-RU"/>
        </a:p>
      </dgm:t>
    </dgm:pt>
    <dgm:pt modelId="{CE2B4A64-81FA-4C0F-A6A0-1F7B6291BAFC}">
      <dgm:prSet phldrT="[Текст]" custT="1"/>
      <dgm:spPr/>
      <dgm:t>
        <a:bodyPr/>
        <a:lstStyle/>
        <a:p>
          <a:pPr algn="just"/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sxematik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shartli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4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ataladi</a:t>
          </a:r>
          <a:r>
            <a: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6EBAF7-FC86-44B7-AC37-55F3ECA2A2A0}" type="parTrans" cxnId="{1AAB6A22-ED87-490F-8F3B-F4D15C849575}">
      <dgm:prSet/>
      <dgm:spPr/>
      <dgm:t>
        <a:bodyPr/>
        <a:lstStyle/>
        <a:p>
          <a:endParaRPr lang="ru-RU"/>
        </a:p>
      </dgm:t>
    </dgm:pt>
    <dgm:pt modelId="{F9335767-1C4E-45A3-8031-A4AA1021B272}" type="sibTrans" cxnId="{1AAB6A22-ED87-490F-8F3B-F4D15C849575}">
      <dgm:prSet/>
      <dgm:spPr/>
      <dgm:t>
        <a:bodyPr/>
        <a:lstStyle/>
        <a:p>
          <a:endParaRPr lang="ru-RU"/>
        </a:p>
      </dgm:t>
    </dgm:pt>
    <dgm:pt modelId="{3149A6DD-4AFF-44CB-922D-BDD52027A2AB}" type="pres">
      <dgm:prSet presAssocID="{8BA15E3D-1FD0-441B-BBC5-D42397531BF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A4202-B893-4BC0-8A40-263D55ABF9DB}" type="pres">
      <dgm:prSet presAssocID="{8BA15E3D-1FD0-441B-BBC5-D42397531BFB}" presName="dummyMaxCanvas" presStyleCnt="0">
        <dgm:presLayoutVars/>
      </dgm:prSet>
      <dgm:spPr/>
      <dgm:t>
        <a:bodyPr/>
        <a:lstStyle/>
        <a:p>
          <a:endParaRPr lang="ru-RU"/>
        </a:p>
      </dgm:t>
    </dgm:pt>
    <dgm:pt modelId="{FDE2739D-EFDE-474A-9071-79A781029507}" type="pres">
      <dgm:prSet presAssocID="{8BA15E3D-1FD0-441B-BBC5-D42397531BFB}" presName="ThreeNodes_1" presStyleLbl="node1" presStyleIdx="0" presStyleCnt="3" custScaleX="117647" custLinFactNeighborX="9331" custLinFactNeighborY="21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44901E-73A0-443A-8620-C23DEC0EC099}" type="pres">
      <dgm:prSet presAssocID="{8BA15E3D-1FD0-441B-BBC5-D42397531BFB}" presName="ThreeNodes_2" presStyleLbl="node1" presStyleIdx="1" presStyleCnt="3" custScaleX="108937" custLinFactNeighborX="-3980" custLinFactNeighborY="28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0AB04C-0C3A-4BE2-8D57-EDD6BFA9963E}" type="pres">
      <dgm:prSet presAssocID="{8BA15E3D-1FD0-441B-BBC5-D42397531BFB}" presName="ThreeNodes_3" presStyleLbl="node1" presStyleIdx="2" presStyleCnt="3" custScaleX="108937" custLinFactNeighborX="-8920" custLinFactNeighborY="7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E09068-DF1A-4D30-BD1F-D3533D5DAD13}" type="pres">
      <dgm:prSet presAssocID="{8BA15E3D-1FD0-441B-BBC5-D42397531BFB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6C761F-7C74-4138-8D8C-68FC86C4833B}" type="pres">
      <dgm:prSet presAssocID="{8BA15E3D-1FD0-441B-BBC5-D42397531BFB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E65850-A03C-4A86-A1A2-4AF3FD42B4FB}" type="pres">
      <dgm:prSet presAssocID="{8BA15E3D-1FD0-441B-BBC5-D42397531BF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B1F4F2-013D-4C79-B8C3-93B6CBA6E969}" type="pres">
      <dgm:prSet presAssocID="{8BA15E3D-1FD0-441B-BBC5-D42397531BF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54411-E791-4B1D-962E-BB60C11B977C}" type="pres">
      <dgm:prSet presAssocID="{8BA15E3D-1FD0-441B-BBC5-D42397531BF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045D66-6D9E-4642-BFDD-D54302CD891D}" type="presOf" srcId="{8BA15E3D-1FD0-441B-BBC5-D42397531BFB}" destId="{3149A6DD-4AFF-44CB-922D-BDD52027A2AB}" srcOrd="0" destOrd="0" presId="urn:microsoft.com/office/officeart/2005/8/layout/vProcess5"/>
    <dgm:cxn modelId="{E2D0A137-234C-4CE9-89F7-5C8013A8B5B5}" srcId="{8BA15E3D-1FD0-441B-BBC5-D42397531BFB}" destId="{A23A580E-5491-4C3E-9782-00151F93DC4E}" srcOrd="2" destOrd="0" parTransId="{301E2DBF-A72E-414B-905C-B44DFB62A20F}" sibTransId="{7EFDB591-0E19-4730-AC25-294F7685EF69}"/>
    <dgm:cxn modelId="{79A87B1E-F3D1-47D3-9575-E4B341D7938F}" type="presOf" srcId="{B1484F93-E33C-46BE-AF64-A8D0F1DB5D20}" destId="{FDE2739D-EFDE-474A-9071-79A781029507}" srcOrd="0" destOrd="0" presId="urn:microsoft.com/office/officeart/2005/8/layout/vProcess5"/>
    <dgm:cxn modelId="{3CAC0CE2-BF03-44DD-811A-97FE0EFB7797}" type="presOf" srcId="{B1484F93-E33C-46BE-AF64-A8D0F1DB5D20}" destId="{59E65850-A03C-4A86-A1A2-4AF3FD42B4FB}" srcOrd="1" destOrd="0" presId="urn:microsoft.com/office/officeart/2005/8/layout/vProcess5"/>
    <dgm:cxn modelId="{58A7AD45-777B-44E6-B217-30400AF06AD9}" srcId="{8BA15E3D-1FD0-441B-BBC5-D42397531BFB}" destId="{B1484F93-E33C-46BE-AF64-A8D0F1DB5D20}" srcOrd="0" destOrd="0" parTransId="{4635088F-DE58-4D7C-955F-F675626D07BC}" sibTransId="{7D6425C8-BCBF-4E95-9F55-3849727120FF}"/>
    <dgm:cxn modelId="{6D1E4A89-0CA8-42FF-8F68-F19835D30872}" type="presOf" srcId="{F9335767-1C4E-45A3-8031-A4AA1021B272}" destId="{326C761F-7C74-4138-8D8C-68FC86C4833B}" srcOrd="0" destOrd="0" presId="urn:microsoft.com/office/officeart/2005/8/layout/vProcess5"/>
    <dgm:cxn modelId="{1952CDBB-7DA1-4F80-A155-C0B15A7E55EA}" type="presOf" srcId="{A23A580E-5491-4C3E-9782-00151F93DC4E}" destId="{8F854411-E791-4B1D-962E-BB60C11B977C}" srcOrd="1" destOrd="0" presId="urn:microsoft.com/office/officeart/2005/8/layout/vProcess5"/>
    <dgm:cxn modelId="{9D88CD36-7071-4570-92E8-FFB94B06F4A4}" type="presOf" srcId="{A23A580E-5491-4C3E-9782-00151F93DC4E}" destId="{E10AB04C-0C3A-4BE2-8D57-EDD6BFA9963E}" srcOrd="0" destOrd="0" presId="urn:microsoft.com/office/officeart/2005/8/layout/vProcess5"/>
    <dgm:cxn modelId="{BBF08081-FFDF-402C-A5C7-79728ACEB53F}" type="presOf" srcId="{CE2B4A64-81FA-4C0F-A6A0-1F7B6291BAFC}" destId="{0DB1F4F2-013D-4C79-B8C3-93B6CBA6E969}" srcOrd="1" destOrd="0" presId="urn:microsoft.com/office/officeart/2005/8/layout/vProcess5"/>
    <dgm:cxn modelId="{1AAB6A22-ED87-490F-8F3B-F4D15C849575}" srcId="{8BA15E3D-1FD0-441B-BBC5-D42397531BFB}" destId="{CE2B4A64-81FA-4C0F-A6A0-1F7B6291BAFC}" srcOrd="1" destOrd="0" parTransId="{416EBAF7-FC86-44B7-AC37-55F3ECA2A2A0}" sibTransId="{F9335767-1C4E-45A3-8031-A4AA1021B272}"/>
    <dgm:cxn modelId="{CA7F0A6E-5D33-4FF0-BF57-46E6561A3D73}" type="presOf" srcId="{CE2B4A64-81FA-4C0F-A6A0-1F7B6291BAFC}" destId="{7744901E-73A0-443A-8620-C23DEC0EC099}" srcOrd="0" destOrd="0" presId="urn:microsoft.com/office/officeart/2005/8/layout/vProcess5"/>
    <dgm:cxn modelId="{C726DBFB-D75F-489A-8192-663FDBDE2DD7}" type="presOf" srcId="{7D6425C8-BCBF-4E95-9F55-3849727120FF}" destId="{88E09068-DF1A-4D30-BD1F-D3533D5DAD13}" srcOrd="0" destOrd="0" presId="urn:microsoft.com/office/officeart/2005/8/layout/vProcess5"/>
    <dgm:cxn modelId="{6D2D6EB9-0530-48DC-986F-2DDC27200F5D}" type="presParOf" srcId="{3149A6DD-4AFF-44CB-922D-BDD52027A2AB}" destId="{9F8A4202-B893-4BC0-8A40-263D55ABF9DB}" srcOrd="0" destOrd="0" presId="urn:microsoft.com/office/officeart/2005/8/layout/vProcess5"/>
    <dgm:cxn modelId="{970E4EB1-CB65-44AB-949C-D5CB406AB12D}" type="presParOf" srcId="{3149A6DD-4AFF-44CB-922D-BDD52027A2AB}" destId="{FDE2739D-EFDE-474A-9071-79A781029507}" srcOrd="1" destOrd="0" presId="urn:microsoft.com/office/officeart/2005/8/layout/vProcess5"/>
    <dgm:cxn modelId="{3FF75782-52F8-4F46-AF2B-DC065FEAE104}" type="presParOf" srcId="{3149A6DD-4AFF-44CB-922D-BDD52027A2AB}" destId="{7744901E-73A0-443A-8620-C23DEC0EC099}" srcOrd="2" destOrd="0" presId="urn:microsoft.com/office/officeart/2005/8/layout/vProcess5"/>
    <dgm:cxn modelId="{A642A6E2-5708-40E3-9F03-F44D42A9745C}" type="presParOf" srcId="{3149A6DD-4AFF-44CB-922D-BDD52027A2AB}" destId="{E10AB04C-0C3A-4BE2-8D57-EDD6BFA9963E}" srcOrd="3" destOrd="0" presId="urn:microsoft.com/office/officeart/2005/8/layout/vProcess5"/>
    <dgm:cxn modelId="{1C2F70BE-BFF7-4859-83C1-6DA896381968}" type="presParOf" srcId="{3149A6DD-4AFF-44CB-922D-BDD52027A2AB}" destId="{88E09068-DF1A-4D30-BD1F-D3533D5DAD13}" srcOrd="4" destOrd="0" presId="urn:microsoft.com/office/officeart/2005/8/layout/vProcess5"/>
    <dgm:cxn modelId="{B9C289A1-C989-43DC-8B44-75D9DA4BC7FA}" type="presParOf" srcId="{3149A6DD-4AFF-44CB-922D-BDD52027A2AB}" destId="{326C761F-7C74-4138-8D8C-68FC86C4833B}" srcOrd="5" destOrd="0" presId="urn:microsoft.com/office/officeart/2005/8/layout/vProcess5"/>
    <dgm:cxn modelId="{26446F0C-530F-4F08-B74F-A20951FA5646}" type="presParOf" srcId="{3149A6DD-4AFF-44CB-922D-BDD52027A2AB}" destId="{59E65850-A03C-4A86-A1A2-4AF3FD42B4FB}" srcOrd="6" destOrd="0" presId="urn:microsoft.com/office/officeart/2005/8/layout/vProcess5"/>
    <dgm:cxn modelId="{EC0E12A0-3BA9-41C3-B322-F7B3138BF1CA}" type="presParOf" srcId="{3149A6DD-4AFF-44CB-922D-BDD52027A2AB}" destId="{0DB1F4F2-013D-4C79-B8C3-93B6CBA6E969}" srcOrd="7" destOrd="0" presId="urn:microsoft.com/office/officeart/2005/8/layout/vProcess5"/>
    <dgm:cxn modelId="{F3529946-2C77-4FF7-BD7A-712ACE236B74}" type="presParOf" srcId="{3149A6DD-4AFF-44CB-922D-BDD52027A2AB}" destId="{8F854411-E791-4B1D-962E-BB60C11B977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9F6262-A6F9-4586-9426-D68D36610FE5}" type="doc">
      <dgm:prSet loTypeId="urn:microsoft.com/office/officeart/2005/8/layout/process1" loCatId="process" qsTypeId="urn:microsoft.com/office/officeart/2005/8/quickstyle/3d5" qsCatId="3D" csTypeId="urn:microsoft.com/office/officeart/2005/8/colors/accent2_5" csCatId="accent2" phldr="1"/>
      <dgm:spPr/>
    </dgm:pt>
    <dgm:pt modelId="{1A33782E-BB97-4429-A0D7-D3417B185C7A}">
      <dgm:prSet phldrT="[Текст]" custT="1"/>
      <dgm:spPr/>
      <dgm:t>
        <a:bodyPr/>
        <a:lstStyle/>
        <a:p>
          <a:pPr algn="ctr"/>
          <a:r>
            <a:rPr lang="uz-Cyrl-UZ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Ikki yoki undan ortiq bo`g`inlarning bir-biriga nisbatan harakatlanish imkoniyati bilan bog`lanish natijasida kinеmatik zanjirlar hosil bo`ladi.</a:t>
          </a:r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14F6A7-5908-43E6-BB3E-CC0DFCA170A8}" type="parTrans" cxnId="{EF88A07F-5DB6-4DE2-9463-4DB4D2518F12}">
      <dgm:prSet/>
      <dgm:spPr/>
      <dgm:t>
        <a:bodyPr/>
        <a:lstStyle/>
        <a:p>
          <a:endParaRPr lang="ru-RU"/>
        </a:p>
      </dgm:t>
    </dgm:pt>
    <dgm:pt modelId="{5623061A-672C-45AB-8EE9-EABA34A9B5FE}" type="sibTrans" cxnId="{EF88A07F-5DB6-4DE2-9463-4DB4D2518F12}">
      <dgm:prSet/>
      <dgm:spPr/>
      <dgm:t>
        <a:bodyPr/>
        <a:lstStyle/>
        <a:p>
          <a:endParaRPr lang="ru-RU"/>
        </a:p>
      </dgm:t>
    </dgm:pt>
    <dgm:pt modelId="{69120D2D-B964-4EA5-8FED-39DCF7F422BD}" type="pres">
      <dgm:prSet presAssocID="{029F6262-A6F9-4586-9426-D68D36610FE5}" presName="Name0" presStyleCnt="0">
        <dgm:presLayoutVars>
          <dgm:dir/>
          <dgm:resizeHandles val="exact"/>
        </dgm:presLayoutVars>
      </dgm:prSet>
      <dgm:spPr/>
    </dgm:pt>
    <dgm:pt modelId="{1D0DFE13-915B-42A5-9353-D6750ABBE2C4}" type="pres">
      <dgm:prSet presAssocID="{1A33782E-BB97-4429-A0D7-D3417B185C7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AAAD19-CFAE-452A-8ABF-B14C6649122F}" type="presOf" srcId="{1A33782E-BB97-4429-A0D7-D3417B185C7A}" destId="{1D0DFE13-915B-42A5-9353-D6750ABBE2C4}" srcOrd="0" destOrd="0" presId="urn:microsoft.com/office/officeart/2005/8/layout/process1"/>
    <dgm:cxn modelId="{EF88A07F-5DB6-4DE2-9463-4DB4D2518F12}" srcId="{029F6262-A6F9-4586-9426-D68D36610FE5}" destId="{1A33782E-BB97-4429-A0D7-D3417B185C7A}" srcOrd="0" destOrd="0" parTransId="{6614F6A7-5908-43E6-BB3E-CC0DFCA170A8}" sibTransId="{5623061A-672C-45AB-8EE9-EABA34A9B5FE}"/>
    <dgm:cxn modelId="{B72ED27B-EDF5-47C1-AE49-D05D43B4B4CE}" type="presOf" srcId="{029F6262-A6F9-4586-9426-D68D36610FE5}" destId="{69120D2D-B964-4EA5-8FED-39DCF7F422BD}" srcOrd="0" destOrd="0" presId="urn:microsoft.com/office/officeart/2005/8/layout/process1"/>
    <dgm:cxn modelId="{7EE64AB4-D3C0-4FB3-B1B8-E0F846A9679A}" type="presParOf" srcId="{69120D2D-B964-4EA5-8FED-39DCF7F422BD}" destId="{1D0DFE13-915B-42A5-9353-D6750ABBE2C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C2B39A6-C391-4659-8889-369FAFA1430C}" type="doc">
      <dgm:prSet loTypeId="urn:microsoft.com/office/officeart/2005/8/layout/hierarchy1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E9BD5D-AAF0-4FAC-9A5A-A237AAAA0DCF}">
      <dgm:prSet phldrT="[Текст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zanjirlar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A3D114D4-63DC-4671-BB14-331C2A562A19}" type="parTrans" cxnId="{BBFB4757-1508-4D4A-B96C-01B49EE8AA31}">
      <dgm:prSet/>
      <dgm:spPr/>
      <dgm:t>
        <a:bodyPr/>
        <a:lstStyle/>
        <a:p>
          <a:endParaRPr lang="ru-RU"/>
        </a:p>
      </dgm:t>
    </dgm:pt>
    <dgm:pt modelId="{83A70970-DFF1-4285-9BE4-E9175783858C}" type="sibTrans" cxnId="{BBFB4757-1508-4D4A-B96C-01B49EE8AA31}">
      <dgm:prSet/>
      <dgm:spPr/>
      <dgm:t>
        <a:bodyPr/>
        <a:lstStyle/>
        <a:p>
          <a:endParaRPr lang="ru-RU"/>
        </a:p>
      </dgm:t>
    </dgm:pt>
    <dgm:pt modelId="{2D6BD801-2C8C-4420-A1FE-A4470228822E}">
      <dgm:prSet phldrT="[Текст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Zanjirning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yopiqlik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darajasi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5DC8739F-6152-4958-A395-5F17949F03BB}" type="parTrans" cxnId="{1385DFFE-7442-46E3-BD4F-A4DDE5873D0E}">
      <dgm:prSet/>
      <dgm:spPr/>
      <dgm:t>
        <a:bodyPr/>
        <a:lstStyle/>
        <a:p>
          <a:endParaRPr lang="ru-RU"/>
        </a:p>
      </dgm:t>
    </dgm:pt>
    <dgm:pt modelId="{C7BD8D0F-F95F-483C-9045-E00CDB0EF9D5}" type="sibTrans" cxnId="{1385DFFE-7442-46E3-BD4F-A4DDE5873D0E}">
      <dgm:prSet/>
      <dgm:spPr/>
      <dgm:t>
        <a:bodyPr/>
        <a:lstStyle/>
        <a:p>
          <a:endParaRPr lang="ru-RU"/>
        </a:p>
      </dgm:t>
    </dgm:pt>
    <dgm:pt modelId="{468AF8FB-DF84-44DF-BD5E-2C3BD60169BF}">
      <dgm:prSet phldrT="[Текст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Ochiq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979AA662-1A01-4EF3-B690-8D023C412A3F}" type="parTrans" cxnId="{D3B9399E-181E-47C4-967A-21AD4493B5C7}">
      <dgm:prSet/>
      <dgm:spPr/>
      <dgm:t>
        <a:bodyPr/>
        <a:lstStyle/>
        <a:p>
          <a:endParaRPr lang="ru-RU"/>
        </a:p>
      </dgm:t>
    </dgm:pt>
    <dgm:pt modelId="{595B8AA6-93A9-48B4-8935-CD49BDC1B520}" type="sibTrans" cxnId="{D3B9399E-181E-47C4-967A-21AD4493B5C7}">
      <dgm:prSet/>
      <dgm:spPr/>
      <dgm:t>
        <a:bodyPr/>
        <a:lstStyle/>
        <a:p>
          <a:endParaRPr lang="ru-RU"/>
        </a:p>
      </dgm:t>
    </dgm:pt>
    <dgm:pt modelId="{6276C51D-62D8-4E31-978D-B7F9791BC450}">
      <dgm:prSet phldrT="[Текст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Ikki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konturli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BD090B71-EC00-476C-BD2E-49269650228D}" type="parTrans" cxnId="{5F48BD38-7C45-4E3C-B6B7-C194CCA1D81C}">
      <dgm:prSet/>
      <dgm:spPr/>
      <dgm:t>
        <a:bodyPr/>
        <a:lstStyle/>
        <a:p>
          <a:endParaRPr lang="ru-RU"/>
        </a:p>
      </dgm:t>
    </dgm:pt>
    <dgm:pt modelId="{55C522F2-8274-406D-9ACE-B955DB2D4007}" type="sibTrans" cxnId="{5F48BD38-7C45-4E3C-B6B7-C194CCA1D81C}">
      <dgm:prSet/>
      <dgm:spPr/>
      <dgm:t>
        <a:bodyPr/>
        <a:lstStyle/>
        <a:p>
          <a:endParaRPr lang="ru-RU"/>
        </a:p>
      </dgm:t>
    </dgm:pt>
    <dgm:pt modelId="{3CAE8732-627B-4F31-82CC-2B7A188B5C45}">
      <dgm:prSet phldrT="[Текст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Tuzilishini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murakkablik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darajasi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656C7D71-4F4B-4110-A82D-DD7792A3190B}" type="parTrans" cxnId="{5E07B13E-8E41-4A1F-AFE1-E814805C2EC9}">
      <dgm:prSet/>
      <dgm:spPr/>
      <dgm:t>
        <a:bodyPr/>
        <a:lstStyle/>
        <a:p>
          <a:endParaRPr lang="ru-RU"/>
        </a:p>
      </dgm:t>
    </dgm:pt>
    <dgm:pt modelId="{549485C1-CC02-4A32-AC3E-BE9862657E96}" type="sibTrans" cxnId="{5E07B13E-8E41-4A1F-AFE1-E814805C2EC9}">
      <dgm:prSet/>
      <dgm:spPr/>
      <dgm:t>
        <a:bodyPr/>
        <a:lstStyle/>
        <a:p>
          <a:endParaRPr lang="ru-RU"/>
        </a:p>
      </dgm:t>
    </dgm:pt>
    <dgm:pt modelId="{5095EF37-5A22-413B-859B-3BCD86E84B7A}">
      <dgm:prSet phldrT="[Текст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Oddiy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18E5016D-9EB5-44A0-A5AE-1B72BED05158}" type="parTrans" cxnId="{3F2BED6B-DF36-4945-9EF5-A55EC4011DAF}">
      <dgm:prSet/>
      <dgm:spPr/>
      <dgm:t>
        <a:bodyPr/>
        <a:lstStyle/>
        <a:p>
          <a:endParaRPr lang="ru-RU"/>
        </a:p>
      </dgm:t>
    </dgm:pt>
    <dgm:pt modelId="{6FDE2F5D-7CC0-421B-A992-8EDE99398A2A}" type="sibTrans" cxnId="{3F2BED6B-DF36-4945-9EF5-A55EC4011DAF}">
      <dgm:prSet/>
      <dgm:spPr/>
      <dgm:t>
        <a:bodyPr/>
        <a:lstStyle/>
        <a:p>
          <a:endParaRPr lang="ru-RU"/>
        </a:p>
      </dgm:t>
    </dgm:pt>
    <dgm:pt modelId="{692DE0F7-2D22-4CC3-9787-839E6D3F06F4}">
      <dgm:prSet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Fazoviy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3731B154-F3BB-482C-BB46-5FF942D6E8E4}" type="parTrans" cxnId="{12294A38-E8C7-45C4-B301-467B1ED55883}">
      <dgm:prSet/>
      <dgm:spPr/>
      <dgm:t>
        <a:bodyPr/>
        <a:lstStyle/>
        <a:p>
          <a:endParaRPr lang="ru-RU"/>
        </a:p>
      </dgm:t>
    </dgm:pt>
    <dgm:pt modelId="{94B938D7-FD52-430D-8120-EBBA714BDB60}" type="sibTrans" cxnId="{12294A38-E8C7-45C4-B301-467B1ED55883}">
      <dgm:prSet/>
      <dgm:spPr/>
      <dgm:t>
        <a:bodyPr/>
        <a:lstStyle/>
        <a:p>
          <a:endParaRPr lang="ru-RU"/>
        </a:p>
      </dgm:t>
    </dgm:pt>
    <dgm:pt modelId="{C580BDF5-51BA-4F66-BAE1-3D76F61B2F91}">
      <dgm:prSet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Murakkab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18D02FAC-8BD4-4165-BEF8-665491C39D49}" type="parTrans" cxnId="{ED793032-F072-4925-806D-22BB680C3D4C}">
      <dgm:prSet/>
      <dgm:spPr/>
      <dgm:t>
        <a:bodyPr/>
        <a:lstStyle/>
        <a:p>
          <a:endParaRPr lang="ru-RU"/>
        </a:p>
      </dgm:t>
    </dgm:pt>
    <dgm:pt modelId="{959BE982-5931-4137-804D-F0864E007F2A}" type="sibTrans" cxnId="{ED793032-F072-4925-806D-22BB680C3D4C}">
      <dgm:prSet/>
      <dgm:spPr/>
      <dgm:t>
        <a:bodyPr/>
        <a:lstStyle/>
        <a:p>
          <a:endParaRPr lang="ru-RU"/>
        </a:p>
      </dgm:t>
    </dgm:pt>
    <dgm:pt modelId="{CD019193-AC9A-4061-8433-C73CD2B89BED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nisbiy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harakat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turi</a:t>
          </a:r>
          <a:endParaRPr lang="ru-RU" sz="2800" dirty="0" smtClean="0">
            <a:latin typeface="Times New Roman" pitchFamily="18" charset="0"/>
            <a:cs typeface="Times New Roman" pitchFamily="18" charset="0"/>
          </a:endParaRP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F2C3BB1A-F188-4508-9C3D-F3E916007539}" type="parTrans" cxnId="{2976B13C-F609-450A-ABD5-3603EBBF8F87}">
      <dgm:prSet/>
      <dgm:spPr/>
      <dgm:t>
        <a:bodyPr/>
        <a:lstStyle/>
        <a:p>
          <a:endParaRPr lang="ru-RU"/>
        </a:p>
      </dgm:t>
    </dgm:pt>
    <dgm:pt modelId="{C82C83A3-AEA6-4888-8311-795A6C271F90}" type="sibTrans" cxnId="{2976B13C-F609-450A-ABD5-3603EBBF8F87}">
      <dgm:prSet/>
      <dgm:spPr/>
      <dgm:t>
        <a:bodyPr/>
        <a:lstStyle/>
        <a:p>
          <a:endParaRPr lang="ru-RU"/>
        </a:p>
      </dgm:t>
    </dgm:pt>
    <dgm:pt modelId="{F145B74B-E12B-42BA-B27D-31201D649E65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Tekis</a:t>
          </a:r>
          <a:endParaRPr lang="ru-RU" sz="2800" dirty="0" smtClean="0">
            <a:latin typeface="Times New Roman" pitchFamily="18" charset="0"/>
            <a:cs typeface="Times New Roman" pitchFamily="18" charset="0"/>
          </a:endParaRPr>
        </a:p>
        <a:p>
          <a:pPr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F54D8232-A506-4C72-9D96-E5845B2FA751}" type="parTrans" cxnId="{138DEBBE-82B8-4562-9A3A-16FE8A0F48E7}">
      <dgm:prSet/>
      <dgm:spPr/>
      <dgm:t>
        <a:bodyPr/>
        <a:lstStyle/>
        <a:p>
          <a:endParaRPr lang="ru-RU"/>
        </a:p>
      </dgm:t>
    </dgm:pt>
    <dgm:pt modelId="{471D0B28-0574-4287-A70D-1D37B7605565}" type="sibTrans" cxnId="{138DEBBE-82B8-4562-9A3A-16FE8A0F48E7}">
      <dgm:prSet/>
      <dgm:spPr/>
      <dgm:t>
        <a:bodyPr/>
        <a:lstStyle/>
        <a:p>
          <a:endParaRPr lang="ru-RU"/>
        </a:p>
      </dgm:t>
    </dgm:pt>
    <dgm:pt modelId="{68A4FE51-D809-42A7-8D0A-342BB75B6A3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Yopiq</a:t>
          </a:r>
          <a:endParaRPr lang="ru-RU" sz="2800" dirty="0" smtClean="0">
            <a:latin typeface="Times New Roman" pitchFamily="18" charset="0"/>
            <a:cs typeface="Times New Roman" pitchFamily="18" charset="0"/>
          </a:endParaRPr>
        </a:p>
        <a:p>
          <a:pPr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CC443504-2FF3-4961-B8ED-22079B2A670F}" type="parTrans" cxnId="{EF17F347-7EE2-4A43-A190-573140873037}">
      <dgm:prSet/>
      <dgm:spPr/>
      <dgm:t>
        <a:bodyPr/>
        <a:lstStyle/>
        <a:p>
          <a:endParaRPr lang="ru-RU"/>
        </a:p>
      </dgm:t>
    </dgm:pt>
    <dgm:pt modelId="{DB1C18F8-110D-40AA-8BBE-E1686751E4F1}" type="sibTrans" cxnId="{EF17F347-7EE2-4A43-A190-573140873037}">
      <dgm:prSet/>
      <dgm:spPr/>
      <dgm:t>
        <a:bodyPr/>
        <a:lstStyle/>
        <a:p>
          <a:endParaRPr lang="ru-RU"/>
        </a:p>
      </dgm:t>
    </dgm:pt>
    <dgm:pt modelId="{74B45F94-B26D-450F-AE11-26C44EE1D0B6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Bir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konturli</a:t>
          </a:r>
          <a:endParaRPr lang="ru-RU" sz="2800" dirty="0" smtClean="0">
            <a:latin typeface="Times New Roman" pitchFamily="18" charset="0"/>
            <a:cs typeface="Times New Roman" pitchFamily="18" charset="0"/>
          </a:endParaRPr>
        </a:p>
        <a:p>
          <a:pPr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425472F0-4661-4D82-9249-61CEE4680898}" type="parTrans" cxnId="{03E409FF-61FD-41AD-9E85-2F99BCFCC008}">
      <dgm:prSet/>
      <dgm:spPr/>
      <dgm:t>
        <a:bodyPr/>
        <a:lstStyle/>
        <a:p>
          <a:endParaRPr lang="ru-RU"/>
        </a:p>
      </dgm:t>
    </dgm:pt>
    <dgm:pt modelId="{20CB97D1-1C85-498B-9AAF-6676EC904B35}" type="sibTrans" cxnId="{03E409FF-61FD-41AD-9E85-2F99BCFCC008}">
      <dgm:prSet/>
      <dgm:spPr/>
      <dgm:t>
        <a:bodyPr/>
        <a:lstStyle/>
        <a:p>
          <a:endParaRPr lang="ru-RU"/>
        </a:p>
      </dgm:t>
    </dgm:pt>
    <dgm:pt modelId="{3A385C2D-273B-49D9-BC10-2D8CFB1F7A56}">
      <dgm:prSet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Ko’p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konturli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68F18324-4B98-4168-BDDE-B229099DFF8B}" type="parTrans" cxnId="{6A0ACCF8-1BFE-42BF-9AA0-5EEB849FB02C}">
      <dgm:prSet/>
      <dgm:spPr/>
      <dgm:t>
        <a:bodyPr/>
        <a:lstStyle/>
        <a:p>
          <a:endParaRPr lang="ru-RU"/>
        </a:p>
      </dgm:t>
    </dgm:pt>
    <dgm:pt modelId="{11198B29-8694-4F1F-963D-EF32740C1EE8}" type="sibTrans" cxnId="{6A0ACCF8-1BFE-42BF-9AA0-5EEB849FB02C}">
      <dgm:prSet/>
      <dgm:spPr/>
      <dgm:t>
        <a:bodyPr/>
        <a:lstStyle/>
        <a:p>
          <a:endParaRPr lang="ru-RU"/>
        </a:p>
      </dgm:t>
    </dgm:pt>
    <dgm:pt modelId="{BD807389-EE10-4E4B-A992-54508D214C24}" type="pres">
      <dgm:prSet presAssocID="{4C2B39A6-C391-4659-8889-369FAFA1430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69A8051-79AE-4227-8338-FBDA3D84F53A}" type="pres">
      <dgm:prSet presAssocID="{00E9BD5D-AAF0-4FAC-9A5A-A237AAAA0DCF}" presName="hierRoot1" presStyleCnt="0"/>
      <dgm:spPr/>
    </dgm:pt>
    <dgm:pt modelId="{4651E404-98AA-4401-B3B7-28031C13F2D2}" type="pres">
      <dgm:prSet presAssocID="{00E9BD5D-AAF0-4FAC-9A5A-A237AAAA0DCF}" presName="composite" presStyleCnt="0"/>
      <dgm:spPr/>
    </dgm:pt>
    <dgm:pt modelId="{659CFF4C-6D9D-43D3-9053-D01528761A43}" type="pres">
      <dgm:prSet presAssocID="{00E9BD5D-AAF0-4FAC-9A5A-A237AAAA0DCF}" presName="background" presStyleLbl="node0" presStyleIdx="0" presStyleCnt="1"/>
      <dgm:spPr/>
    </dgm:pt>
    <dgm:pt modelId="{EFA7F3A6-303C-4526-AC53-2E4C7B5A8D2C}" type="pres">
      <dgm:prSet presAssocID="{00E9BD5D-AAF0-4FAC-9A5A-A237AAAA0DCF}" presName="text" presStyleLbl="fgAcc0" presStyleIdx="0" presStyleCnt="1" custScaleX="199059" custScaleY="1244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5C88EC-D76C-4028-B4DA-D100C563F9B6}" type="pres">
      <dgm:prSet presAssocID="{00E9BD5D-AAF0-4FAC-9A5A-A237AAAA0DCF}" presName="hierChild2" presStyleCnt="0"/>
      <dgm:spPr/>
    </dgm:pt>
    <dgm:pt modelId="{FD8B2F90-95BF-4495-82B5-1FA6171A1D0D}" type="pres">
      <dgm:prSet presAssocID="{5DC8739F-6152-4958-A395-5F17949F03BB}" presName="Name10" presStyleLbl="parChTrans1D2" presStyleIdx="0" presStyleCnt="3"/>
      <dgm:spPr/>
      <dgm:t>
        <a:bodyPr/>
        <a:lstStyle/>
        <a:p>
          <a:endParaRPr lang="ru-RU"/>
        </a:p>
      </dgm:t>
    </dgm:pt>
    <dgm:pt modelId="{2995AAC5-4AD7-47C0-BBA1-6B3E3586C59A}" type="pres">
      <dgm:prSet presAssocID="{2D6BD801-2C8C-4420-A1FE-A4470228822E}" presName="hierRoot2" presStyleCnt="0"/>
      <dgm:spPr/>
    </dgm:pt>
    <dgm:pt modelId="{146702B8-0D5B-4051-AC3C-E1FA3C0E18DC}" type="pres">
      <dgm:prSet presAssocID="{2D6BD801-2C8C-4420-A1FE-A4470228822E}" presName="composite2" presStyleCnt="0"/>
      <dgm:spPr/>
    </dgm:pt>
    <dgm:pt modelId="{ABC8B1A6-6C4A-4314-8080-5C8CC9DBECC4}" type="pres">
      <dgm:prSet presAssocID="{2D6BD801-2C8C-4420-A1FE-A4470228822E}" presName="background2" presStyleLbl="node2" presStyleIdx="0" presStyleCnt="3"/>
      <dgm:spPr/>
    </dgm:pt>
    <dgm:pt modelId="{5695CEC4-7330-435E-B32C-F1F7F48656F4}" type="pres">
      <dgm:prSet presAssocID="{2D6BD801-2C8C-4420-A1FE-A4470228822E}" presName="text2" presStyleLbl="fgAcc2" presStyleIdx="0" presStyleCnt="3" custScaleX="198973" custScaleY="1501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8C3CC9-E441-4514-94D9-582B762A3CFB}" type="pres">
      <dgm:prSet presAssocID="{2D6BD801-2C8C-4420-A1FE-A4470228822E}" presName="hierChild3" presStyleCnt="0"/>
      <dgm:spPr/>
    </dgm:pt>
    <dgm:pt modelId="{284D211E-1C86-48D2-9521-BB167A26C38C}" type="pres">
      <dgm:prSet presAssocID="{979AA662-1A01-4EF3-B690-8D023C412A3F}" presName="Name17" presStyleLbl="parChTrans1D3" presStyleIdx="0" presStyleCnt="6"/>
      <dgm:spPr/>
      <dgm:t>
        <a:bodyPr/>
        <a:lstStyle/>
        <a:p>
          <a:endParaRPr lang="ru-RU"/>
        </a:p>
      </dgm:t>
    </dgm:pt>
    <dgm:pt modelId="{87F19C73-44A6-46B5-9909-40AE7871271E}" type="pres">
      <dgm:prSet presAssocID="{468AF8FB-DF84-44DF-BD5E-2C3BD60169BF}" presName="hierRoot3" presStyleCnt="0"/>
      <dgm:spPr/>
    </dgm:pt>
    <dgm:pt modelId="{C80AEFD7-C48B-4A46-B5C7-A77DD534AEAF}" type="pres">
      <dgm:prSet presAssocID="{468AF8FB-DF84-44DF-BD5E-2C3BD60169BF}" presName="composite3" presStyleCnt="0"/>
      <dgm:spPr/>
    </dgm:pt>
    <dgm:pt modelId="{2D6D10C5-B192-4014-8BF9-4709496A857D}" type="pres">
      <dgm:prSet presAssocID="{468AF8FB-DF84-44DF-BD5E-2C3BD60169BF}" presName="background3" presStyleLbl="node3" presStyleIdx="0" presStyleCnt="6"/>
      <dgm:spPr/>
    </dgm:pt>
    <dgm:pt modelId="{7D7C8104-49EF-46AD-AB5F-B67439C1AAAF}" type="pres">
      <dgm:prSet presAssocID="{468AF8FB-DF84-44DF-BD5E-2C3BD60169BF}" presName="text3" presStyleLbl="fgAcc3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FEAF32B-7596-4D1E-AD24-013F6E68C0C3}" type="pres">
      <dgm:prSet presAssocID="{468AF8FB-DF84-44DF-BD5E-2C3BD60169BF}" presName="hierChild4" presStyleCnt="0"/>
      <dgm:spPr/>
    </dgm:pt>
    <dgm:pt modelId="{1A005F7A-A587-408D-89FF-AEFC4FF91999}" type="pres">
      <dgm:prSet presAssocID="{CC443504-2FF3-4961-B8ED-22079B2A670F}" presName="Name17" presStyleLbl="parChTrans1D3" presStyleIdx="1" presStyleCnt="6"/>
      <dgm:spPr/>
      <dgm:t>
        <a:bodyPr/>
        <a:lstStyle/>
        <a:p>
          <a:endParaRPr lang="ru-RU"/>
        </a:p>
      </dgm:t>
    </dgm:pt>
    <dgm:pt modelId="{AC7818F2-87A4-4CC3-AC01-9A8F58B86D8D}" type="pres">
      <dgm:prSet presAssocID="{68A4FE51-D809-42A7-8D0A-342BB75B6A30}" presName="hierRoot3" presStyleCnt="0"/>
      <dgm:spPr/>
    </dgm:pt>
    <dgm:pt modelId="{2B32E950-6F79-457C-A5C5-4DC7E792C0D4}" type="pres">
      <dgm:prSet presAssocID="{68A4FE51-D809-42A7-8D0A-342BB75B6A30}" presName="composite3" presStyleCnt="0"/>
      <dgm:spPr/>
    </dgm:pt>
    <dgm:pt modelId="{0BF961B1-9FE8-45BD-BFB2-A21F9D99B967}" type="pres">
      <dgm:prSet presAssocID="{68A4FE51-D809-42A7-8D0A-342BB75B6A30}" presName="background3" presStyleLbl="node3" presStyleIdx="1" presStyleCnt="6"/>
      <dgm:spPr/>
    </dgm:pt>
    <dgm:pt modelId="{1D6BF7A9-5CD6-4428-8D31-BA207394FA52}" type="pres">
      <dgm:prSet presAssocID="{68A4FE51-D809-42A7-8D0A-342BB75B6A30}" presName="text3" presStyleLbl="fgAcc3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F4198E-9648-480E-B2DC-2C84CE0317FF}" type="pres">
      <dgm:prSet presAssocID="{68A4FE51-D809-42A7-8D0A-342BB75B6A30}" presName="hierChild4" presStyleCnt="0"/>
      <dgm:spPr/>
    </dgm:pt>
    <dgm:pt modelId="{252FB561-6FAC-4436-BEFF-65F9B3A5B915}" type="pres">
      <dgm:prSet presAssocID="{425472F0-4661-4D82-9249-61CEE4680898}" presName="Name23" presStyleLbl="parChTrans1D4" presStyleIdx="0" presStyleCnt="3"/>
      <dgm:spPr/>
      <dgm:t>
        <a:bodyPr/>
        <a:lstStyle/>
        <a:p>
          <a:endParaRPr lang="ru-RU"/>
        </a:p>
      </dgm:t>
    </dgm:pt>
    <dgm:pt modelId="{6C2EC5BF-ED22-417B-98C0-1A0D0D53B5F9}" type="pres">
      <dgm:prSet presAssocID="{74B45F94-B26D-450F-AE11-26C44EE1D0B6}" presName="hierRoot4" presStyleCnt="0"/>
      <dgm:spPr/>
    </dgm:pt>
    <dgm:pt modelId="{F0924549-8C47-45E4-9AE0-985EE31F48FF}" type="pres">
      <dgm:prSet presAssocID="{74B45F94-B26D-450F-AE11-26C44EE1D0B6}" presName="composite4" presStyleCnt="0"/>
      <dgm:spPr/>
    </dgm:pt>
    <dgm:pt modelId="{9BE81B0A-858E-4838-AAA1-849382117F3A}" type="pres">
      <dgm:prSet presAssocID="{74B45F94-B26D-450F-AE11-26C44EE1D0B6}" presName="background4" presStyleLbl="node4" presStyleIdx="0" presStyleCnt="3"/>
      <dgm:spPr/>
    </dgm:pt>
    <dgm:pt modelId="{8A9DECEE-5056-4BB6-A926-80475CD5D74F}" type="pres">
      <dgm:prSet presAssocID="{74B45F94-B26D-450F-AE11-26C44EE1D0B6}" presName="text4" presStyleLbl="fgAcc4" presStyleIdx="0" presStyleCnt="3" custScaleX="14033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17BB2A-9377-48E5-BDF2-994DEEA7D957}" type="pres">
      <dgm:prSet presAssocID="{74B45F94-B26D-450F-AE11-26C44EE1D0B6}" presName="hierChild5" presStyleCnt="0"/>
      <dgm:spPr/>
    </dgm:pt>
    <dgm:pt modelId="{C98BD38B-A564-464F-92E6-A5FBA7138573}" type="pres">
      <dgm:prSet presAssocID="{BD090B71-EC00-476C-BD2E-49269650228D}" presName="Name23" presStyleLbl="parChTrans1D4" presStyleIdx="1" presStyleCnt="3"/>
      <dgm:spPr/>
      <dgm:t>
        <a:bodyPr/>
        <a:lstStyle/>
        <a:p>
          <a:endParaRPr lang="ru-RU"/>
        </a:p>
      </dgm:t>
    </dgm:pt>
    <dgm:pt modelId="{066FEB28-E662-4EEF-A69C-D116B898AC8C}" type="pres">
      <dgm:prSet presAssocID="{6276C51D-62D8-4E31-978D-B7F9791BC450}" presName="hierRoot4" presStyleCnt="0"/>
      <dgm:spPr/>
    </dgm:pt>
    <dgm:pt modelId="{3A6321BD-8C69-4C3B-AB4C-245C66B76786}" type="pres">
      <dgm:prSet presAssocID="{6276C51D-62D8-4E31-978D-B7F9791BC450}" presName="composite4" presStyleCnt="0"/>
      <dgm:spPr/>
    </dgm:pt>
    <dgm:pt modelId="{E61B2FB6-5690-415B-8C81-6EF3D891E6DC}" type="pres">
      <dgm:prSet presAssocID="{6276C51D-62D8-4E31-978D-B7F9791BC450}" presName="background4" presStyleLbl="node4" presStyleIdx="1" presStyleCnt="3"/>
      <dgm:spPr/>
    </dgm:pt>
    <dgm:pt modelId="{9396639C-E0F1-4ED7-AE58-2BA35022DF37}" type="pres">
      <dgm:prSet presAssocID="{6276C51D-62D8-4E31-978D-B7F9791BC450}" presName="text4" presStyleLbl="fgAcc4" presStyleIdx="1" presStyleCnt="3" custScaleX="147815" custLinFactNeighborX="-3870" custLinFactNeighborY="-162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B791D9-880A-434F-A3D0-1AD8A470B4B7}" type="pres">
      <dgm:prSet presAssocID="{6276C51D-62D8-4E31-978D-B7F9791BC450}" presName="hierChild5" presStyleCnt="0"/>
      <dgm:spPr/>
    </dgm:pt>
    <dgm:pt modelId="{FF594307-49B7-400D-AE11-3CF3A9D8E1DA}" type="pres">
      <dgm:prSet presAssocID="{68F18324-4B98-4168-BDDE-B229099DFF8B}" presName="Name23" presStyleLbl="parChTrans1D4" presStyleIdx="2" presStyleCnt="3"/>
      <dgm:spPr/>
      <dgm:t>
        <a:bodyPr/>
        <a:lstStyle/>
        <a:p>
          <a:endParaRPr lang="ru-RU"/>
        </a:p>
      </dgm:t>
    </dgm:pt>
    <dgm:pt modelId="{7027C84D-FEF3-4770-B9A1-380C7994D4FF}" type="pres">
      <dgm:prSet presAssocID="{3A385C2D-273B-49D9-BC10-2D8CFB1F7A56}" presName="hierRoot4" presStyleCnt="0"/>
      <dgm:spPr/>
    </dgm:pt>
    <dgm:pt modelId="{B9173F84-D1F1-471A-8D7F-36829A20953D}" type="pres">
      <dgm:prSet presAssocID="{3A385C2D-273B-49D9-BC10-2D8CFB1F7A56}" presName="composite4" presStyleCnt="0"/>
      <dgm:spPr/>
    </dgm:pt>
    <dgm:pt modelId="{74D00F25-B90D-42B0-AD99-0EE304B2D383}" type="pres">
      <dgm:prSet presAssocID="{3A385C2D-273B-49D9-BC10-2D8CFB1F7A56}" presName="background4" presStyleLbl="node4" presStyleIdx="2" presStyleCnt="3"/>
      <dgm:spPr/>
    </dgm:pt>
    <dgm:pt modelId="{80104CFE-5AD9-4A81-B8A6-8B53E54914D3}" type="pres">
      <dgm:prSet presAssocID="{3A385C2D-273B-49D9-BC10-2D8CFB1F7A56}" presName="text4" presStyleLbl="fgAcc4" presStyleIdx="2" presStyleCnt="3" custScaleX="1508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9BF421-08D3-424D-914B-2B5C5F77C653}" type="pres">
      <dgm:prSet presAssocID="{3A385C2D-273B-49D9-BC10-2D8CFB1F7A56}" presName="hierChild5" presStyleCnt="0"/>
      <dgm:spPr/>
    </dgm:pt>
    <dgm:pt modelId="{B870586D-EBE1-4C8F-9797-FB82AF915F1A}" type="pres">
      <dgm:prSet presAssocID="{656C7D71-4F4B-4110-A82D-DD7792A3190B}" presName="Name10" presStyleLbl="parChTrans1D2" presStyleIdx="1" presStyleCnt="3"/>
      <dgm:spPr/>
      <dgm:t>
        <a:bodyPr/>
        <a:lstStyle/>
        <a:p>
          <a:endParaRPr lang="ru-RU"/>
        </a:p>
      </dgm:t>
    </dgm:pt>
    <dgm:pt modelId="{2E6728D3-3F53-4522-9547-5185A6C68419}" type="pres">
      <dgm:prSet presAssocID="{3CAE8732-627B-4F31-82CC-2B7A188B5C45}" presName="hierRoot2" presStyleCnt="0"/>
      <dgm:spPr/>
    </dgm:pt>
    <dgm:pt modelId="{5B65E96E-3F66-4EDA-9802-83DD6D81C6F0}" type="pres">
      <dgm:prSet presAssocID="{3CAE8732-627B-4F31-82CC-2B7A188B5C45}" presName="composite2" presStyleCnt="0"/>
      <dgm:spPr/>
    </dgm:pt>
    <dgm:pt modelId="{FA4A8692-7D2B-4C7D-B91E-699C47418E64}" type="pres">
      <dgm:prSet presAssocID="{3CAE8732-627B-4F31-82CC-2B7A188B5C45}" presName="background2" presStyleLbl="node2" presStyleIdx="1" presStyleCnt="3"/>
      <dgm:spPr/>
    </dgm:pt>
    <dgm:pt modelId="{BFCE4209-E7C0-45AB-89D3-640A66965EB8}" type="pres">
      <dgm:prSet presAssocID="{3CAE8732-627B-4F31-82CC-2B7A188B5C45}" presName="text2" presStyleLbl="fgAcc2" presStyleIdx="1" presStyleCnt="3" custScaleX="209748" custScaleY="1257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C1CD52-061A-4A55-828B-0EFDFECCF372}" type="pres">
      <dgm:prSet presAssocID="{3CAE8732-627B-4F31-82CC-2B7A188B5C45}" presName="hierChild3" presStyleCnt="0"/>
      <dgm:spPr/>
    </dgm:pt>
    <dgm:pt modelId="{68FF4CE5-C1EF-4AC0-8FC8-BB7A00C54154}" type="pres">
      <dgm:prSet presAssocID="{18E5016D-9EB5-44A0-A5AE-1B72BED05158}" presName="Name17" presStyleLbl="parChTrans1D3" presStyleIdx="2" presStyleCnt="6"/>
      <dgm:spPr/>
      <dgm:t>
        <a:bodyPr/>
        <a:lstStyle/>
        <a:p>
          <a:endParaRPr lang="ru-RU"/>
        </a:p>
      </dgm:t>
    </dgm:pt>
    <dgm:pt modelId="{A4208347-8940-4CBE-909F-A904AE47C39F}" type="pres">
      <dgm:prSet presAssocID="{5095EF37-5A22-413B-859B-3BCD86E84B7A}" presName="hierRoot3" presStyleCnt="0"/>
      <dgm:spPr/>
    </dgm:pt>
    <dgm:pt modelId="{A59CC0BE-F7DB-4725-B04B-49243772DB8F}" type="pres">
      <dgm:prSet presAssocID="{5095EF37-5A22-413B-859B-3BCD86E84B7A}" presName="composite3" presStyleCnt="0"/>
      <dgm:spPr/>
    </dgm:pt>
    <dgm:pt modelId="{238F0682-A0C6-4A2F-98CD-9148AA61EE56}" type="pres">
      <dgm:prSet presAssocID="{5095EF37-5A22-413B-859B-3BCD86E84B7A}" presName="background3" presStyleLbl="node3" presStyleIdx="2" presStyleCnt="6"/>
      <dgm:spPr/>
    </dgm:pt>
    <dgm:pt modelId="{6A848235-A682-458E-A00B-1A085592D28A}" type="pres">
      <dgm:prSet presAssocID="{5095EF37-5A22-413B-859B-3BCD86E84B7A}" presName="text3" presStyleLbl="fgAcc3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3B621A-414B-4645-92DB-17FFC9430342}" type="pres">
      <dgm:prSet presAssocID="{5095EF37-5A22-413B-859B-3BCD86E84B7A}" presName="hierChild4" presStyleCnt="0"/>
      <dgm:spPr/>
    </dgm:pt>
    <dgm:pt modelId="{6D0C9C8D-445F-4F12-AE53-E17BA84F1B18}" type="pres">
      <dgm:prSet presAssocID="{18D02FAC-8BD4-4165-BEF8-665491C39D49}" presName="Name17" presStyleLbl="parChTrans1D3" presStyleIdx="3" presStyleCnt="6"/>
      <dgm:spPr/>
      <dgm:t>
        <a:bodyPr/>
        <a:lstStyle/>
        <a:p>
          <a:endParaRPr lang="ru-RU"/>
        </a:p>
      </dgm:t>
    </dgm:pt>
    <dgm:pt modelId="{544E1B0F-8007-405E-951D-914DA800E69C}" type="pres">
      <dgm:prSet presAssocID="{C580BDF5-51BA-4F66-BAE1-3D76F61B2F91}" presName="hierRoot3" presStyleCnt="0"/>
      <dgm:spPr/>
    </dgm:pt>
    <dgm:pt modelId="{CD8DC3D2-D681-47FA-A863-9A7FE66963EA}" type="pres">
      <dgm:prSet presAssocID="{C580BDF5-51BA-4F66-BAE1-3D76F61B2F91}" presName="composite3" presStyleCnt="0"/>
      <dgm:spPr/>
    </dgm:pt>
    <dgm:pt modelId="{D4DBB896-450B-4E5D-A41C-313C94BD0E2C}" type="pres">
      <dgm:prSet presAssocID="{C580BDF5-51BA-4F66-BAE1-3D76F61B2F91}" presName="background3" presStyleLbl="node3" presStyleIdx="3" presStyleCnt="6"/>
      <dgm:spPr/>
    </dgm:pt>
    <dgm:pt modelId="{6031D829-78D5-4A25-B8FF-E10567F9A834}" type="pres">
      <dgm:prSet presAssocID="{C580BDF5-51BA-4F66-BAE1-3D76F61B2F91}" presName="text3" presStyleLbl="fgAcc3" presStyleIdx="3" presStyleCnt="6" custScaleX="1279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ABEB48-63A2-438F-9AAB-06B1C7D8A975}" type="pres">
      <dgm:prSet presAssocID="{C580BDF5-51BA-4F66-BAE1-3D76F61B2F91}" presName="hierChild4" presStyleCnt="0"/>
      <dgm:spPr/>
    </dgm:pt>
    <dgm:pt modelId="{30195F4D-C434-40BE-9D67-833F84245393}" type="pres">
      <dgm:prSet presAssocID="{F2C3BB1A-F188-4508-9C3D-F3E916007539}" presName="Name10" presStyleLbl="parChTrans1D2" presStyleIdx="2" presStyleCnt="3"/>
      <dgm:spPr/>
      <dgm:t>
        <a:bodyPr/>
        <a:lstStyle/>
        <a:p>
          <a:endParaRPr lang="ru-RU"/>
        </a:p>
      </dgm:t>
    </dgm:pt>
    <dgm:pt modelId="{D7350D8A-BD36-4A3C-8AD6-24C90B2E1184}" type="pres">
      <dgm:prSet presAssocID="{CD019193-AC9A-4061-8433-C73CD2B89BED}" presName="hierRoot2" presStyleCnt="0"/>
      <dgm:spPr/>
    </dgm:pt>
    <dgm:pt modelId="{602C34A9-90F1-4D4D-AEAC-CC632283F767}" type="pres">
      <dgm:prSet presAssocID="{CD019193-AC9A-4061-8433-C73CD2B89BED}" presName="composite2" presStyleCnt="0"/>
      <dgm:spPr/>
    </dgm:pt>
    <dgm:pt modelId="{CF9D1F28-A26C-4AD7-B8B5-ED39D412C0FE}" type="pres">
      <dgm:prSet presAssocID="{CD019193-AC9A-4061-8433-C73CD2B89BED}" presName="background2" presStyleLbl="node2" presStyleIdx="2" presStyleCnt="3"/>
      <dgm:spPr/>
    </dgm:pt>
    <dgm:pt modelId="{5A708552-8E09-4688-B73C-573E55B9D4F1}" type="pres">
      <dgm:prSet presAssocID="{CD019193-AC9A-4061-8433-C73CD2B89BED}" presName="text2" presStyleLbl="fgAcc2" presStyleIdx="2" presStyleCnt="3" custScaleX="192691" custScaleY="1269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12F778-F663-49BC-956C-F818B147164B}" type="pres">
      <dgm:prSet presAssocID="{CD019193-AC9A-4061-8433-C73CD2B89BED}" presName="hierChild3" presStyleCnt="0"/>
      <dgm:spPr/>
    </dgm:pt>
    <dgm:pt modelId="{F8B6F513-E5BD-4CAC-8DDD-68A72C4084A7}" type="pres">
      <dgm:prSet presAssocID="{F54D8232-A506-4C72-9D96-E5845B2FA751}" presName="Name17" presStyleLbl="parChTrans1D3" presStyleIdx="4" presStyleCnt="6"/>
      <dgm:spPr/>
      <dgm:t>
        <a:bodyPr/>
        <a:lstStyle/>
        <a:p>
          <a:endParaRPr lang="ru-RU"/>
        </a:p>
      </dgm:t>
    </dgm:pt>
    <dgm:pt modelId="{D0F51A80-E6E6-4230-9AB1-742CB8B36414}" type="pres">
      <dgm:prSet presAssocID="{F145B74B-E12B-42BA-B27D-31201D649E65}" presName="hierRoot3" presStyleCnt="0"/>
      <dgm:spPr/>
    </dgm:pt>
    <dgm:pt modelId="{05DA143D-1DDC-4850-98AC-047B54A87A16}" type="pres">
      <dgm:prSet presAssocID="{F145B74B-E12B-42BA-B27D-31201D649E65}" presName="composite3" presStyleCnt="0"/>
      <dgm:spPr/>
    </dgm:pt>
    <dgm:pt modelId="{FD505B0D-AD12-4E78-A15F-61DBF6B27066}" type="pres">
      <dgm:prSet presAssocID="{F145B74B-E12B-42BA-B27D-31201D649E65}" presName="background3" presStyleLbl="node3" presStyleIdx="4" presStyleCnt="6"/>
      <dgm:spPr/>
    </dgm:pt>
    <dgm:pt modelId="{1F3F15D4-1507-4C93-87A7-C1907795EF3F}" type="pres">
      <dgm:prSet presAssocID="{F145B74B-E12B-42BA-B27D-31201D649E65}" presName="text3" presStyleLbl="fgAcc3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1EDADA-4431-429E-B3C9-C0644A98C85B}" type="pres">
      <dgm:prSet presAssocID="{F145B74B-E12B-42BA-B27D-31201D649E65}" presName="hierChild4" presStyleCnt="0"/>
      <dgm:spPr/>
    </dgm:pt>
    <dgm:pt modelId="{C01E8570-CA7C-41C9-A5F4-38917E0E148F}" type="pres">
      <dgm:prSet presAssocID="{3731B154-F3BB-482C-BB46-5FF942D6E8E4}" presName="Name17" presStyleLbl="parChTrans1D3" presStyleIdx="5" presStyleCnt="6"/>
      <dgm:spPr/>
      <dgm:t>
        <a:bodyPr/>
        <a:lstStyle/>
        <a:p>
          <a:endParaRPr lang="ru-RU"/>
        </a:p>
      </dgm:t>
    </dgm:pt>
    <dgm:pt modelId="{A9550E03-B2EC-4C2D-8001-772B06E6C043}" type="pres">
      <dgm:prSet presAssocID="{692DE0F7-2D22-4CC3-9787-839E6D3F06F4}" presName="hierRoot3" presStyleCnt="0"/>
      <dgm:spPr/>
    </dgm:pt>
    <dgm:pt modelId="{3A526354-B60F-44AD-AC7A-C1C6F1FA3C10}" type="pres">
      <dgm:prSet presAssocID="{692DE0F7-2D22-4CC3-9787-839E6D3F06F4}" presName="composite3" presStyleCnt="0"/>
      <dgm:spPr/>
    </dgm:pt>
    <dgm:pt modelId="{D2520DBB-4923-45FB-85EA-F84000F5136D}" type="pres">
      <dgm:prSet presAssocID="{692DE0F7-2D22-4CC3-9787-839E6D3F06F4}" presName="background3" presStyleLbl="node3" presStyleIdx="5" presStyleCnt="6"/>
      <dgm:spPr/>
    </dgm:pt>
    <dgm:pt modelId="{2483BF31-A990-49B4-A1B3-81B890304E47}" type="pres">
      <dgm:prSet presAssocID="{692DE0F7-2D22-4CC3-9787-839E6D3F06F4}" presName="text3" presStyleLbl="fgAcc3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CDE23F-C6B8-41BD-BDFE-9FA880C9091C}" type="pres">
      <dgm:prSet presAssocID="{692DE0F7-2D22-4CC3-9787-839E6D3F06F4}" presName="hierChild4" presStyleCnt="0"/>
      <dgm:spPr/>
    </dgm:pt>
  </dgm:ptLst>
  <dgm:cxnLst>
    <dgm:cxn modelId="{12294A38-E8C7-45C4-B301-467B1ED55883}" srcId="{CD019193-AC9A-4061-8433-C73CD2B89BED}" destId="{692DE0F7-2D22-4CC3-9787-839E6D3F06F4}" srcOrd="1" destOrd="0" parTransId="{3731B154-F3BB-482C-BB46-5FF942D6E8E4}" sibTransId="{94B938D7-FD52-430D-8120-EBBA714BDB60}"/>
    <dgm:cxn modelId="{3092E66D-A743-4AA5-BD22-10C53E2123ED}" type="presOf" srcId="{656C7D71-4F4B-4110-A82D-DD7792A3190B}" destId="{B870586D-EBE1-4C8F-9797-FB82AF915F1A}" srcOrd="0" destOrd="0" presId="urn:microsoft.com/office/officeart/2005/8/layout/hierarchy1"/>
    <dgm:cxn modelId="{66C00843-E40B-40E0-ADFF-9CCA5EA73F8B}" type="presOf" srcId="{68F18324-4B98-4168-BDDE-B229099DFF8B}" destId="{FF594307-49B7-400D-AE11-3CF3A9D8E1DA}" srcOrd="0" destOrd="0" presId="urn:microsoft.com/office/officeart/2005/8/layout/hierarchy1"/>
    <dgm:cxn modelId="{6A0ACCF8-1BFE-42BF-9AA0-5EEB849FB02C}" srcId="{68A4FE51-D809-42A7-8D0A-342BB75B6A30}" destId="{3A385C2D-273B-49D9-BC10-2D8CFB1F7A56}" srcOrd="2" destOrd="0" parTransId="{68F18324-4B98-4168-BDDE-B229099DFF8B}" sibTransId="{11198B29-8694-4F1F-963D-EF32740C1EE8}"/>
    <dgm:cxn modelId="{EF17F347-7EE2-4A43-A190-573140873037}" srcId="{2D6BD801-2C8C-4420-A1FE-A4470228822E}" destId="{68A4FE51-D809-42A7-8D0A-342BB75B6A30}" srcOrd="1" destOrd="0" parTransId="{CC443504-2FF3-4961-B8ED-22079B2A670F}" sibTransId="{DB1C18F8-110D-40AA-8BBE-E1686751E4F1}"/>
    <dgm:cxn modelId="{E2D1CF13-E68E-416F-87E4-67F92731F7FF}" type="presOf" srcId="{CD019193-AC9A-4061-8433-C73CD2B89BED}" destId="{5A708552-8E09-4688-B73C-573E55B9D4F1}" srcOrd="0" destOrd="0" presId="urn:microsoft.com/office/officeart/2005/8/layout/hierarchy1"/>
    <dgm:cxn modelId="{F47F44E4-05CF-4381-A188-A18BD27ABEA3}" type="presOf" srcId="{4C2B39A6-C391-4659-8889-369FAFA1430C}" destId="{BD807389-EE10-4E4B-A992-54508D214C24}" srcOrd="0" destOrd="0" presId="urn:microsoft.com/office/officeart/2005/8/layout/hierarchy1"/>
    <dgm:cxn modelId="{D3B9399E-181E-47C4-967A-21AD4493B5C7}" srcId="{2D6BD801-2C8C-4420-A1FE-A4470228822E}" destId="{468AF8FB-DF84-44DF-BD5E-2C3BD60169BF}" srcOrd="0" destOrd="0" parTransId="{979AA662-1A01-4EF3-B690-8D023C412A3F}" sibTransId="{595B8AA6-93A9-48B4-8935-CD49BDC1B520}"/>
    <dgm:cxn modelId="{2DFBF8D3-7ABA-4650-8AAC-F81B7C7771C5}" type="presOf" srcId="{F145B74B-E12B-42BA-B27D-31201D649E65}" destId="{1F3F15D4-1507-4C93-87A7-C1907795EF3F}" srcOrd="0" destOrd="0" presId="urn:microsoft.com/office/officeart/2005/8/layout/hierarchy1"/>
    <dgm:cxn modelId="{A6AB013A-9D03-4A3D-9553-143F5D27B503}" type="presOf" srcId="{00E9BD5D-AAF0-4FAC-9A5A-A237AAAA0DCF}" destId="{EFA7F3A6-303C-4526-AC53-2E4C7B5A8D2C}" srcOrd="0" destOrd="0" presId="urn:microsoft.com/office/officeart/2005/8/layout/hierarchy1"/>
    <dgm:cxn modelId="{CEDF1581-90E1-42CC-BDAF-2228DE4FDF56}" type="presOf" srcId="{2D6BD801-2C8C-4420-A1FE-A4470228822E}" destId="{5695CEC4-7330-435E-B32C-F1F7F48656F4}" srcOrd="0" destOrd="0" presId="urn:microsoft.com/office/officeart/2005/8/layout/hierarchy1"/>
    <dgm:cxn modelId="{320EAB09-3D92-457D-960D-6CD0227FB2FA}" type="presOf" srcId="{979AA662-1A01-4EF3-B690-8D023C412A3F}" destId="{284D211E-1C86-48D2-9521-BB167A26C38C}" srcOrd="0" destOrd="0" presId="urn:microsoft.com/office/officeart/2005/8/layout/hierarchy1"/>
    <dgm:cxn modelId="{82C21269-0F63-44BC-A2E4-11423F234125}" type="presOf" srcId="{5DC8739F-6152-4958-A395-5F17949F03BB}" destId="{FD8B2F90-95BF-4495-82B5-1FA6171A1D0D}" srcOrd="0" destOrd="0" presId="urn:microsoft.com/office/officeart/2005/8/layout/hierarchy1"/>
    <dgm:cxn modelId="{5E07B13E-8E41-4A1F-AFE1-E814805C2EC9}" srcId="{00E9BD5D-AAF0-4FAC-9A5A-A237AAAA0DCF}" destId="{3CAE8732-627B-4F31-82CC-2B7A188B5C45}" srcOrd="1" destOrd="0" parTransId="{656C7D71-4F4B-4110-A82D-DD7792A3190B}" sibTransId="{549485C1-CC02-4A32-AC3E-BE9862657E96}"/>
    <dgm:cxn modelId="{68901F6C-4B05-4A16-A1E2-96018A314BEC}" type="presOf" srcId="{692DE0F7-2D22-4CC3-9787-839E6D3F06F4}" destId="{2483BF31-A990-49B4-A1B3-81B890304E47}" srcOrd="0" destOrd="0" presId="urn:microsoft.com/office/officeart/2005/8/layout/hierarchy1"/>
    <dgm:cxn modelId="{4DB220C0-48EE-4FBC-98B2-0808A965856C}" type="presOf" srcId="{18D02FAC-8BD4-4165-BEF8-665491C39D49}" destId="{6D0C9C8D-445F-4F12-AE53-E17BA84F1B18}" srcOrd="0" destOrd="0" presId="urn:microsoft.com/office/officeart/2005/8/layout/hierarchy1"/>
    <dgm:cxn modelId="{9124556E-B3F7-4DC8-8206-466E9AAC6613}" type="presOf" srcId="{74B45F94-B26D-450F-AE11-26C44EE1D0B6}" destId="{8A9DECEE-5056-4BB6-A926-80475CD5D74F}" srcOrd="0" destOrd="0" presId="urn:microsoft.com/office/officeart/2005/8/layout/hierarchy1"/>
    <dgm:cxn modelId="{BBFB4757-1508-4D4A-B96C-01B49EE8AA31}" srcId="{4C2B39A6-C391-4659-8889-369FAFA1430C}" destId="{00E9BD5D-AAF0-4FAC-9A5A-A237AAAA0DCF}" srcOrd="0" destOrd="0" parTransId="{A3D114D4-63DC-4671-BB14-331C2A562A19}" sibTransId="{83A70970-DFF1-4285-9BE4-E9175783858C}"/>
    <dgm:cxn modelId="{9B2F2556-7AC0-44CD-A338-D8F41E40CAD0}" type="presOf" srcId="{3CAE8732-627B-4F31-82CC-2B7A188B5C45}" destId="{BFCE4209-E7C0-45AB-89D3-640A66965EB8}" srcOrd="0" destOrd="0" presId="urn:microsoft.com/office/officeart/2005/8/layout/hierarchy1"/>
    <dgm:cxn modelId="{03E409FF-61FD-41AD-9E85-2F99BCFCC008}" srcId="{68A4FE51-D809-42A7-8D0A-342BB75B6A30}" destId="{74B45F94-B26D-450F-AE11-26C44EE1D0B6}" srcOrd="0" destOrd="0" parTransId="{425472F0-4661-4D82-9249-61CEE4680898}" sibTransId="{20CB97D1-1C85-498B-9AAF-6676EC904B35}"/>
    <dgm:cxn modelId="{674CEA7C-0DB9-4851-A5D7-30E639FC23A7}" type="presOf" srcId="{F54D8232-A506-4C72-9D96-E5845B2FA751}" destId="{F8B6F513-E5BD-4CAC-8DDD-68A72C4084A7}" srcOrd="0" destOrd="0" presId="urn:microsoft.com/office/officeart/2005/8/layout/hierarchy1"/>
    <dgm:cxn modelId="{2976B13C-F609-450A-ABD5-3603EBBF8F87}" srcId="{00E9BD5D-AAF0-4FAC-9A5A-A237AAAA0DCF}" destId="{CD019193-AC9A-4061-8433-C73CD2B89BED}" srcOrd="2" destOrd="0" parTransId="{F2C3BB1A-F188-4508-9C3D-F3E916007539}" sibTransId="{C82C83A3-AEA6-4888-8311-795A6C271F90}"/>
    <dgm:cxn modelId="{0FC4FF37-2A29-4C54-8E3B-828972169FD8}" type="presOf" srcId="{BD090B71-EC00-476C-BD2E-49269650228D}" destId="{C98BD38B-A564-464F-92E6-A5FBA7138573}" srcOrd="0" destOrd="0" presId="urn:microsoft.com/office/officeart/2005/8/layout/hierarchy1"/>
    <dgm:cxn modelId="{9D179FB9-FCD9-43A5-B967-A1D5EA625FDC}" type="presOf" srcId="{18E5016D-9EB5-44A0-A5AE-1B72BED05158}" destId="{68FF4CE5-C1EF-4AC0-8FC8-BB7A00C54154}" srcOrd="0" destOrd="0" presId="urn:microsoft.com/office/officeart/2005/8/layout/hierarchy1"/>
    <dgm:cxn modelId="{10995F27-A1E0-41A3-A25C-6D1C7CEE8680}" type="presOf" srcId="{468AF8FB-DF84-44DF-BD5E-2C3BD60169BF}" destId="{7D7C8104-49EF-46AD-AB5F-B67439C1AAAF}" srcOrd="0" destOrd="0" presId="urn:microsoft.com/office/officeart/2005/8/layout/hierarchy1"/>
    <dgm:cxn modelId="{62F799A4-5BBC-4AF4-9E8E-C320F88B0FA0}" type="presOf" srcId="{3A385C2D-273B-49D9-BC10-2D8CFB1F7A56}" destId="{80104CFE-5AD9-4A81-B8A6-8B53E54914D3}" srcOrd="0" destOrd="0" presId="urn:microsoft.com/office/officeart/2005/8/layout/hierarchy1"/>
    <dgm:cxn modelId="{3521E1DD-B0C4-4E6D-BABF-C7EF1D736F46}" type="presOf" srcId="{C580BDF5-51BA-4F66-BAE1-3D76F61B2F91}" destId="{6031D829-78D5-4A25-B8FF-E10567F9A834}" srcOrd="0" destOrd="0" presId="urn:microsoft.com/office/officeart/2005/8/layout/hierarchy1"/>
    <dgm:cxn modelId="{BDEEC711-EE8C-436A-8A0B-9FD658A7AA64}" type="presOf" srcId="{5095EF37-5A22-413B-859B-3BCD86E84B7A}" destId="{6A848235-A682-458E-A00B-1A085592D28A}" srcOrd="0" destOrd="0" presId="urn:microsoft.com/office/officeart/2005/8/layout/hierarchy1"/>
    <dgm:cxn modelId="{5F48BD38-7C45-4E3C-B6B7-C194CCA1D81C}" srcId="{68A4FE51-D809-42A7-8D0A-342BB75B6A30}" destId="{6276C51D-62D8-4E31-978D-B7F9791BC450}" srcOrd="1" destOrd="0" parTransId="{BD090B71-EC00-476C-BD2E-49269650228D}" sibTransId="{55C522F2-8274-406D-9ACE-B955DB2D4007}"/>
    <dgm:cxn modelId="{12A75085-E0DE-4A9B-A47E-EE469D7CADAB}" type="presOf" srcId="{3731B154-F3BB-482C-BB46-5FF942D6E8E4}" destId="{C01E8570-CA7C-41C9-A5F4-38917E0E148F}" srcOrd="0" destOrd="0" presId="urn:microsoft.com/office/officeart/2005/8/layout/hierarchy1"/>
    <dgm:cxn modelId="{B203CF17-55AD-43AC-9B40-66BC842EB0CE}" type="presOf" srcId="{F2C3BB1A-F188-4508-9C3D-F3E916007539}" destId="{30195F4D-C434-40BE-9D67-833F84245393}" srcOrd="0" destOrd="0" presId="urn:microsoft.com/office/officeart/2005/8/layout/hierarchy1"/>
    <dgm:cxn modelId="{84AB4978-E160-4187-AE70-A924BAFBCBAD}" type="presOf" srcId="{6276C51D-62D8-4E31-978D-B7F9791BC450}" destId="{9396639C-E0F1-4ED7-AE58-2BA35022DF37}" srcOrd="0" destOrd="0" presId="urn:microsoft.com/office/officeart/2005/8/layout/hierarchy1"/>
    <dgm:cxn modelId="{86002AD8-9D7E-425D-8897-EB3616BF77C3}" type="presOf" srcId="{68A4FE51-D809-42A7-8D0A-342BB75B6A30}" destId="{1D6BF7A9-5CD6-4428-8D31-BA207394FA52}" srcOrd="0" destOrd="0" presId="urn:microsoft.com/office/officeart/2005/8/layout/hierarchy1"/>
    <dgm:cxn modelId="{138DEBBE-82B8-4562-9A3A-16FE8A0F48E7}" srcId="{CD019193-AC9A-4061-8433-C73CD2B89BED}" destId="{F145B74B-E12B-42BA-B27D-31201D649E65}" srcOrd="0" destOrd="0" parTransId="{F54D8232-A506-4C72-9D96-E5845B2FA751}" sibTransId="{471D0B28-0574-4287-A70D-1D37B7605565}"/>
    <dgm:cxn modelId="{661E0F1E-DD0E-4533-A335-C3988957CACD}" type="presOf" srcId="{CC443504-2FF3-4961-B8ED-22079B2A670F}" destId="{1A005F7A-A587-408D-89FF-AEFC4FF91999}" srcOrd="0" destOrd="0" presId="urn:microsoft.com/office/officeart/2005/8/layout/hierarchy1"/>
    <dgm:cxn modelId="{C8884F5D-6595-42CD-99DC-E0ED6C4A1AEE}" type="presOf" srcId="{425472F0-4661-4D82-9249-61CEE4680898}" destId="{252FB561-6FAC-4436-BEFF-65F9B3A5B915}" srcOrd="0" destOrd="0" presId="urn:microsoft.com/office/officeart/2005/8/layout/hierarchy1"/>
    <dgm:cxn modelId="{ED793032-F072-4925-806D-22BB680C3D4C}" srcId="{3CAE8732-627B-4F31-82CC-2B7A188B5C45}" destId="{C580BDF5-51BA-4F66-BAE1-3D76F61B2F91}" srcOrd="1" destOrd="0" parTransId="{18D02FAC-8BD4-4165-BEF8-665491C39D49}" sibTransId="{959BE982-5931-4137-804D-F0864E007F2A}"/>
    <dgm:cxn modelId="{1385DFFE-7442-46E3-BD4F-A4DDE5873D0E}" srcId="{00E9BD5D-AAF0-4FAC-9A5A-A237AAAA0DCF}" destId="{2D6BD801-2C8C-4420-A1FE-A4470228822E}" srcOrd="0" destOrd="0" parTransId="{5DC8739F-6152-4958-A395-5F17949F03BB}" sibTransId="{C7BD8D0F-F95F-483C-9045-E00CDB0EF9D5}"/>
    <dgm:cxn modelId="{3F2BED6B-DF36-4945-9EF5-A55EC4011DAF}" srcId="{3CAE8732-627B-4F31-82CC-2B7A188B5C45}" destId="{5095EF37-5A22-413B-859B-3BCD86E84B7A}" srcOrd="0" destOrd="0" parTransId="{18E5016D-9EB5-44A0-A5AE-1B72BED05158}" sibTransId="{6FDE2F5D-7CC0-421B-A992-8EDE99398A2A}"/>
    <dgm:cxn modelId="{67489067-FE14-4DB7-AFCF-0A395750AD5E}" type="presParOf" srcId="{BD807389-EE10-4E4B-A992-54508D214C24}" destId="{F69A8051-79AE-4227-8338-FBDA3D84F53A}" srcOrd="0" destOrd="0" presId="urn:microsoft.com/office/officeart/2005/8/layout/hierarchy1"/>
    <dgm:cxn modelId="{34C585FE-F3E1-46B7-A870-D1DCB60044C1}" type="presParOf" srcId="{F69A8051-79AE-4227-8338-FBDA3D84F53A}" destId="{4651E404-98AA-4401-B3B7-28031C13F2D2}" srcOrd="0" destOrd="0" presId="urn:microsoft.com/office/officeart/2005/8/layout/hierarchy1"/>
    <dgm:cxn modelId="{F0A1CF3F-F232-4E3D-BE15-538C288050F2}" type="presParOf" srcId="{4651E404-98AA-4401-B3B7-28031C13F2D2}" destId="{659CFF4C-6D9D-43D3-9053-D01528761A43}" srcOrd="0" destOrd="0" presId="urn:microsoft.com/office/officeart/2005/8/layout/hierarchy1"/>
    <dgm:cxn modelId="{C81BA720-AB84-4D57-8376-46789FD4D688}" type="presParOf" srcId="{4651E404-98AA-4401-B3B7-28031C13F2D2}" destId="{EFA7F3A6-303C-4526-AC53-2E4C7B5A8D2C}" srcOrd="1" destOrd="0" presId="urn:microsoft.com/office/officeart/2005/8/layout/hierarchy1"/>
    <dgm:cxn modelId="{F607E143-C463-4FB7-8E94-6136124AF09F}" type="presParOf" srcId="{F69A8051-79AE-4227-8338-FBDA3D84F53A}" destId="{395C88EC-D76C-4028-B4DA-D100C563F9B6}" srcOrd="1" destOrd="0" presId="urn:microsoft.com/office/officeart/2005/8/layout/hierarchy1"/>
    <dgm:cxn modelId="{5C63B643-F550-46F4-9F82-CC66760A90CE}" type="presParOf" srcId="{395C88EC-D76C-4028-B4DA-D100C563F9B6}" destId="{FD8B2F90-95BF-4495-82B5-1FA6171A1D0D}" srcOrd="0" destOrd="0" presId="urn:microsoft.com/office/officeart/2005/8/layout/hierarchy1"/>
    <dgm:cxn modelId="{349F34EA-3C01-4241-8C0D-1542A73C0242}" type="presParOf" srcId="{395C88EC-D76C-4028-B4DA-D100C563F9B6}" destId="{2995AAC5-4AD7-47C0-BBA1-6B3E3586C59A}" srcOrd="1" destOrd="0" presId="urn:microsoft.com/office/officeart/2005/8/layout/hierarchy1"/>
    <dgm:cxn modelId="{F986E948-B15C-4C66-A7E4-C44F1D98B3EB}" type="presParOf" srcId="{2995AAC5-4AD7-47C0-BBA1-6B3E3586C59A}" destId="{146702B8-0D5B-4051-AC3C-E1FA3C0E18DC}" srcOrd="0" destOrd="0" presId="urn:microsoft.com/office/officeart/2005/8/layout/hierarchy1"/>
    <dgm:cxn modelId="{E996CA3B-4317-492C-B88F-1121B390436D}" type="presParOf" srcId="{146702B8-0D5B-4051-AC3C-E1FA3C0E18DC}" destId="{ABC8B1A6-6C4A-4314-8080-5C8CC9DBECC4}" srcOrd="0" destOrd="0" presId="urn:microsoft.com/office/officeart/2005/8/layout/hierarchy1"/>
    <dgm:cxn modelId="{5D868F1E-D7D1-4DAD-BF49-10D304ACD6D9}" type="presParOf" srcId="{146702B8-0D5B-4051-AC3C-E1FA3C0E18DC}" destId="{5695CEC4-7330-435E-B32C-F1F7F48656F4}" srcOrd="1" destOrd="0" presId="urn:microsoft.com/office/officeart/2005/8/layout/hierarchy1"/>
    <dgm:cxn modelId="{36080A74-D74D-4D3E-B83C-C12BF7B1BE9C}" type="presParOf" srcId="{2995AAC5-4AD7-47C0-BBA1-6B3E3586C59A}" destId="{BC8C3CC9-E441-4514-94D9-582B762A3CFB}" srcOrd="1" destOrd="0" presId="urn:microsoft.com/office/officeart/2005/8/layout/hierarchy1"/>
    <dgm:cxn modelId="{E1AEB73D-09F7-4D56-BD78-B9C5E8903710}" type="presParOf" srcId="{BC8C3CC9-E441-4514-94D9-582B762A3CFB}" destId="{284D211E-1C86-48D2-9521-BB167A26C38C}" srcOrd="0" destOrd="0" presId="urn:microsoft.com/office/officeart/2005/8/layout/hierarchy1"/>
    <dgm:cxn modelId="{46219F65-71F2-44CC-B293-3376B322DE2A}" type="presParOf" srcId="{BC8C3CC9-E441-4514-94D9-582B762A3CFB}" destId="{87F19C73-44A6-46B5-9909-40AE7871271E}" srcOrd="1" destOrd="0" presId="urn:microsoft.com/office/officeart/2005/8/layout/hierarchy1"/>
    <dgm:cxn modelId="{7127FCBB-0877-49FD-B1BE-1DCADE812439}" type="presParOf" srcId="{87F19C73-44A6-46B5-9909-40AE7871271E}" destId="{C80AEFD7-C48B-4A46-B5C7-A77DD534AEAF}" srcOrd="0" destOrd="0" presId="urn:microsoft.com/office/officeart/2005/8/layout/hierarchy1"/>
    <dgm:cxn modelId="{326FBA80-B134-4414-A31A-B725098334C9}" type="presParOf" srcId="{C80AEFD7-C48B-4A46-B5C7-A77DD534AEAF}" destId="{2D6D10C5-B192-4014-8BF9-4709496A857D}" srcOrd="0" destOrd="0" presId="urn:microsoft.com/office/officeart/2005/8/layout/hierarchy1"/>
    <dgm:cxn modelId="{C8066485-08F9-4605-8DB4-AF3E2CA6E460}" type="presParOf" srcId="{C80AEFD7-C48B-4A46-B5C7-A77DD534AEAF}" destId="{7D7C8104-49EF-46AD-AB5F-B67439C1AAAF}" srcOrd="1" destOrd="0" presId="urn:microsoft.com/office/officeart/2005/8/layout/hierarchy1"/>
    <dgm:cxn modelId="{76B2952A-31B4-4E83-BA45-0B41CC55C6AF}" type="presParOf" srcId="{87F19C73-44A6-46B5-9909-40AE7871271E}" destId="{8FEAF32B-7596-4D1E-AD24-013F6E68C0C3}" srcOrd="1" destOrd="0" presId="urn:microsoft.com/office/officeart/2005/8/layout/hierarchy1"/>
    <dgm:cxn modelId="{A20E8D0A-99F9-42E7-9B89-1BD7A4983011}" type="presParOf" srcId="{BC8C3CC9-E441-4514-94D9-582B762A3CFB}" destId="{1A005F7A-A587-408D-89FF-AEFC4FF91999}" srcOrd="2" destOrd="0" presId="urn:microsoft.com/office/officeart/2005/8/layout/hierarchy1"/>
    <dgm:cxn modelId="{5106AB3A-9615-4776-9FB7-9A2F91151AF7}" type="presParOf" srcId="{BC8C3CC9-E441-4514-94D9-582B762A3CFB}" destId="{AC7818F2-87A4-4CC3-AC01-9A8F58B86D8D}" srcOrd="3" destOrd="0" presId="urn:microsoft.com/office/officeart/2005/8/layout/hierarchy1"/>
    <dgm:cxn modelId="{6F16C04D-E610-4B8C-9998-BDBBE39AD526}" type="presParOf" srcId="{AC7818F2-87A4-4CC3-AC01-9A8F58B86D8D}" destId="{2B32E950-6F79-457C-A5C5-4DC7E792C0D4}" srcOrd="0" destOrd="0" presId="urn:microsoft.com/office/officeart/2005/8/layout/hierarchy1"/>
    <dgm:cxn modelId="{C90B197F-A2FE-4131-B6F9-3602C8AD64EC}" type="presParOf" srcId="{2B32E950-6F79-457C-A5C5-4DC7E792C0D4}" destId="{0BF961B1-9FE8-45BD-BFB2-A21F9D99B967}" srcOrd="0" destOrd="0" presId="urn:microsoft.com/office/officeart/2005/8/layout/hierarchy1"/>
    <dgm:cxn modelId="{7946CBD3-AC33-45D5-80A5-C6B3C0DB57AC}" type="presParOf" srcId="{2B32E950-6F79-457C-A5C5-4DC7E792C0D4}" destId="{1D6BF7A9-5CD6-4428-8D31-BA207394FA52}" srcOrd="1" destOrd="0" presId="urn:microsoft.com/office/officeart/2005/8/layout/hierarchy1"/>
    <dgm:cxn modelId="{3E21855E-B27E-4B3E-8FAB-501E772D3C98}" type="presParOf" srcId="{AC7818F2-87A4-4CC3-AC01-9A8F58B86D8D}" destId="{84F4198E-9648-480E-B2DC-2C84CE0317FF}" srcOrd="1" destOrd="0" presId="urn:microsoft.com/office/officeart/2005/8/layout/hierarchy1"/>
    <dgm:cxn modelId="{540D590B-70C7-40FF-BEE4-AD30415B2701}" type="presParOf" srcId="{84F4198E-9648-480E-B2DC-2C84CE0317FF}" destId="{252FB561-6FAC-4436-BEFF-65F9B3A5B915}" srcOrd="0" destOrd="0" presId="urn:microsoft.com/office/officeart/2005/8/layout/hierarchy1"/>
    <dgm:cxn modelId="{E4BEFC2D-4645-4882-9FFF-2DBD340F260D}" type="presParOf" srcId="{84F4198E-9648-480E-B2DC-2C84CE0317FF}" destId="{6C2EC5BF-ED22-417B-98C0-1A0D0D53B5F9}" srcOrd="1" destOrd="0" presId="urn:microsoft.com/office/officeart/2005/8/layout/hierarchy1"/>
    <dgm:cxn modelId="{CC87BC17-634E-43F6-8465-5B806A6DAB16}" type="presParOf" srcId="{6C2EC5BF-ED22-417B-98C0-1A0D0D53B5F9}" destId="{F0924549-8C47-45E4-9AE0-985EE31F48FF}" srcOrd="0" destOrd="0" presId="urn:microsoft.com/office/officeart/2005/8/layout/hierarchy1"/>
    <dgm:cxn modelId="{AA5BA6AC-D31B-44C4-9221-C1DCB3310DFF}" type="presParOf" srcId="{F0924549-8C47-45E4-9AE0-985EE31F48FF}" destId="{9BE81B0A-858E-4838-AAA1-849382117F3A}" srcOrd="0" destOrd="0" presId="urn:microsoft.com/office/officeart/2005/8/layout/hierarchy1"/>
    <dgm:cxn modelId="{4BAD1A9B-6419-4DD6-8DC0-5AA60BA7F9C7}" type="presParOf" srcId="{F0924549-8C47-45E4-9AE0-985EE31F48FF}" destId="{8A9DECEE-5056-4BB6-A926-80475CD5D74F}" srcOrd="1" destOrd="0" presId="urn:microsoft.com/office/officeart/2005/8/layout/hierarchy1"/>
    <dgm:cxn modelId="{98B45E5F-751D-4D85-AC9D-D2A7AC1D8868}" type="presParOf" srcId="{6C2EC5BF-ED22-417B-98C0-1A0D0D53B5F9}" destId="{1A17BB2A-9377-48E5-BDF2-994DEEA7D957}" srcOrd="1" destOrd="0" presId="urn:microsoft.com/office/officeart/2005/8/layout/hierarchy1"/>
    <dgm:cxn modelId="{BCE75C2C-6D24-408D-9FF8-AC9C0B262957}" type="presParOf" srcId="{84F4198E-9648-480E-B2DC-2C84CE0317FF}" destId="{C98BD38B-A564-464F-92E6-A5FBA7138573}" srcOrd="2" destOrd="0" presId="urn:microsoft.com/office/officeart/2005/8/layout/hierarchy1"/>
    <dgm:cxn modelId="{71605690-43FA-42F5-8F95-7AFCCFA622E6}" type="presParOf" srcId="{84F4198E-9648-480E-B2DC-2C84CE0317FF}" destId="{066FEB28-E662-4EEF-A69C-D116B898AC8C}" srcOrd="3" destOrd="0" presId="urn:microsoft.com/office/officeart/2005/8/layout/hierarchy1"/>
    <dgm:cxn modelId="{432389F8-9CC2-46E3-8F68-B9D0BE5268A4}" type="presParOf" srcId="{066FEB28-E662-4EEF-A69C-D116B898AC8C}" destId="{3A6321BD-8C69-4C3B-AB4C-245C66B76786}" srcOrd="0" destOrd="0" presId="urn:microsoft.com/office/officeart/2005/8/layout/hierarchy1"/>
    <dgm:cxn modelId="{01DC9A27-7B45-425A-9CE7-5EA0EC6BA780}" type="presParOf" srcId="{3A6321BD-8C69-4C3B-AB4C-245C66B76786}" destId="{E61B2FB6-5690-415B-8C81-6EF3D891E6DC}" srcOrd="0" destOrd="0" presId="urn:microsoft.com/office/officeart/2005/8/layout/hierarchy1"/>
    <dgm:cxn modelId="{5E5A7B6A-F9AC-4799-8E86-F79D1B670140}" type="presParOf" srcId="{3A6321BD-8C69-4C3B-AB4C-245C66B76786}" destId="{9396639C-E0F1-4ED7-AE58-2BA35022DF37}" srcOrd="1" destOrd="0" presId="urn:microsoft.com/office/officeart/2005/8/layout/hierarchy1"/>
    <dgm:cxn modelId="{7110706E-A852-4726-89AF-D8D13280D8CD}" type="presParOf" srcId="{066FEB28-E662-4EEF-A69C-D116B898AC8C}" destId="{87B791D9-880A-434F-A3D0-1AD8A470B4B7}" srcOrd="1" destOrd="0" presId="urn:microsoft.com/office/officeart/2005/8/layout/hierarchy1"/>
    <dgm:cxn modelId="{4C06746C-1723-4944-87E0-B97652879C22}" type="presParOf" srcId="{84F4198E-9648-480E-B2DC-2C84CE0317FF}" destId="{FF594307-49B7-400D-AE11-3CF3A9D8E1DA}" srcOrd="4" destOrd="0" presId="urn:microsoft.com/office/officeart/2005/8/layout/hierarchy1"/>
    <dgm:cxn modelId="{1FE86973-9987-4D3D-9652-B38783BCCC27}" type="presParOf" srcId="{84F4198E-9648-480E-B2DC-2C84CE0317FF}" destId="{7027C84D-FEF3-4770-B9A1-380C7994D4FF}" srcOrd="5" destOrd="0" presId="urn:microsoft.com/office/officeart/2005/8/layout/hierarchy1"/>
    <dgm:cxn modelId="{67730007-CE7C-4D7B-923F-1493553C2C51}" type="presParOf" srcId="{7027C84D-FEF3-4770-B9A1-380C7994D4FF}" destId="{B9173F84-D1F1-471A-8D7F-36829A20953D}" srcOrd="0" destOrd="0" presId="urn:microsoft.com/office/officeart/2005/8/layout/hierarchy1"/>
    <dgm:cxn modelId="{6436C5A2-7EAD-4398-B6E5-134D9E686633}" type="presParOf" srcId="{B9173F84-D1F1-471A-8D7F-36829A20953D}" destId="{74D00F25-B90D-42B0-AD99-0EE304B2D383}" srcOrd="0" destOrd="0" presId="urn:microsoft.com/office/officeart/2005/8/layout/hierarchy1"/>
    <dgm:cxn modelId="{1A53D4B8-0E66-456C-9ACF-466800243A47}" type="presParOf" srcId="{B9173F84-D1F1-471A-8D7F-36829A20953D}" destId="{80104CFE-5AD9-4A81-B8A6-8B53E54914D3}" srcOrd="1" destOrd="0" presId="urn:microsoft.com/office/officeart/2005/8/layout/hierarchy1"/>
    <dgm:cxn modelId="{A1D39650-3FEE-468F-83AB-52D2298CD21B}" type="presParOf" srcId="{7027C84D-FEF3-4770-B9A1-380C7994D4FF}" destId="{7C9BF421-08D3-424D-914B-2B5C5F77C653}" srcOrd="1" destOrd="0" presId="urn:microsoft.com/office/officeart/2005/8/layout/hierarchy1"/>
    <dgm:cxn modelId="{079BE71E-60CC-4402-A2C9-0C1BCEAB9D33}" type="presParOf" srcId="{395C88EC-D76C-4028-B4DA-D100C563F9B6}" destId="{B870586D-EBE1-4C8F-9797-FB82AF915F1A}" srcOrd="2" destOrd="0" presId="urn:microsoft.com/office/officeart/2005/8/layout/hierarchy1"/>
    <dgm:cxn modelId="{06421361-54D8-4CC9-ADD7-AF50EDCC3A3A}" type="presParOf" srcId="{395C88EC-D76C-4028-B4DA-D100C563F9B6}" destId="{2E6728D3-3F53-4522-9547-5185A6C68419}" srcOrd="3" destOrd="0" presId="urn:microsoft.com/office/officeart/2005/8/layout/hierarchy1"/>
    <dgm:cxn modelId="{500D6C59-BB8D-49B0-9271-29E5BF98D262}" type="presParOf" srcId="{2E6728D3-3F53-4522-9547-5185A6C68419}" destId="{5B65E96E-3F66-4EDA-9802-83DD6D81C6F0}" srcOrd="0" destOrd="0" presId="urn:microsoft.com/office/officeart/2005/8/layout/hierarchy1"/>
    <dgm:cxn modelId="{7CCDF80D-364D-42D8-BF74-9947E189289E}" type="presParOf" srcId="{5B65E96E-3F66-4EDA-9802-83DD6D81C6F0}" destId="{FA4A8692-7D2B-4C7D-B91E-699C47418E64}" srcOrd="0" destOrd="0" presId="urn:microsoft.com/office/officeart/2005/8/layout/hierarchy1"/>
    <dgm:cxn modelId="{D8DF47B3-D941-409C-9B87-AF936ED9E251}" type="presParOf" srcId="{5B65E96E-3F66-4EDA-9802-83DD6D81C6F0}" destId="{BFCE4209-E7C0-45AB-89D3-640A66965EB8}" srcOrd="1" destOrd="0" presId="urn:microsoft.com/office/officeart/2005/8/layout/hierarchy1"/>
    <dgm:cxn modelId="{03867C8C-861C-49EA-9F20-2DDA0F9CB47F}" type="presParOf" srcId="{2E6728D3-3F53-4522-9547-5185A6C68419}" destId="{C9C1CD52-061A-4A55-828B-0EFDFECCF372}" srcOrd="1" destOrd="0" presId="urn:microsoft.com/office/officeart/2005/8/layout/hierarchy1"/>
    <dgm:cxn modelId="{186470B8-1934-4891-B582-383022913866}" type="presParOf" srcId="{C9C1CD52-061A-4A55-828B-0EFDFECCF372}" destId="{68FF4CE5-C1EF-4AC0-8FC8-BB7A00C54154}" srcOrd="0" destOrd="0" presId="urn:microsoft.com/office/officeart/2005/8/layout/hierarchy1"/>
    <dgm:cxn modelId="{71042579-E6C7-4257-A2CC-05D19C217B56}" type="presParOf" srcId="{C9C1CD52-061A-4A55-828B-0EFDFECCF372}" destId="{A4208347-8940-4CBE-909F-A904AE47C39F}" srcOrd="1" destOrd="0" presId="urn:microsoft.com/office/officeart/2005/8/layout/hierarchy1"/>
    <dgm:cxn modelId="{D4F4D1D5-8B53-4C5B-BCB9-2A243634221F}" type="presParOf" srcId="{A4208347-8940-4CBE-909F-A904AE47C39F}" destId="{A59CC0BE-F7DB-4725-B04B-49243772DB8F}" srcOrd="0" destOrd="0" presId="urn:microsoft.com/office/officeart/2005/8/layout/hierarchy1"/>
    <dgm:cxn modelId="{074CD1A6-2E93-4442-82EA-B83584ADF86D}" type="presParOf" srcId="{A59CC0BE-F7DB-4725-B04B-49243772DB8F}" destId="{238F0682-A0C6-4A2F-98CD-9148AA61EE56}" srcOrd="0" destOrd="0" presId="urn:microsoft.com/office/officeart/2005/8/layout/hierarchy1"/>
    <dgm:cxn modelId="{D40EB717-258D-46CF-BA14-A02C483FDB54}" type="presParOf" srcId="{A59CC0BE-F7DB-4725-B04B-49243772DB8F}" destId="{6A848235-A682-458E-A00B-1A085592D28A}" srcOrd="1" destOrd="0" presId="urn:microsoft.com/office/officeart/2005/8/layout/hierarchy1"/>
    <dgm:cxn modelId="{9FE813A9-9117-43C8-B479-558D52C99060}" type="presParOf" srcId="{A4208347-8940-4CBE-909F-A904AE47C39F}" destId="{623B621A-414B-4645-92DB-17FFC9430342}" srcOrd="1" destOrd="0" presId="urn:microsoft.com/office/officeart/2005/8/layout/hierarchy1"/>
    <dgm:cxn modelId="{CABC5D9F-F823-44B6-B239-120B75B19050}" type="presParOf" srcId="{C9C1CD52-061A-4A55-828B-0EFDFECCF372}" destId="{6D0C9C8D-445F-4F12-AE53-E17BA84F1B18}" srcOrd="2" destOrd="0" presId="urn:microsoft.com/office/officeart/2005/8/layout/hierarchy1"/>
    <dgm:cxn modelId="{71F7DA46-677D-448A-8E93-588C3173458D}" type="presParOf" srcId="{C9C1CD52-061A-4A55-828B-0EFDFECCF372}" destId="{544E1B0F-8007-405E-951D-914DA800E69C}" srcOrd="3" destOrd="0" presId="urn:microsoft.com/office/officeart/2005/8/layout/hierarchy1"/>
    <dgm:cxn modelId="{14B7368D-2349-42B6-A6ED-1393A8507678}" type="presParOf" srcId="{544E1B0F-8007-405E-951D-914DA800E69C}" destId="{CD8DC3D2-D681-47FA-A863-9A7FE66963EA}" srcOrd="0" destOrd="0" presId="urn:microsoft.com/office/officeart/2005/8/layout/hierarchy1"/>
    <dgm:cxn modelId="{FF0A0102-F274-4F96-B711-A7F08F1E6405}" type="presParOf" srcId="{CD8DC3D2-D681-47FA-A863-9A7FE66963EA}" destId="{D4DBB896-450B-4E5D-A41C-313C94BD0E2C}" srcOrd="0" destOrd="0" presId="urn:microsoft.com/office/officeart/2005/8/layout/hierarchy1"/>
    <dgm:cxn modelId="{862077A8-CCAB-45B2-A246-DD204B84FE7F}" type="presParOf" srcId="{CD8DC3D2-D681-47FA-A863-9A7FE66963EA}" destId="{6031D829-78D5-4A25-B8FF-E10567F9A834}" srcOrd="1" destOrd="0" presId="urn:microsoft.com/office/officeart/2005/8/layout/hierarchy1"/>
    <dgm:cxn modelId="{325A672A-51A9-4F0B-84E7-1EA6F5070AD1}" type="presParOf" srcId="{544E1B0F-8007-405E-951D-914DA800E69C}" destId="{31ABEB48-63A2-438F-9AAB-06B1C7D8A975}" srcOrd="1" destOrd="0" presId="urn:microsoft.com/office/officeart/2005/8/layout/hierarchy1"/>
    <dgm:cxn modelId="{E45035FD-FA0A-49E2-9428-326D38B8A7DC}" type="presParOf" srcId="{395C88EC-D76C-4028-B4DA-D100C563F9B6}" destId="{30195F4D-C434-40BE-9D67-833F84245393}" srcOrd="4" destOrd="0" presId="urn:microsoft.com/office/officeart/2005/8/layout/hierarchy1"/>
    <dgm:cxn modelId="{BE221EB1-E087-440B-934A-5E7EB8038B23}" type="presParOf" srcId="{395C88EC-D76C-4028-B4DA-D100C563F9B6}" destId="{D7350D8A-BD36-4A3C-8AD6-24C90B2E1184}" srcOrd="5" destOrd="0" presId="urn:microsoft.com/office/officeart/2005/8/layout/hierarchy1"/>
    <dgm:cxn modelId="{B2F9CDC9-D192-44D6-859F-98FAFAEC0A0A}" type="presParOf" srcId="{D7350D8A-BD36-4A3C-8AD6-24C90B2E1184}" destId="{602C34A9-90F1-4D4D-AEAC-CC632283F767}" srcOrd="0" destOrd="0" presId="urn:microsoft.com/office/officeart/2005/8/layout/hierarchy1"/>
    <dgm:cxn modelId="{A33403D2-26C1-44B0-80E8-625F2A3CFC94}" type="presParOf" srcId="{602C34A9-90F1-4D4D-AEAC-CC632283F767}" destId="{CF9D1F28-A26C-4AD7-B8B5-ED39D412C0FE}" srcOrd="0" destOrd="0" presId="urn:microsoft.com/office/officeart/2005/8/layout/hierarchy1"/>
    <dgm:cxn modelId="{6569327A-8334-4D4F-8BA1-87D7299A8DAE}" type="presParOf" srcId="{602C34A9-90F1-4D4D-AEAC-CC632283F767}" destId="{5A708552-8E09-4688-B73C-573E55B9D4F1}" srcOrd="1" destOrd="0" presId="urn:microsoft.com/office/officeart/2005/8/layout/hierarchy1"/>
    <dgm:cxn modelId="{96E860B6-D2A5-430F-A4ED-C671BF2E982A}" type="presParOf" srcId="{D7350D8A-BD36-4A3C-8AD6-24C90B2E1184}" destId="{4012F778-F663-49BC-956C-F818B147164B}" srcOrd="1" destOrd="0" presId="urn:microsoft.com/office/officeart/2005/8/layout/hierarchy1"/>
    <dgm:cxn modelId="{AED06731-0069-41D0-ABE8-42EA924D2FE4}" type="presParOf" srcId="{4012F778-F663-49BC-956C-F818B147164B}" destId="{F8B6F513-E5BD-4CAC-8DDD-68A72C4084A7}" srcOrd="0" destOrd="0" presId="urn:microsoft.com/office/officeart/2005/8/layout/hierarchy1"/>
    <dgm:cxn modelId="{4849B816-40F9-4CD3-9155-A670BB322664}" type="presParOf" srcId="{4012F778-F663-49BC-956C-F818B147164B}" destId="{D0F51A80-E6E6-4230-9AB1-742CB8B36414}" srcOrd="1" destOrd="0" presId="urn:microsoft.com/office/officeart/2005/8/layout/hierarchy1"/>
    <dgm:cxn modelId="{13816BB0-1D43-4608-ADB3-7AE15D0FED60}" type="presParOf" srcId="{D0F51A80-E6E6-4230-9AB1-742CB8B36414}" destId="{05DA143D-1DDC-4850-98AC-047B54A87A16}" srcOrd="0" destOrd="0" presId="urn:microsoft.com/office/officeart/2005/8/layout/hierarchy1"/>
    <dgm:cxn modelId="{49E1A33F-608D-4851-9C1A-D589846C313F}" type="presParOf" srcId="{05DA143D-1DDC-4850-98AC-047B54A87A16}" destId="{FD505B0D-AD12-4E78-A15F-61DBF6B27066}" srcOrd="0" destOrd="0" presId="urn:microsoft.com/office/officeart/2005/8/layout/hierarchy1"/>
    <dgm:cxn modelId="{50F38272-2594-447F-AC0F-1B80B1BF0D16}" type="presParOf" srcId="{05DA143D-1DDC-4850-98AC-047B54A87A16}" destId="{1F3F15D4-1507-4C93-87A7-C1907795EF3F}" srcOrd="1" destOrd="0" presId="urn:microsoft.com/office/officeart/2005/8/layout/hierarchy1"/>
    <dgm:cxn modelId="{AABC042F-E83B-49CB-AE6D-8FC7017E1DEF}" type="presParOf" srcId="{D0F51A80-E6E6-4230-9AB1-742CB8B36414}" destId="{381EDADA-4431-429E-B3C9-C0644A98C85B}" srcOrd="1" destOrd="0" presId="urn:microsoft.com/office/officeart/2005/8/layout/hierarchy1"/>
    <dgm:cxn modelId="{054B12FD-3CE9-4C80-AF91-B292E31327F7}" type="presParOf" srcId="{4012F778-F663-49BC-956C-F818B147164B}" destId="{C01E8570-CA7C-41C9-A5F4-38917E0E148F}" srcOrd="2" destOrd="0" presId="urn:microsoft.com/office/officeart/2005/8/layout/hierarchy1"/>
    <dgm:cxn modelId="{A4287CEC-B627-4BB5-B26B-10F5B8F8CF30}" type="presParOf" srcId="{4012F778-F663-49BC-956C-F818B147164B}" destId="{A9550E03-B2EC-4C2D-8001-772B06E6C043}" srcOrd="3" destOrd="0" presId="urn:microsoft.com/office/officeart/2005/8/layout/hierarchy1"/>
    <dgm:cxn modelId="{C3333BFE-36F2-4CD5-AFD1-ECD03A5A768E}" type="presParOf" srcId="{A9550E03-B2EC-4C2D-8001-772B06E6C043}" destId="{3A526354-B60F-44AD-AC7A-C1C6F1FA3C10}" srcOrd="0" destOrd="0" presId="urn:microsoft.com/office/officeart/2005/8/layout/hierarchy1"/>
    <dgm:cxn modelId="{558DF965-42F8-4D53-89AE-7699EAB4EC30}" type="presParOf" srcId="{3A526354-B60F-44AD-AC7A-C1C6F1FA3C10}" destId="{D2520DBB-4923-45FB-85EA-F84000F5136D}" srcOrd="0" destOrd="0" presId="urn:microsoft.com/office/officeart/2005/8/layout/hierarchy1"/>
    <dgm:cxn modelId="{697DF1AD-A5B7-416F-9433-8CC955FE895D}" type="presParOf" srcId="{3A526354-B60F-44AD-AC7A-C1C6F1FA3C10}" destId="{2483BF31-A990-49B4-A1B3-81B890304E47}" srcOrd="1" destOrd="0" presId="urn:microsoft.com/office/officeart/2005/8/layout/hierarchy1"/>
    <dgm:cxn modelId="{3C05AC24-D1F5-4045-9783-7D3C5DD8822F}" type="presParOf" srcId="{A9550E03-B2EC-4C2D-8001-772B06E6C043}" destId="{8ECDE23F-C6B8-41BD-BDFE-9FA880C9091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C49F515-22D0-4AE2-8BC7-B67FA58580AD}" type="doc">
      <dgm:prSet loTypeId="urn:microsoft.com/office/officeart/2005/8/layout/pList1#1" loCatId="list" qsTypeId="urn:microsoft.com/office/officeart/2005/8/quickstyle/3d9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9F1B493D-E481-447B-8F8B-866DE2482B6E}">
      <dgm:prSet phldrT="[Текст]" custT="1"/>
      <dgm:spPr/>
      <dgm:t>
        <a:bodyPr/>
        <a:lstStyle/>
        <a:p>
          <a:pPr algn="ctr"/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maketda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fazoviy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qo’llanilgan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5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846F7D-C8A6-4CA7-B2B9-98B3EC3D3DC8}" type="parTrans" cxnId="{7F3FC17A-7FC0-4418-8281-DB4735FA8F3B}">
      <dgm:prSet/>
      <dgm:spPr/>
      <dgm:t>
        <a:bodyPr/>
        <a:lstStyle/>
        <a:p>
          <a:endParaRPr lang="ru-RU"/>
        </a:p>
      </dgm:t>
    </dgm:pt>
    <dgm:pt modelId="{80AA9091-6D7C-46A0-8012-1007D836D74D}" type="sibTrans" cxnId="{7F3FC17A-7FC0-4418-8281-DB4735FA8F3B}">
      <dgm:prSet/>
      <dgm:spPr/>
      <dgm:t>
        <a:bodyPr/>
        <a:lstStyle/>
        <a:p>
          <a:endParaRPr lang="ru-RU"/>
        </a:p>
      </dgm:t>
    </dgm:pt>
    <dgm:pt modelId="{9266C96B-E3DC-47DC-A064-B9BEF51C919F}" type="pres">
      <dgm:prSet presAssocID="{3C49F515-22D0-4AE2-8BC7-B67FA58580A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263623-2CD1-40F1-B1D5-BB2FED8FE08E}" type="pres">
      <dgm:prSet presAssocID="{9F1B493D-E481-447B-8F8B-866DE2482B6E}" presName="compNode" presStyleCnt="0"/>
      <dgm:spPr/>
    </dgm:pt>
    <dgm:pt modelId="{F61D8585-FA65-4704-83F4-63DF98598CC7}" type="pres">
      <dgm:prSet presAssocID="{9F1B493D-E481-447B-8F8B-866DE2482B6E}" presName="pictRect" presStyleLbl="node1" presStyleIdx="0" presStyleCnt="1" custScaleX="96355" custScaleY="9330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1FD1A08-9FC4-42EC-99CD-8455DCDAD253}" type="pres">
      <dgm:prSet presAssocID="{9F1B493D-E481-447B-8F8B-866DE2482B6E}" presName="textRect" presStyleLbl="revTx" presStyleIdx="0" presStyleCnt="1" custScaleX="129784" custScaleY="120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337F8F-A73B-4CE1-B65C-40D9B9EBDD36}" type="presOf" srcId="{9F1B493D-E481-447B-8F8B-866DE2482B6E}" destId="{11FD1A08-9FC4-42EC-99CD-8455DCDAD253}" srcOrd="0" destOrd="0" presId="urn:microsoft.com/office/officeart/2005/8/layout/pList1#1"/>
    <dgm:cxn modelId="{7F3FC17A-7FC0-4418-8281-DB4735FA8F3B}" srcId="{3C49F515-22D0-4AE2-8BC7-B67FA58580AD}" destId="{9F1B493D-E481-447B-8F8B-866DE2482B6E}" srcOrd="0" destOrd="0" parTransId="{94846F7D-C8A6-4CA7-B2B9-98B3EC3D3DC8}" sibTransId="{80AA9091-6D7C-46A0-8012-1007D836D74D}"/>
    <dgm:cxn modelId="{66B835FB-7D0A-4E84-84FC-D24FF70A709F}" type="presOf" srcId="{3C49F515-22D0-4AE2-8BC7-B67FA58580AD}" destId="{9266C96B-E3DC-47DC-A064-B9BEF51C919F}" srcOrd="0" destOrd="0" presId="urn:microsoft.com/office/officeart/2005/8/layout/pList1#1"/>
    <dgm:cxn modelId="{71FB8792-4205-46D7-BBA8-0D10A684B596}" type="presParOf" srcId="{9266C96B-E3DC-47DC-A064-B9BEF51C919F}" destId="{8D263623-2CD1-40F1-B1D5-BB2FED8FE08E}" srcOrd="0" destOrd="0" presId="urn:microsoft.com/office/officeart/2005/8/layout/pList1#1"/>
    <dgm:cxn modelId="{1C67F34A-7564-4F29-9519-DFB8CFA0592E}" type="presParOf" srcId="{8D263623-2CD1-40F1-B1D5-BB2FED8FE08E}" destId="{F61D8585-FA65-4704-83F4-63DF98598CC7}" srcOrd="0" destOrd="0" presId="urn:microsoft.com/office/officeart/2005/8/layout/pList1#1"/>
    <dgm:cxn modelId="{392CFF90-3F0C-44C2-974A-EABA00F1D186}" type="presParOf" srcId="{8D263623-2CD1-40F1-B1D5-BB2FED8FE08E}" destId="{11FD1A08-9FC4-42EC-99CD-8455DCDAD253}" srcOrd="1" destOrd="0" presId="urn:microsoft.com/office/officeart/2005/8/layout/pList1#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C49F515-22D0-4AE2-8BC7-B67FA58580AD}" type="doc">
      <dgm:prSet loTypeId="urn:microsoft.com/office/officeart/2005/8/layout/pList1#2" loCatId="list" qsTypeId="urn:microsoft.com/office/officeart/2005/8/quickstyle/3d9" qsCatId="3D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9F1B493D-E481-447B-8F8B-866DE2482B6E}">
      <dgm:prSet phldrT="[Текст]" custT="1"/>
      <dgm:spPr/>
      <dgm:t>
        <a:bodyPr/>
        <a:lstStyle/>
        <a:p>
          <a:pPr algn="ctr"/>
          <a:endParaRPr lang="en-US" sz="5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strukturaviy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quyidagicha</a:t>
          </a:r>
          <a:r>
            <a:rPr lang="en-US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chizilgan</a:t>
          </a:r>
          <a:r>
            <a:rPr lang="uz-Cyrl-UZ" sz="5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846F7D-C8A6-4CA7-B2B9-98B3EC3D3DC8}" type="parTrans" cxnId="{7F3FC17A-7FC0-4418-8281-DB4735FA8F3B}">
      <dgm:prSet/>
      <dgm:spPr/>
      <dgm:t>
        <a:bodyPr/>
        <a:lstStyle/>
        <a:p>
          <a:endParaRPr lang="ru-RU"/>
        </a:p>
      </dgm:t>
    </dgm:pt>
    <dgm:pt modelId="{80AA9091-6D7C-46A0-8012-1007D836D74D}" type="sibTrans" cxnId="{7F3FC17A-7FC0-4418-8281-DB4735FA8F3B}">
      <dgm:prSet/>
      <dgm:spPr/>
      <dgm:t>
        <a:bodyPr/>
        <a:lstStyle/>
        <a:p>
          <a:endParaRPr lang="ru-RU"/>
        </a:p>
      </dgm:t>
    </dgm:pt>
    <dgm:pt modelId="{9266C96B-E3DC-47DC-A064-B9BEF51C919F}" type="pres">
      <dgm:prSet presAssocID="{3C49F515-22D0-4AE2-8BC7-B67FA58580A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263623-2CD1-40F1-B1D5-BB2FED8FE08E}" type="pres">
      <dgm:prSet presAssocID="{9F1B493D-E481-447B-8F8B-866DE2482B6E}" presName="compNode" presStyleCnt="0"/>
      <dgm:spPr/>
    </dgm:pt>
    <dgm:pt modelId="{F61D8585-FA65-4704-83F4-63DF98598CC7}" type="pres">
      <dgm:prSet presAssocID="{9F1B493D-E481-447B-8F8B-866DE2482B6E}" presName="pictRect" presStyleLbl="node1" presStyleIdx="0" presStyleCnt="1" custScaleX="129893" custScaleY="108912" custLinFactNeighborX="-11601" custLinFactNeighborY="-1124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1FD1A08-9FC4-42EC-99CD-8455DCDAD253}" type="pres">
      <dgm:prSet presAssocID="{9F1B493D-E481-447B-8F8B-866DE2482B6E}" presName="textRect" presStyleLbl="revTx" presStyleIdx="0" presStyleCnt="1" custScaleX="169261" custScaleY="120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94D196-A536-436A-9EE0-B0E04DC7258D}" type="presOf" srcId="{9F1B493D-E481-447B-8F8B-866DE2482B6E}" destId="{11FD1A08-9FC4-42EC-99CD-8455DCDAD253}" srcOrd="0" destOrd="0" presId="urn:microsoft.com/office/officeart/2005/8/layout/pList1#2"/>
    <dgm:cxn modelId="{3E53FC6A-837D-4525-BC60-8F0DC809148F}" type="presOf" srcId="{3C49F515-22D0-4AE2-8BC7-B67FA58580AD}" destId="{9266C96B-E3DC-47DC-A064-B9BEF51C919F}" srcOrd="0" destOrd="0" presId="urn:microsoft.com/office/officeart/2005/8/layout/pList1#2"/>
    <dgm:cxn modelId="{7F3FC17A-7FC0-4418-8281-DB4735FA8F3B}" srcId="{3C49F515-22D0-4AE2-8BC7-B67FA58580AD}" destId="{9F1B493D-E481-447B-8F8B-866DE2482B6E}" srcOrd="0" destOrd="0" parTransId="{94846F7D-C8A6-4CA7-B2B9-98B3EC3D3DC8}" sibTransId="{80AA9091-6D7C-46A0-8012-1007D836D74D}"/>
    <dgm:cxn modelId="{9360C6A5-83B8-46F4-B719-19E7AA3B0F60}" type="presParOf" srcId="{9266C96B-E3DC-47DC-A064-B9BEF51C919F}" destId="{8D263623-2CD1-40F1-B1D5-BB2FED8FE08E}" srcOrd="0" destOrd="0" presId="urn:microsoft.com/office/officeart/2005/8/layout/pList1#2"/>
    <dgm:cxn modelId="{5D681445-E01A-4C30-A360-1627A12E7B29}" type="presParOf" srcId="{8D263623-2CD1-40F1-B1D5-BB2FED8FE08E}" destId="{F61D8585-FA65-4704-83F4-63DF98598CC7}" srcOrd="0" destOrd="0" presId="urn:microsoft.com/office/officeart/2005/8/layout/pList1#2"/>
    <dgm:cxn modelId="{AF8ABF38-1D40-4ED1-BB27-5E4149FD0454}" type="presParOf" srcId="{8D263623-2CD1-40F1-B1D5-BB2FED8FE08E}" destId="{11FD1A08-9FC4-42EC-99CD-8455DCDAD253}" srcOrd="1" destOrd="0" presId="urn:microsoft.com/office/officeart/2005/8/layout/pList1#2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47C6ED5-4EB6-4CCF-A312-C7B0F39BC539}" type="doc">
      <dgm:prSet loTypeId="urn:microsoft.com/office/officeart/2005/8/layout/pList1#3" loCatId="list" qsTypeId="urn:microsoft.com/office/officeart/2009/2/quickstyle/3d8" qsCatId="3D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DDA534D3-A8A1-431B-8C3C-7609D9AE3CD6}">
      <dgm:prSet phldrT="[Текст]" custT="1"/>
      <dgm:spPr/>
      <dgm:t>
        <a:bodyPr/>
        <a:lstStyle/>
        <a:p>
          <a:pPr algn="ctr"/>
          <a:r>
            <a:rPr lang="en-US" sz="5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Yuqorida</a:t>
          </a:r>
          <a:r>
            <a: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kirivaship</a:t>
          </a:r>
          <a:r>
            <a: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polzunli</a:t>
          </a:r>
          <a:r>
            <a: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mexanizimning</a:t>
          </a:r>
          <a:r>
            <a: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</a:t>
          </a:r>
          <a:r>
            <a: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tasvirlangan</a:t>
          </a:r>
          <a:r>
            <a:rPr lang="en-US" sz="5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5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0E2D94-F4AC-4514-A921-448FA849CBF7}" type="parTrans" cxnId="{CAFD3B5E-ACCF-4F99-9593-2EF5522127AC}">
      <dgm:prSet/>
      <dgm:spPr/>
      <dgm:t>
        <a:bodyPr/>
        <a:lstStyle/>
        <a:p>
          <a:endParaRPr lang="ru-RU"/>
        </a:p>
      </dgm:t>
    </dgm:pt>
    <dgm:pt modelId="{580303E8-92C5-47D8-8CB2-5F493E58152A}" type="sibTrans" cxnId="{CAFD3B5E-ACCF-4F99-9593-2EF5522127AC}">
      <dgm:prSet/>
      <dgm:spPr/>
      <dgm:t>
        <a:bodyPr/>
        <a:lstStyle/>
        <a:p>
          <a:endParaRPr lang="ru-RU"/>
        </a:p>
      </dgm:t>
    </dgm:pt>
    <dgm:pt modelId="{F9DAEDE0-1D8B-4161-BD81-DE8DAB444F40}" type="pres">
      <dgm:prSet presAssocID="{D47C6ED5-4EB6-4CCF-A312-C7B0F39BC53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BD027F-C2BD-4A02-8DB2-5738CCFD1738}" type="pres">
      <dgm:prSet presAssocID="{DDA534D3-A8A1-431B-8C3C-7609D9AE3CD6}" presName="compNode" presStyleCnt="0"/>
      <dgm:spPr/>
    </dgm:pt>
    <dgm:pt modelId="{AEFFB0C0-4971-4010-B43C-99ECB32B61B7}" type="pres">
      <dgm:prSet presAssocID="{DDA534D3-A8A1-431B-8C3C-7609D9AE3CD6}" presName="pictRect" presStyleLbl="node1" presStyleIdx="0" presStyleCnt="1" custScaleX="15419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836C583-0215-4CFD-9442-6C14DD92A39B}" type="pres">
      <dgm:prSet presAssocID="{DDA534D3-A8A1-431B-8C3C-7609D9AE3CD6}" presName="textRect" presStyleLbl="revTx" presStyleIdx="0" presStyleCnt="1" custScaleX="172282" custScaleY="1155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FD3B5E-ACCF-4F99-9593-2EF5522127AC}" srcId="{D47C6ED5-4EB6-4CCF-A312-C7B0F39BC539}" destId="{DDA534D3-A8A1-431B-8C3C-7609D9AE3CD6}" srcOrd="0" destOrd="0" parTransId="{670E2D94-F4AC-4514-A921-448FA849CBF7}" sibTransId="{580303E8-92C5-47D8-8CB2-5F493E58152A}"/>
    <dgm:cxn modelId="{04649F99-44FC-4039-A63A-56BEC1E160F4}" type="presOf" srcId="{D47C6ED5-4EB6-4CCF-A312-C7B0F39BC539}" destId="{F9DAEDE0-1D8B-4161-BD81-DE8DAB444F40}" srcOrd="0" destOrd="0" presId="urn:microsoft.com/office/officeart/2005/8/layout/pList1#3"/>
    <dgm:cxn modelId="{EAD0ECFD-6964-4439-92ED-55D67929011B}" type="presOf" srcId="{DDA534D3-A8A1-431B-8C3C-7609D9AE3CD6}" destId="{E836C583-0215-4CFD-9442-6C14DD92A39B}" srcOrd="0" destOrd="0" presId="urn:microsoft.com/office/officeart/2005/8/layout/pList1#3"/>
    <dgm:cxn modelId="{83D9A67F-7EA0-4463-9194-EF2AA1C51193}" type="presParOf" srcId="{F9DAEDE0-1D8B-4161-BD81-DE8DAB444F40}" destId="{4ABD027F-C2BD-4A02-8DB2-5738CCFD1738}" srcOrd="0" destOrd="0" presId="urn:microsoft.com/office/officeart/2005/8/layout/pList1#3"/>
    <dgm:cxn modelId="{0CF65389-EDC0-49C2-96F1-F913C01F315A}" type="presParOf" srcId="{4ABD027F-C2BD-4A02-8DB2-5738CCFD1738}" destId="{AEFFB0C0-4971-4010-B43C-99ECB32B61B7}" srcOrd="0" destOrd="0" presId="urn:microsoft.com/office/officeart/2005/8/layout/pList1#3"/>
    <dgm:cxn modelId="{0A6D7870-ACEA-469A-805C-A5F642B73194}" type="presParOf" srcId="{4ABD027F-C2BD-4A02-8DB2-5738CCFD1738}" destId="{E836C583-0215-4CFD-9442-6C14DD92A39B}" srcOrd="1" destOrd="0" presId="urn:microsoft.com/office/officeart/2005/8/layout/pList1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2739D-EFDE-474A-9071-79A781029507}">
      <dsp:nvSpPr>
        <dsp:cNvPr id="0" name=""/>
        <dsp:cNvSpPr/>
      </dsp:nvSpPr>
      <dsp:spPr>
        <a:xfrm>
          <a:off x="0" y="0"/>
          <a:ext cx="9602017" cy="19448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Bir yoki bir necha jism xarakatini boshqa jismlarning aniq qonuniyatiga amal qiluvchi xarakatiga aylantirib beruvchi qurilma mexanizm deb ataladi</a:t>
          </a:r>
          <a:r>
            <a:rPr lang="uz-Cyrl-UZ" sz="3200" kern="1200" dirty="0" smtClean="0"/>
            <a:t>.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961" y="56961"/>
        <a:ext cx="7503421" cy="1830883"/>
      </dsp:txXfrm>
    </dsp:sp>
    <dsp:sp modelId="{7744901E-73A0-443A-8620-C23DEC0EC099}">
      <dsp:nvSpPr>
        <dsp:cNvPr id="0" name=""/>
        <dsp:cNvSpPr/>
      </dsp:nvSpPr>
      <dsp:spPr>
        <a:xfrm>
          <a:off x="847236" y="2268940"/>
          <a:ext cx="9602017" cy="1944805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Ma’lumki har qanday mexanizm detallardan tashkil topgan bo’ladi. 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4197" y="2325901"/>
        <a:ext cx="7376734" cy="1830883"/>
      </dsp:txXfrm>
    </dsp:sp>
    <dsp:sp modelId="{E10AB04C-0C3A-4BE2-8D57-EDD6BFA9963E}">
      <dsp:nvSpPr>
        <dsp:cNvPr id="0" name=""/>
        <dsp:cNvSpPr/>
      </dsp:nvSpPr>
      <dsp:spPr>
        <a:xfrm>
          <a:off x="1694473" y="4537880"/>
          <a:ext cx="9602017" cy="1944805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 tarkibiga kiruvchi qattiq jism Mexanizm va mashinalar nazaryasi fanida bo’g’in deb nomlanadi.  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51434" y="4594841"/>
        <a:ext cx="7376734" cy="1830883"/>
      </dsp:txXfrm>
    </dsp:sp>
    <dsp:sp modelId="{88E09068-DF1A-4D30-BD1F-D3533D5DAD13}">
      <dsp:nvSpPr>
        <dsp:cNvPr id="0" name=""/>
        <dsp:cNvSpPr/>
      </dsp:nvSpPr>
      <dsp:spPr>
        <a:xfrm>
          <a:off x="8337893" y="1474811"/>
          <a:ext cx="1264123" cy="1264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622321" y="1474811"/>
        <a:ext cx="695267" cy="951253"/>
      </dsp:txXfrm>
    </dsp:sp>
    <dsp:sp modelId="{326C761F-7C74-4138-8D8C-68FC86C4833B}">
      <dsp:nvSpPr>
        <dsp:cNvPr id="0" name=""/>
        <dsp:cNvSpPr/>
      </dsp:nvSpPr>
      <dsp:spPr>
        <a:xfrm>
          <a:off x="9185130" y="3730785"/>
          <a:ext cx="1264123" cy="1264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10716850"/>
            <a:satOff val="-13793"/>
            <a:lumOff val="-107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9469558" y="3730785"/>
        <a:ext cx="695267" cy="9512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2739D-EFDE-474A-9071-79A781029507}">
      <dsp:nvSpPr>
        <dsp:cNvPr id="0" name=""/>
        <dsp:cNvSpPr/>
      </dsp:nvSpPr>
      <dsp:spPr>
        <a:xfrm>
          <a:off x="5" y="40938"/>
          <a:ext cx="11700675" cy="1944805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just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Bo’g’inlar qanday shaklga ega bo’lishidan qat’iy nazar ma’lum bir sxematik shaklga keltiriladi.</a:t>
          </a:r>
          <a:endParaRPr lang="ru-RU" sz="4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966" y="97899"/>
        <a:ext cx="9251843" cy="1830883"/>
      </dsp:txXfrm>
    </dsp:sp>
    <dsp:sp modelId="{7744901E-73A0-443A-8620-C23DEC0EC099}">
      <dsp:nvSpPr>
        <dsp:cNvPr id="0" name=""/>
        <dsp:cNvSpPr/>
      </dsp:nvSpPr>
      <dsp:spPr>
        <a:xfrm>
          <a:off x="253863" y="2323530"/>
          <a:ext cx="10834415" cy="1944805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just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sxematik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shakl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shartli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belgi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ataladi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0824" y="2380491"/>
        <a:ext cx="8387416" cy="1830883"/>
      </dsp:txXfrm>
    </dsp:sp>
    <dsp:sp modelId="{E10AB04C-0C3A-4BE2-8D57-EDD6BFA9963E}">
      <dsp:nvSpPr>
        <dsp:cNvPr id="0" name=""/>
        <dsp:cNvSpPr/>
      </dsp:nvSpPr>
      <dsp:spPr>
        <a:xfrm>
          <a:off x="640103" y="4537880"/>
          <a:ext cx="10834415" cy="1944805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just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shartli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belgilar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sxemalari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chiziladi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7064" y="4594841"/>
        <a:ext cx="8387416" cy="1830883"/>
      </dsp:txXfrm>
    </dsp:sp>
    <dsp:sp modelId="{88E09068-DF1A-4D30-BD1F-D3533D5DAD13}">
      <dsp:nvSpPr>
        <dsp:cNvPr id="0" name=""/>
        <dsp:cNvSpPr/>
      </dsp:nvSpPr>
      <dsp:spPr>
        <a:xfrm>
          <a:off x="8898020" y="1474811"/>
          <a:ext cx="1264123" cy="1264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9182448" y="1474811"/>
        <a:ext cx="695267" cy="951253"/>
      </dsp:txXfrm>
    </dsp:sp>
    <dsp:sp modelId="{326C761F-7C74-4138-8D8C-68FC86C4833B}">
      <dsp:nvSpPr>
        <dsp:cNvPr id="0" name=""/>
        <dsp:cNvSpPr/>
      </dsp:nvSpPr>
      <dsp:spPr>
        <a:xfrm>
          <a:off x="9775571" y="3730785"/>
          <a:ext cx="1264123" cy="1264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10059999" y="3730785"/>
        <a:ext cx="695267" cy="9512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0DFE13-915B-42A5-9353-D6750ABBE2C4}">
      <dsp:nvSpPr>
        <dsp:cNvPr id="0" name=""/>
        <dsp:cNvSpPr/>
      </dsp:nvSpPr>
      <dsp:spPr>
        <a:xfrm>
          <a:off x="5177" y="0"/>
          <a:ext cx="10593955" cy="5813945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Ikki yoki undan ortiq bo`g`inlarning bir-biriga nisbatan harakatlanish imkoniyati bilan bog`lanish natijasida kinеmatik zanjirlar hosil bo`ladi.</a:t>
          </a: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5462" y="170285"/>
        <a:ext cx="10253385" cy="54733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1E8570-CA7C-41C9-A5F4-38917E0E148F}">
      <dsp:nvSpPr>
        <dsp:cNvPr id="0" name=""/>
        <dsp:cNvSpPr/>
      </dsp:nvSpPr>
      <dsp:spPr>
        <a:xfrm>
          <a:off x="10013855" y="3102803"/>
          <a:ext cx="877227" cy="417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500"/>
              </a:lnTo>
              <a:lnTo>
                <a:pt x="877227" y="284500"/>
              </a:lnTo>
              <a:lnTo>
                <a:pt x="877227" y="4174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B6F513-E5BD-4CAC-8DDD-68A72C4084A7}">
      <dsp:nvSpPr>
        <dsp:cNvPr id="0" name=""/>
        <dsp:cNvSpPr/>
      </dsp:nvSpPr>
      <dsp:spPr>
        <a:xfrm>
          <a:off x="9136627" y="3102803"/>
          <a:ext cx="877227" cy="417480"/>
        </a:xfrm>
        <a:custGeom>
          <a:avLst/>
          <a:gdLst/>
          <a:ahLst/>
          <a:cxnLst/>
          <a:rect l="0" t="0" r="0" b="0"/>
          <a:pathLst>
            <a:path>
              <a:moveTo>
                <a:pt x="877227" y="0"/>
              </a:moveTo>
              <a:lnTo>
                <a:pt x="877227" y="284500"/>
              </a:lnTo>
              <a:lnTo>
                <a:pt x="0" y="284500"/>
              </a:lnTo>
              <a:lnTo>
                <a:pt x="0" y="4174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195F4D-C434-40BE-9D67-833F84245393}">
      <dsp:nvSpPr>
        <dsp:cNvPr id="0" name=""/>
        <dsp:cNvSpPr/>
      </dsp:nvSpPr>
      <dsp:spPr>
        <a:xfrm>
          <a:off x="6282067" y="1527748"/>
          <a:ext cx="3731787" cy="417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500"/>
              </a:lnTo>
              <a:lnTo>
                <a:pt x="3731787" y="284500"/>
              </a:lnTo>
              <a:lnTo>
                <a:pt x="3731787" y="4174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0C9C8D-445F-4F12-AE53-E17BA84F1B18}">
      <dsp:nvSpPr>
        <dsp:cNvPr id="0" name=""/>
        <dsp:cNvSpPr/>
      </dsp:nvSpPr>
      <dsp:spPr>
        <a:xfrm>
          <a:off x="6304611" y="3091419"/>
          <a:ext cx="877227" cy="417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500"/>
              </a:lnTo>
              <a:lnTo>
                <a:pt x="877227" y="284500"/>
              </a:lnTo>
              <a:lnTo>
                <a:pt x="877227" y="4174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FF4CE5-C1EF-4AC0-8FC8-BB7A00C54154}">
      <dsp:nvSpPr>
        <dsp:cNvPr id="0" name=""/>
        <dsp:cNvSpPr/>
      </dsp:nvSpPr>
      <dsp:spPr>
        <a:xfrm>
          <a:off x="5227050" y="3091419"/>
          <a:ext cx="1077560" cy="417480"/>
        </a:xfrm>
        <a:custGeom>
          <a:avLst/>
          <a:gdLst/>
          <a:ahLst/>
          <a:cxnLst/>
          <a:rect l="0" t="0" r="0" b="0"/>
          <a:pathLst>
            <a:path>
              <a:moveTo>
                <a:pt x="1077560" y="0"/>
              </a:moveTo>
              <a:lnTo>
                <a:pt x="1077560" y="284500"/>
              </a:lnTo>
              <a:lnTo>
                <a:pt x="0" y="284500"/>
              </a:lnTo>
              <a:lnTo>
                <a:pt x="0" y="4174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70586D-EBE1-4C8F-9797-FB82AF915F1A}">
      <dsp:nvSpPr>
        <dsp:cNvPr id="0" name=""/>
        <dsp:cNvSpPr/>
      </dsp:nvSpPr>
      <dsp:spPr>
        <a:xfrm>
          <a:off x="6236347" y="1527748"/>
          <a:ext cx="91440" cy="41748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4500"/>
              </a:lnTo>
              <a:lnTo>
                <a:pt x="68263" y="284500"/>
              </a:lnTo>
              <a:lnTo>
                <a:pt x="68263" y="4174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594307-49B7-400D-AE11-3CF3A9D8E1DA}">
      <dsp:nvSpPr>
        <dsp:cNvPr id="0" name=""/>
        <dsp:cNvSpPr/>
      </dsp:nvSpPr>
      <dsp:spPr>
        <a:xfrm>
          <a:off x="3472595" y="4643021"/>
          <a:ext cx="2387121" cy="417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500"/>
              </a:lnTo>
              <a:lnTo>
                <a:pt x="2387121" y="284500"/>
              </a:lnTo>
              <a:lnTo>
                <a:pt x="2387121" y="4174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8BD38B-A564-464F-92E6-A5FBA7138573}">
      <dsp:nvSpPr>
        <dsp:cNvPr id="0" name=""/>
        <dsp:cNvSpPr/>
      </dsp:nvSpPr>
      <dsp:spPr>
        <a:xfrm>
          <a:off x="3341559" y="4643021"/>
          <a:ext cx="131036" cy="269340"/>
        </a:xfrm>
        <a:custGeom>
          <a:avLst/>
          <a:gdLst/>
          <a:ahLst/>
          <a:cxnLst/>
          <a:rect l="0" t="0" r="0" b="0"/>
          <a:pathLst>
            <a:path>
              <a:moveTo>
                <a:pt x="131036" y="0"/>
              </a:moveTo>
              <a:lnTo>
                <a:pt x="131036" y="136360"/>
              </a:lnTo>
              <a:lnTo>
                <a:pt x="0" y="136360"/>
              </a:lnTo>
              <a:lnTo>
                <a:pt x="0" y="26934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2FB561-6FAC-4436-BEFF-65F9B3A5B915}">
      <dsp:nvSpPr>
        <dsp:cNvPr id="0" name=""/>
        <dsp:cNvSpPr/>
      </dsp:nvSpPr>
      <dsp:spPr>
        <a:xfrm>
          <a:off x="1009990" y="4643021"/>
          <a:ext cx="2462605" cy="417480"/>
        </a:xfrm>
        <a:custGeom>
          <a:avLst/>
          <a:gdLst/>
          <a:ahLst/>
          <a:cxnLst/>
          <a:rect l="0" t="0" r="0" b="0"/>
          <a:pathLst>
            <a:path>
              <a:moveTo>
                <a:pt x="2462605" y="0"/>
              </a:moveTo>
              <a:lnTo>
                <a:pt x="2462605" y="284500"/>
              </a:lnTo>
              <a:lnTo>
                <a:pt x="0" y="284500"/>
              </a:lnTo>
              <a:lnTo>
                <a:pt x="0" y="4174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05F7A-A587-408D-89FF-AEFC4FF91999}">
      <dsp:nvSpPr>
        <dsp:cNvPr id="0" name=""/>
        <dsp:cNvSpPr/>
      </dsp:nvSpPr>
      <dsp:spPr>
        <a:xfrm>
          <a:off x="2595368" y="3314021"/>
          <a:ext cx="877227" cy="417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500"/>
              </a:lnTo>
              <a:lnTo>
                <a:pt x="877227" y="284500"/>
              </a:lnTo>
              <a:lnTo>
                <a:pt x="877227" y="4174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4D211E-1C86-48D2-9521-BB167A26C38C}">
      <dsp:nvSpPr>
        <dsp:cNvPr id="0" name=""/>
        <dsp:cNvSpPr/>
      </dsp:nvSpPr>
      <dsp:spPr>
        <a:xfrm>
          <a:off x="1718140" y="3314021"/>
          <a:ext cx="877227" cy="417480"/>
        </a:xfrm>
        <a:custGeom>
          <a:avLst/>
          <a:gdLst/>
          <a:ahLst/>
          <a:cxnLst/>
          <a:rect l="0" t="0" r="0" b="0"/>
          <a:pathLst>
            <a:path>
              <a:moveTo>
                <a:pt x="877227" y="0"/>
              </a:moveTo>
              <a:lnTo>
                <a:pt x="877227" y="284500"/>
              </a:lnTo>
              <a:lnTo>
                <a:pt x="0" y="284500"/>
              </a:lnTo>
              <a:lnTo>
                <a:pt x="0" y="4174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8B2F90-95BF-4495-82B5-1FA6171A1D0D}">
      <dsp:nvSpPr>
        <dsp:cNvPr id="0" name=""/>
        <dsp:cNvSpPr/>
      </dsp:nvSpPr>
      <dsp:spPr>
        <a:xfrm>
          <a:off x="2595368" y="1527748"/>
          <a:ext cx="3686699" cy="417480"/>
        </a:xfrm>
        <a:custGeom>
          <a:avLst/>
          <a:gdLst/>
          <a:ahLst/>
          <a:cxnLst/>
          <a:rect l="0" t="0" r="0" b="0"/>
          <a:pathLst>
            <a:path>
              <a:moveTo>
                <a:pt x="3686699" y="0"/>
              </a:moveTo>
              <a:lnTo>
                <a:pt x="3686699" y="284500"/>
              </a:lnTo>
              <a:lnTo>
                <a:pt x="0" y="284500"/>
              </a:lnTo>
              <a:lnTo>
                <a:pt x="0" y="4174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9CFF4C-6D9D-43D3-9053-D01528761A43}">
      <dsp:nvSpPr>
        <dsp:cNvPr id="0" name=""/>
        <dsp:cNvSpPr/>
      </dsp:nvSpPr>
      <dsp:spPr>
        <a:xfrm>
          <a:off x="4853358" y="393372"/>
          <a:ext cx="2857419" cy="11343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A7F3A6-303C-4526-AC53-2E4C7B5A8D2C}">
      <dsp:nvSpPr>
        <dsp:cNvPr id="0" name=""/>
        <dsp:cNvSpPr/>
      </dsp:nvSpPr>
      <dsp:spPr>
        <a:xfrm>
          <a:off x="5012854" y="544893"/>
          <a:ext cx="2857419" cy="11343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zanjirlar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46079" y="578118"/>
        <a:ext cx="2790969" cy="1067926"/>
      </dsp:txXfrm>
    </dsp:sp>
    <dsp:sp modelId="{ABC8B1A6-6C4A-4314-8080-5C8CC9DBECC4}">
      <dsp:nvSpPr>
        <dsp:cNvPr id="0" name=""/>
        <dsp:cNvSpPr/>
      </dsp:nvSpPr>
      <dsp:spPr>
        <a:xfrm>
          <a:off x="1167275" y="1945229"/>
          <a:ext cx="2856184" cy="13687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695CEC4-7330-435E-B32C-F1F7F48656F4}">
      <dsp:nvSpPr>
        <dsp:cNvPr id="0" name=""/>
        <dsp:cNvSpPr/>
      </dsp:nvSpPr>
      <dsp:spPr>
        <a:xfrm>
          <a:off x="1326771" y="2096750"/>
          <a:ext cx="2856184" cy="13687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Zanjirning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yopiqlik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darajasi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66862" y="2136841"/>
        <a:ext cx="2776002" cy="1288609"/>
      </dsp:txXfrm>
    </dsp:sp>
    <dsp:sp modelId="{2D6D10C5-B192-4014-8BF9-4709496A857D}">
      <dsp:nvSpPr>
        <dsp:cNvPr id="0" name=""/>
        <dsp:cNvSpPr/>
      </dsp:nvSpPr>
      <dsp:spPr>
        <a:xfrm>
          <a:off x="1000408" y="3731501"/>
          <a:ext cx="1435463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D7C8104-49EF-46AD-AB5F-B67439C1AAAF}">
      <dsp:nvSpPr>
        <dsp:cNvPr id="0" name=""/>
        <dsp:cNvSpPr/>
      </dsp:nvSpPr>
      <dsp:spPr>
        <a:xfrm>
          <a:off x="1159904" y="3883022"/>
          <a:ext cx="1435463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Ochiq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6601" y="3909719"/>
        <a:ext cx="1382069" cy="858125"/>
      </dsp:txXfrm>
    </dsp:sp>
    <dsp:sp modelId="{0BF961B1-9FE8-45BD-BFB2-A21F9D99B967}">
      <dsp:nvSpPr>
        <dsp:cNvPr id="0" name=""/>
        <dsp:cNvSpPr/>
      </dsp:nvSpPr>
      <dsp:spPr>
        <a:xfrm>
          <a:off x="2754864" y="3731501"/>
          <a:ext cx="1435463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6BF7A9-5CD6-4428-8D31-BA207394FA52}">
      <dsp:nvSpPr>
        <dsp:cNvPr id="0" name=""/>
        <dsp:cNvSpPr/>
      </dsp:nvSpPr>
      <dsp:spPr>
        <a:xfrm>
          <a:off x="2914360" y="3883022"/>
          <a:ext cx="1435463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Yopiq</a:t>
          </a:r>
          <a:endParaRPr lang="ru-RU" sz="2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41057" y="3909719"/>
        <a:ext cx="1382069" cy="858125"/>
      </dsp:txXfrm>
    </dsp:sp>
    <dsp:sp modelId="{9BE81B0A-858E-4838-AAA1-849382117F3A}">
      <dsp:nvSpPr>
        <dsp:cNvPr id="0" name=""/>
        <dsp:cNvSpPr/>
      </dsp:nvSpPr>
      <dsp:spPr>
        <a:xfrm>
          <a:off x="2776" y="5060501"/>
          <a:ext cx="2014428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A9DECEE-5056-4BB6-A926-80475CD5D74F}">
      <dsp:nvSpPr>
        <dsp:cNvPr id="0" name=""/>
        <dsp:cNvSpPr/>
      </dsp:nvSpPr>
      <dsp:spPr>
        <a:xfrm>
          <a:off x="162272" y="5212022"/>
          <a:ext cx="2014428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Bir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konturli</a:t>
          </a:r>
          <a:endParaRPr lang="ru-RU" sz="2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8969" y="5238719"/>
        <a:ext cx="1961034" cy="858125"/>
      </dsp:txXfrm>
    </dsp:sp>
    <dsp:sp modelId="{E61B2FB6-5690-415B-8C81-6EF3D891E6DC}">
      <dsp:nvSpPr>
        <dsp:cNvPr id="0" name=""/>
        <dsp:cNvSpPr/>
      </dsp:nvSpPr>
      <dsp:spPr>
        <a:xfrm>
          <a:off x="2280644" y="4912361"/>
          <a:ext cx="2121830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396639C-E0F1-4ED7-AE58-2BA35022DF37}">
      <dsp:nvSpPr>
        <dsp:cNvPr id="0" name=""/>
        <dsp:cNvSpPr/>
      </dsp:nvSpPr>
      <dsp:spPr>
        <a:xfrm>
          <a:off x="2440140" y="5063882"/>
          <a:ext cx="2121830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Ikki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konturli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66837" y="5090579"/>
        <a:ext cx="2068436" cy="858125"/>
      </dsp:txXfrm>
    </dsp:sp>
    <dsp:sp modelId="{74D00F25-B90D-42B0-AD99-0EE304B2D383}">
      <dsp:nvSpPr>
        <dsp:cNvPr id="0" name=""/>
        <dsp:cNvSpPr/>
      </dsp:nvSpPr>
      <dsp:spPr>
        <a:xfrm>
          <a:off x="4777018" y="5060501"/>
          <a:ext cx="2165396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0104CFE-5AD9-4A81-B8A6-8B53E54914D3}">
      <dsp:nvSpPr>
        <dsp:cNvPr id="0" name=""/>
        <dsp:cNvSpPr/>
      </dsp:nvSpPr>
      <dsp:spPr>
        <a:xfrm>
          <a:off x="4936514" y="5212022"/>
          <a:ext cx="2165396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Ko’p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konturli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63211" y="5238719"/>
        <a:ext cx="2112002" cy="858125"/>
      </dsp:txXfrm>
    </dsp:sp>
    <dsp:sp modelId="{FA4A8692-7D2B-4C7D-B91E-699C47418E64}">
      <dsp:nvSpPr>
        <dsp:cNvPr id="0" name=""/>
        <dsp:cNvSpPr/>
      </dsp:nvSpPr>
      <dsp:spPr>
        <a:xfrm>
          <a:off x="4799184" y="1945229"/>
          <a:ext cx="3010855" cy="11461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FCE4209-E7C0-45AB-89D3-640A66965EB8}">
      <dsp:nvSpPr>
        <dsp:cNvPr id="0" name=""/>
        <dsp:cNvSpPr/>
      </dsp:nvSpPr>
      <dsp:spPr>
        <a:xfrm>
          <a:off x="4958679" y="2096750"/>
          <a:ext cx="3010855" cy="11461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Tuzilishini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murakkablik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darajasi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92250" y="2130321"/>
        <a:ext cx="2943713" cy="1079047"/>
      </dsp:txXfrm>
    </dsp:sp>
    <dsp:sp modelId="{238F0682-A0C6-4A2F-98CD-9148AA61EE56}">
      <dsp:nvSpPr>
        <dsp:cNvPr id="0" name=""/>
        <dsp:cNvSpPr/>
      </dsp:nvSpPr>
      <dsp:spPr>
        <a:xfrm>
          <a:off x="4509319" y="3508899"/>
          <a:ext cx="1435463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A848235-A682-458E-A00B-1A085592D28A}">
      <dsp:nvSpPr>
        <dsp:cNvPr id="0" name=""/>
        <dsp:cNvSpPr/>
      </dsp:nvSpPr>
      <dsp:spPr>
        <a:xfrm>
          <a:off x="4668815" y="3660420"/>
          <a:ext cx="1435463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Oddiy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95512" y="3687117"/>
        <a:ext cx="1382069" cy="858125"/>
      </dsp:txXfrm>
    </dsp:sp>
    <dsp:sp modelId="{D4DBB896-450B-4E5D-A41C-313C94BD0E2C}">
      <dsp:nvSpPr>
        <dsp:cNvPr id="0" name=""/>
        <dsp:cNvSpPr/>
      </dsp:nvSpPr>
      <dsp:spPr>
        <a:xfrm>
          <a:off x="6263774" y="3508899"/>
          <a:ext cx="1836129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031D829-78D5-4A25-B8FF-E10567F9A834}">
      <dsp:nvSpPr>
        <dsp:cNvPr id="0" name=""/>
        <dsp:cNvSpPr/>
      </dsp:nvSpPr>
      <dsp:spPr>
        <a:xfrm>
          <a:off x="6423270" y="3660420"/>
          <a:ext cx="1836129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Murakkab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49967" y="3687117"/>
        <a:ext cx="1782735" cy="858125"/>
      </dsp:txXfrm>
    </dsp:sp>
    <dsp:sp modelId="{CF9D1F28-A26C-4AD7-B8B5-ED39D412C0FE}">
      <dsp:nvSpPr>
        <dsp:cNvPr id="0" name=""/>
        <dsp:cNvSpPr/>
      </dsp:nvSpPr>
      <dsp:spPr>
        <a:xfrm>
          <a:off x="8630851" y="1945229"/>
          <a:ext cx="2766008" cy="11575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A708552-8E09-4688-B73C-573E55B9D4F1}">
      <dsp:nvSpPr>
        <dsp:cNvPr id="0" name=""/>
        <dsp:cNvSpPr/>
      </dsp:nvSpPr>
      <dsp:spPr>
        <a:xfrm>
          <a:off x="8790347" y="2096750"/>
          <a:ext cx="2766008" cy="11575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nisbiy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harakat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turi</a:t>
          </a:r>
          <a:endParaRPr lang="ru-RU" sz="2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824251" y="2130654"/>
        <a:ext cx="2698200" cy="1089766"/>
      </dsp:txXfrm>
    </dsp:sp>
    <dsp:sp modelId="{FD505B0D-AD12-4E78-A15F-61DBF6B27066}">
      <dsp:nvSpPr>
        <dsp:cNvPr id="0" name=""/>
        <dsp:cNvSpPr/>
      </dsp:nvSpPr>
      <dsp:spPr>
        <a:xfrm>
          <a:off x="8418896" y="3520284"/>
          <a:ext cx="1435463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F3F15D4-1507-4C93-87A7-C1907795EF3F}">
      <dsp:nvSpPr>
        <dsp:cNvPr id="0" name=""/>
        <dsp:cNvSpPr/>
      </dsp:nvSpPr>
      <dsp:spPr>
        <a:xfrm>
          <a:off x="8578392" y="3671805"/>
          <a:ext cx="1435463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Tekis</a:t>
          </a:r>
          <a:endParaRPr lang="ru-RU" sz="2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05089" y="3698502"/>
        <a:ext cx="1382069" cy="858125"/>
      </dsp:txXfrm>
    </dsp:sp>
    <dsp:sp modelId="{D2520DBB-4923-45FB-85EA-F84000F5136D}">
      <dsp:nvSpPr>
        <dsp:cNvPr id="0" name=""/>
        <dsp:cNvSpPr/>
      </dsp:nvSpPr>
      <dsp:spPr>
        <a:xfrm>
          <a:off x="10173351" y="3520284"/>
          <a:ext cx="1435463" cy="9115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83BF31-A990-49B4-A1B3-81B890304E47}">
      <dsp:nvSpPr>
        <dsp:cNvPr id="0" name=""/>
        <dsp:cNvSpPr/>
      </dsp:nvSpPr>
      <dsp:spPr>
        <a:xfrm>
          <a:off x="10332847" y="3671805"/>
          <a:ext cx="1435463" cy="911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latin typeface="Times New Roman" pitchFamily="18" charset="0"/>
              <a:cs typeface="Times New Roman" pitchFamily="18" charset="0"/>
            </a:rPr>
            <a:t>Fazoviy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359544" y="3698502"/>
        <a:ext cx="1382069" cy="8581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1D8585-FA65-4704-83F4-63DF98598CC7}">
      <dsp:nvSpPr>
        <dsp:cNvPr id="0" name=""/>
        <dsp:cNvSpPr/>
      </dsp:nvSpPr>
      <dsp:spPr>
        <a:xfrm>
          <a:off x="2885938" y="1582"/>
          <a:ext cx="5694406" cy="3799172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FD1A08-9FC4-42EC-99CD-8455DCDAD253}">
      <dsp:nvSpPr>
        <dsp:cNvPr id="0" name=""/>
        <dsp:cNvSpPr/>
      </dsp:nvSpPr>
      <dsp:spPr>
        <a:xfrm>
          <a:off x="1898141" y="3711072"/>
          <a:ext cx="7670000" cy="2644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0" tIns="355600" rIns="355600" bIns="0" numCol="1" spcCol="1270" anchor="t" anchorCtr="0">
          <a:noAutofit/>
          <a:sp3d extrusionH="28000" prstMaterial="matte"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maketda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fazoviy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qo’llanilgan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98141" y="3711072"/>
        <a:ext cx="7670000" cy="264460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1D8585-FA65-4704-83F4-63DF98598CC7}">
      <dsp:nvSpPr>
        <dsp:cNvPr id="0" name=""/>
        <dsp:cNvSpPr/>
      </dsp:nvSpPr>
      <dsp:spPr>
        <a:xfrm>
          <a:off x="1423518" y="0"/>
          <a:ext cx="7312973" cy="4224771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FD1A08-9FC4-42EC-99CD-8455DCDAD253}">
      <dsp:nvSpPr>
        <dsp:cNvPr id="0" name=""/>
        <dsp:cNvSpPr/>
      </dsp:nvSpPr>
      <dsp:spPr>
        <a:xfrm>
          <a:off x="968446" y="3837233"/>
          <a:ext cx="9529391" cy="2519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0" tIns="355600" rIns="355600" bIns="0" numCol="1" spcCol="1270" anchor="t" anchorCtr="0">
          <a:noAutofit/>
          <a:sp3d extrusionH="28000" prstMaterial="matte"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strukturaviy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quyidagicha</a:t>
          </a:r>
          <a:r>
            <a:rPr lang="en-US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chizilgan</a:t>
          </a:r>
          <a:r>
            <a:rPr lang="uz-Cyrl-UZ" sz="5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5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8446" y="3837233"/>
        <a:ext cx="9529391" cy="251938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FFB0C0-4971-4010-B43C-99ECB32B61B7}">
      <dsp:nvSpPr>
        <dsp:cNvPr id="0" name=""/>
        <dsp:cNvSpPr/>
      </dsp:nvSpPr>
      <dsp:spPr>
        <a:xfrm>
          <a:off x="1375115" y="2760"/>
          <a:ext cx="8933767" cy="3992013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36C583-0215-4CFD-9442-6C14DD92A39B}">
      <dsp:nvSpPr>
        <dsp:cNvPr id="0" name=""/>
        <dsp:cNvSpPr/>
      </dsp:nvSpPr>
      <dsp:spPr>
        <a:xfrm>
          <a:off x="851055" y="3828141"/>
          <a:ext cx="9981888" cy="2482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4048" tIns="384048" rIns="384048" bIns="0" numCol="1" spcCol="1270" anchor="t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Yuqorida</a:t>
          </a:r>
          <a:r>
            <a:rPr lang="en-US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kirivaship</a:t>
          </a:r>
          <a:r>
            <a:rPr lang="en-US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polzunli</a:t>
          </a:r>
          <a:r>
            <a:rPr lang="en-US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mexanizimning</a:t>
          </a:r>
          <a:r>
            <a:rPr lang="en-US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</a:t>
          </a:r>
          <a:r>
            <a:rPr lang="en-US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tasvirlangan</a:t>
          </a:r>
          <a:r>
            <a:rPr lang="en-US" sz="5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1055" y="3828141"/>
        <a:ext cx="9981888" cy="24828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List1#2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List1#3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AEF42-AE37-4C90-80EC-432FF368503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C1E16C-52F0-4096-B16A-F03CF312C1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3515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1E16C-52F0-4096-B16A-F03CF312C10E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1888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1E16C-52F0-4096-B16A-F03CF312C10E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1888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8208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7431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7545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9155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683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3669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2830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084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7766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2593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446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305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0" r:id="rId1"/>
    <p:sldLayoutId id="2147483991" r:id="rId2"/>
    <p:sldLayoutId id="2147483992" r:id="rId3"/>
    <p:sldLayoutId id="2147483993" r:id="rId4"/>
    <p:sldLayoutId id="2147483994" r:id="rId5"/>
    <p:sldLayoutId id="2147483995" r:id="rId6"/>
    <p:sldLayoutId id="2147483996" r:id="rId7"/>
    <p:sldLayoutId id="2147483997" r:id="rId8"/>
    <p:sldLayoutId id="2147483998" r:id="rId9"/>
    <p:sldLayoutId id="2147483999" r:id="rId10"/>
    <p:sldLayoutId id="214748400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9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94" y="163774"/>
            <a:ext cx="10945503" cy="263856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5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6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Fazoviy va tekis </a:t>
            </a:r>
            <a:r>
              <a:rPr lang="uz-Cyrl-UZ" sz="6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6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6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 </a:t>
            </a:r>
            <a:r>
              <a:rPr lang="uz-Cyrl-UZ" sz="6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erkinlik </a:t>
            </a:r>
            <a:r>
              <a:rPr lang="uz-Cyrl-UZ" sz="6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endParaRPr lang="ru-RU" sz="67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465" y="2802342"/>
            <a:ext cx="10276313" cy="3803177"/>
          </a:xfrm>
        </p:spPr>
        <p:txBody>
          <a:bodyPr>
            <a:normAutofit fontScale="550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sxemada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shartli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7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z-Cyrl-UZ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7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Somov-M</a:t>
            </a:r>
            <a:r>
              <a:rPr lang="en-US" sz="7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Cyrl-UZ" sz="7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7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7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shev </a:t>
            </a:r>
            <a:r>
              <a:rPr lang="uz-Cyrl-UZ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formulasi</a:t>
            </a:r>
            <a:endParaRPr lang="ru-RU" sz="7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ru-RU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Chebishev</a:t>
            </a:r>
            <a:r>
              <a:rPr lang="ru-RU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7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formulasi</a:t>
            </a:r>
            <a:r>
              <a:rPr lang="ru-RU" sz="7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Assur</a:t>
            </a: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guruhlari</a:t>
            </a:r>
            <a:endParaRPr lang="en-US" sz="7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387850389"/>
              </p:ext>
            </p:extLst>
          </p:nvPr>
        </p:nvGraphicFramePr>
        <p:xfrm>
          <a:off x="491319" y="191069"/>
          <a:ext cx="11296491" cy="6482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797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402433182"/>
              </p:ext>
            </p:extLst>
          </p:nvPr>
        </p:nvGraphicFramePr>
        <p:xfrm>
          <a:off x="491319" y="191069"/>
          <a:ext cx="11700681" cy="6482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04938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9511" t="19108" r="19127" b="15727"/>
          <a:stretch/>
        </p:blipFill>
        <p:spPr>
          <a:xfrm>
            <a:off x="539647" y="224852"/>
            <a:ext cx="11302584" cy="6572296"/>
          </a:xfrm>
          <a:prstGeom prst="round2Diag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xmlns="" val="23261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2479" t="17675" r="10100" b="9580"/>
          <a:stretch/>
        </p:blipFill>
        <p:spPr>
          <a:xfrm>
            <a:off x="217844" y="209863"/>
            <a:ext cx="11804267" cy="6490740"/>
          </a:xfrm>
          <a:prstGeom prst="round2Diag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8573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9277" t="19724" r="18279" b="8351"/>
          <a:stretch/>
        </p:blipFill>
        <p:spPr>
          <a:xfrm>
            <a:off x="239843" y="194873"/>
            <a:ext cx="11619163" cy="6190939"/>
          </a:xfrm>
          <a:prstGeom prst="round1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327870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5706" t="18904" r="14822" b="8555"/>
          <a:stretch/>
        </p:blipFill>
        <p:spPr>
          <a:xfrm>
            <a:off x="178485" y="299804"/>
            <a:ext cx="11588795" cy="6398562"/>
          </a:xfrm>
          <a:prstGeom prst="round2Diag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591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071666911"/>
              </p:ext>
            </p:extLst>
          </p:nvPr>
        </p:nvGraphicFramePr>
        <p:xfrm>
          <a:off x="1023582" y="423083"/>
          <a:ext cx="10604311" cy="5813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29864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694181555"/>
              </p:ext>
            </p:extLst>
          </p:nvPr>
        </p:nvGraphicFramePr>
        <p:xfrm>
          <a:off x="275771" y="174172"/>
          <a:ext cx="11771087" cy="651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7396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057" y="2583543"/>
            <a:ext cx="10987315" cy="4151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35430" y="326573"/>
            <a:ext cx="5065485" cy="972457"/>
          </a:xfrm>
          <a:prstGeom prst="round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90345" y="217717"/>
            <a:ext cx="5812972" cy="1190171"/>
          </a:xfrm>
          <a:prstGeom prst="round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yoipiq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2075543" y="1320800"/>
            <a:ext cx="1778000" cy="1335314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8207831" y="1407888"/>
            <a:ext cx="1778000" cy="1269999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53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316" y="2612572"/>
            <a:ext cx="4934857" cy="412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5371" y="2612574"/>
            <a:ext cx="5950859" cy="42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35430" y="326573"/>
            <a:ext cx="5065485" cy="972457"/>
          </a:xfrm>
          <a:prstGeom prst="round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90345" y="217717"/>
            <a:ext cx="5812972" cy="1190171"/>
          </a:xfrm>
          <a:prstGeom prst="round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yoipiq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2075543" y="1320800"/>
            <a:ext cx="1778000" cy="1335314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207831" y="1407888"/>
            <a:ext cx="1778000" cy="1269999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109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95085" y="406400"/>
            <a:ext cx="10784115" cy="20174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fazoda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qo’zg’ala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harakatlanuvchanlik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араллелограмм 2"/>
          <p:cNvSpPr/>
          <p:nvPr/>
        </p:nvSpPr>
        <p:spPr>
          <a:xfrm>
            <a:off x="203201" y="2525488"/>
            <a:ext cx="11567887" cy="4151085"/>
          </a:xfrm>
          <a:prstGeom prst="parallelogram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bog’langanda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erkinliklariga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chek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Bo‘g’lanishning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bog’lanishlar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ataluvchi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cheklanishlar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baholanadi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bog’lanish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erkinlikni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yo’qotilishini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bildiradi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842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альтернативный процесс 1"/>
          <p:cNvSpPr/>
          <p:nvPr/>
        </p:nvSpPr>
        <p:spPr>
          <a:xfrm>
            <a:off x="1393372" y="2"/>
            <a:ext cx="10305143" cy="928915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Fazoda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harakatlanuvchi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ko’raylik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2461" y="928915"/>
            <a:ext cx="8233135" cy="4175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Двойная стрелка влево/вправо 2"/>
          <p:cNvSpPr/>
          <p:nvPr/>
        </p:nvSpPr>
        <p:spPr>
          <a:xfrm>
            <a:off x="1045025" y="4390573"/>
            <a:ext cx="10435771" cy="2467429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X Y Z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o’qlarida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harakatlardan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62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альтернативный процесс 1"/>
          <p:cNvSpPr/>
          <p:nvPr/>
        </p:nvSpPr>
        <p:spPr>
          <a:xfrm>
            <a:off x="508002" y="152402"/>
            <a:ext cx="11480799" cy="1146629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Tekislikda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harakatlanuvchi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ko’raylik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508002" y="4390573"/>
            <a:ext cx="11480799" cy="2467429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X Y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o’qlarida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o’qida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harakatlardan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9885" y="1146631"/>
            <a:ext cx="7888515" cy="3795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0384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20915" y="101602"/>
            <a:ext cx="11408228" cy="2815771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 w="762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sinfdagi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sonlaridan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darajasining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formulalarini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bo’g’inlarning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o’lchamlari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olinmagani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formulalari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ham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yuritiladi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4644572" y="2917371"/>
            <a:ext cx="2902859" cy="566058"/>
          </a:xfrm>
          <a:prstGeom prst="downArrow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638629" y="3483429"/>
            <a:ext cx="10943771" cy="2888342"/>
          </a:xfrm>
          <a:prstGeom prst="snip2DiagRect">
            <a:avLst/>
          </a:prstGeom>
          <a:blipFill>
            <a:blip r:embed="rId3"/>
            <a:tile tx="0" ty="0" sx="100000" sy="100000" flip="none" algn="tl"/>
          </a:blipFill>
          <a:ln w="571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 I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Goxman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P.O.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Somov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A.P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Malishev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P.L.Chebishev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O.G.Ozol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nomlari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ataluvchi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formulalari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tanishib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chiqamiz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206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40" t="40278" r="36526" b="18055"/>
          <a:stretch/>
        </p:blipFill>
        <p:spPr bwMode="auto">
          <a:xfrm>
            <a:off x="3906312" y="1827032"/>
            <a:ext cx="4568061" cy="1796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08" t="29514" r="9284" b="45883"/>
          <a:stretch/>
        </p:blipFill>
        <p:spPr bwMode="auto">
          <a:xfrm>
            <a:off x="3563258" y="5583124"/>
            <a:ext cx="4397828" cy="911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219200" y="43541"/>
            <a:ext cx="9942287" cy="1132116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kinemaik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zanjirning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46630" y="3623740"/>
            <a:ext cx="10087428" cy="1280384"/>
          </a:xfrm>
          <a:prstGeom prst="round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rgbClr val="FF0000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kinemaik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zanjirning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5138057" y="4904126"/>
            <a:ext cx="1596571" cy="757295"/>
          </a:xfrm>
          <a:prstGeom prst="downArrow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5392057" y="1175659"/>
            <a:ext cx="1596571" cy="757295"/>
          </a:xfrm>
          <a:prstGeom prst="downArrow">
            <a:avLst/>
          </a:prstGeom>
          <a:blipFill>
            <a:blip r:embed="rId7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65" t="35028" r="7275" b="26043"/>
          <a:stretch/>
        </p:blipFill>
        <p:spPr bwMode="auto">
          <a:xfrm>
            <a:off x="2293257" y="2228800"/>
            <a:ext cx="7068457" cy="1712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Двойная стрелка влево/вправо 2"/>
          <p:cNvSpPr/>
          <p:nvPr/>
        </p:nvSpPr>
        <p:spPr>
          <a:xfrm>
            <a:off x="304800" y="0"/>
            <a:ext cx="11654971" cy="2641600"/>
          </a:xfrm>
          <a:prstGeom prst="leftRightArrow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Yuqoridagi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formulalardan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Goxman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Ozol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ifodasi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chiqadi</a:t>
            </a:r>
            <a:endParaRPr lang="ru-RU" sz="4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8000" y="3940914"/>
            <a:ext cx="11205029" cy="275017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 –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harakatlanuvchan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konturlar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 –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konturda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zanjirdagi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bog’lanishlar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 –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zanjirning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 –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zanjirning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endParaRPr lang="ru-RU" sz="32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453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63" t="34722" r="13881" b="50596"/>
          <a:stretch/>
        </p:blipFill>
        <p:spPr bwMode="auto">
          <a:xfrm>
            <a:off x="921657" y="2975430"/>
            <a:ext cx="9492343" cy="1074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65" t="35028" r="7275" b="26043"/>
          <a:stretch/>
        </p:blipFill>
        <p:spPr bwMode="auto">
          <a:xfrm>
            <a:off x="2888342" y="137162"/>
            <a:ext cx="5812967" cy="1408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Двойная стрелка вверх/вниз 3"/>
          <p:cNvSpPr/>
          <p:nvPr/>
        </p:nvSpPr>
        <p:spPr>
          <a:xfrm>
            <a:off x="5141685" y="1045029"/>
            <a:ext cx="1052283" cy="1915887"/>
          </a:xfrm>
          <a:prstGeom prst="upDownArrow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30" t="66220" r="16813" b="20883"/>
          <a:stretch/>
        </p:blipFill>
        <p:spPr bwMode="auto">
          <a:xfrm>
            <a:off x="1048655" y="5152572"/>
            <a:ext cx="9492343" cy="1016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низ 4"/>
          <p:cNvSpPr/>
          <p:nvPr/>
        </p:nvSpPr>
        <p:spPr>
          <a:xfrm>
            <a:off x="5141684" y="4180114"/>
            <a:ext cx="1052283" cy="972456"/>
          </a:xfrm>
          <a:prstGeom prst="downArrow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815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562" t="27778" r="28829" b="32936"/>
          <a:stretch/>
        </p:blipFill>
        <p:spPr bwMode="auto">
          <a:xfrm>
            <a:off x="660401" y="2510971"/>
            <a:ext cx="5515428" cy="24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660402" y="435430"/>
            <a:ext cx="10747828" cy="2075542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zanjirlarning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darjasini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formulasining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xolini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48" t="65873" r="32734" b="18651"/>
          <a:stretch/>
        </p:blipFill>
        <p:spPr bwMode="auto">
          <a:xfrm>
            <a:off x="4209145" y="5384798"/>
            <a:ext cx="6163129" cy="1117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6175829" y="2728687"/>
            <a:ext cx="5232401" cy="2380343"/>
          </a:xfrm>
          <a:prstGeom prst="roundRect">
            <a:avLst/>
          </a:prstGeom>
          <a:solidFill>
            <a:schemeClr val="bg1">
              <a:lumMod val="50000"/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ifodadan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zanjirni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darjasini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formulasi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dirty="0" smtClean="0">
                <a:solidFill>
                  <a:srgbClr val="FF0000"/>
                </a:solidFill>
              </a:rPr>
              <a:t>. 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392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60402" y="116116"/>
            <a:ext cx="10747828" cy="2569027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Somov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Malishev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formulasini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Goxmon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Ozolning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ifodasidan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quydagi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formula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629" t="69444" r="14662" b="20182"/>
          <a:stretch/>
        </p:blipFill>
        <p:spPr bwMode="auto">
          <a:xfrm>
            <a:off x="1915887" y="2902858"/>
            <a:ext cx="7968343" cy="696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1306287" y="4005943"/>
            <a:ext cx="10174515" cy="2409372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Somov</a:t>
            </a:r>
            <a:r>
              <a:rPr lang="en-US" sz="400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000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Malishev</a:t>
            </a:r>
            <a:r>
              <a:rPr lang="en-US" sz="400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formulasini</a:t>
            </a:r>
            <a:r>
              <a:rPr lang="en-US" sz="400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4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4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4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00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zanjirlar</a:t>
            </a:r>
            <a:r>
              <a:rPr lang="en-US" sz="400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qo’llash</a:t>
            </a:r>
            <a:r>
              <a:rPr lang="en-US" sz="4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4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ыгнутая вверх стрелка 3"/>
          <p:cNvSpPr/>
          <p:nvPr/>
        </p:nvSpPr>
        <p:spPr>
          <a:xfrm>
            <a:off x="660401" y="3614058"/>
            <a:ext cx="10486571" cy="1828800"/>
          </a:xfrm>
          <a:prstGeom prst="curved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27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53143" y="319315"/>
            <a:ext cx="11684000" cy="6538685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Right"/>
            <a:lightRig rig="threePt" dir="t"/>
          </a:scene3d>
          <a:sp3d>
            <a:bevelT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5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54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5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5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qo’zg’aluvchan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endParaRPr lang="ru-RU" sz="5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5400" baseline="-25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I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lang="en-US" sz="5400" baseline="-25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–II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lang="en-US" sz="5400" baseline="-25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III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lang="en-US" sz="5400" baseline="-25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IV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lang="en-US" sz="5400" baseline="-25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V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r>
              <a:rPr lang="en-US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endParaRPr lang="ru-RU" sz="5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564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141373698"/>
              </p:ext>
            </p:extLst>
          </p:nvPr>
        </p:nvGraphicFramePr>
        <p:xfrm>
          <a:off x="290287" y="261257"/>
          <a:ext cx="11466284" cy="6357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9533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3542596617"/>
              </p:ext>
            </p:extLst>
          </p:nvPr>
        </p:nvGraphicFramePr>
        <p:xfrm>
          <a:off x="290287" y="261257"/>
          <a:ext cx="11466284" cy="6357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11200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вырезанными противолежащими углами 1"/>
          <p:cNvSpPr/>
          <p:nvPr/>
        </p:nvSpPr>
        <p:spPr>
          <a:xfrm>
            <a:off x="362858" y="188688"/>
            <a:ext cx="11654972" cy="1669143"/>
          </a:xfrm>
          <a:prstGeom prst="snip2DiagRect">
            <a:avLst/>
          </a:prstGeom>
          <a:blipFill>
            <a:blip r:embed="rId2"/>
            <a:tile tx="0" ty="0" sx="100000" sy="100000" flip="none" algn="tl"/>
          </a:blipFill>
          <a:ln w="571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zanjirlarni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darajalarini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bog’lanish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yo’q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hisoblaylik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(q=0)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858" y="2002972"/>
            <a:ext cx="5370285" cy="451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5994400" y="2002970"/>
            <a:ext cx="6023429" cy="4688116"/>
          </a:xfrm>
          <a:prstGeom prst="roundRect">
            <a:avLst/>
          </a:prstGeom>
          <a:solidFill>
            <a:schemeClr val="bg1">
              <a:lumMod val="50000"/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rabicParenR"/>
            </a:pP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zanjir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(a</a:t>
            </a:r>
            <a:r>
              <a:rPr lang="en-US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 </a:t>
            </a:r>
          </a:p>
          <a:p>
            <a:pPr marL="514350" indent="-514350" algn="ctr">
              <a:buAutoNum type="arabicParenR"/>
            </a:pP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AutoNum type="arabicParenR"/>
            </a:pPr>
            <a:endParaRPr lang="en-US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zanjir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 </a:t>
            </a:r>
          </a:p>
          <a:p>
            <a:pPr algn="ctr"/>
            <a:endParaRPr lang="en-US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AutoNum type="arabicParenR"/>
            </a:pP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43" t="29960" r="5403" b="58532"/>
          <a:stretch/>
        </p:blipFill>
        <p:spPr bwMode="auto">
          <a:xfrm>
            <a:off x="6190344" y="3171367"/>
            <a:ext cx="5638800" cy="631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921" t="45871" r="43195" b="47669"/>
          <a:stretch/>
        </p:blipFill>
        <p:spPr bwMode="auto">
          <a:xfrm>
            <a:off x="7416801" y="3875311"/>
            <a:ext cx="3570513" cy="43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91" t="46478" r="6940" b="35168"/>
          <a:stretch/>
        </p:blipFill>
        <p:spPr bwMode="auto">
          <a:xfrm>
            <a:off x="6281055" y="5545975"/>
            <a:ext cx="5548091" cy="69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9849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60402" y="116116"/>
            <a:ext cx="10747828" cy="2569027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Goxmon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Ozolning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varianti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formulasidan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P L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Chebishevning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formulasi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718" t="48462" r="26573" b="40129"/>
          <a:stretch/>
        </p:blipFill>
        <p:spPr bwMode="auto">
          <a:xfrm>
            <a:off x="849089" y="2859316"/>
            <a:ext cx="5036457" cy="834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363" t="59871" r="34048" b="29415"/>
          <a:stretch/>
        </p:blipFill>
        <p:spPr bwMode="auto">
          <a:xfrm>
            <a:off x="6201231" y="3686628"/>
            <a:ext cx="4760687" cy="78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71" t="70585" r="15642" b="20090"/>
          <a:stretch/>
        </p:blipFill>
        <p:spPr bwMode="auto">
          <a:xfrm>
            <a:off x="849087" y="5914574"/>
            <a:ext cx="10160000" cy="682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ыгнутая вправо стрелка 3"/>
          <p:cNvSpPr/>
          <p:nvPr/>
        </p:nvSpPr>
        <p:spPr>
          <a:xfrm>
            <a:off x="6237517" y="4590141"/>
            <a:ext cx="5025571" cy="1302660"/>
          </a:xfrm>
          <a:prstGeom prst="curvedLeftArrow">
            <a:avLst>
              <a:gd name="adj1" fmla="val 10563"/>
              <a:gd name="adj2" fmla="val 50000"/>
              <a:gd name="adj3" fmla="val 25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Выгнутая влево стрелка 4"/>
          <p:cNvSpPr/>
          <p:nvPr/>
        </p:nvSpPr>
        <p:spPr>
          <a:xfrm>
            <a:off x="1248228" y="3595917"/>
            <a:ext cx="4510315" cy="1150254"/>
          </a:xfrm>
          <a:prstGeom prst="curv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862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90058" y="624116"/>
            <a:ext cx="10247085" cy="5820229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Right"/>
            <a:lightRig rig="threePt" dir="t"/>
          </a:scene3d>
          <a:sp3d>
            <a:bevelT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 -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qo’zg’aluvchan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5400" b="1" baseline="-2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 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beshinchi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jutlar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5400" b="1" baseline="-2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to’rtinchi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endParaRPr lang="en-US" sz="5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bog’lanishlar</a:t>
            </a:r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406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857" y="2083760"/>
            <a:ext cx="4746051" cy="453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с двумя вырезанными противолежащими углами 2"/>
          <p:cNvSpPr/>
          <p:nvPr/>
        </p:nvSpPr>
        <p:spPr>
          <a:xfrm>
            <a:off x="362858" y="188688"/>
            <a:ext cx="11654972" cy="1669143"/>
          </a:xfrm>
          <a:prstGeom prst="snip2DiagRect">
            <a:avLst/>
          </a:prstGeom>
          <a:blipFill>
            <a:blip r:embed="rId4"/>
            <a:tile tx="0" ty="0" sx="100000" sy="100000" flip="none" algn="tl"/>
          </a:blipFill>
          <a:ln w="571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sistemani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aniqlaymiz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64" t="44643" r="25371" b="38889"/>
          <a:stretch/>
        </p:blipFill>
        <p:spPr bwMode="auto">
          <a:xfrm>
            <a:off x="5885543" y="3308729"/>
            <a:ext cx="5355771" cy="846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40" t="60268" r="1698" b="24058"/>
          <a:stretch/>
        </p:blipFill>
        <p:spPr bwMode="auto">
          <a:xfrm>
            <a:off x="5283200" y="5582486"/>
            <a:ext cx="6734629" cy="629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5675086" y="2083760"/>
            <a:ext cx="4528457" cy="1257146"/>
          </a:xfrm>
          <a:prstGeom prst="rightArrow">
            <a:avLst>
              <a:gd name="adj1" fmla="val 54722"/>
              <a:gd name="adj2" fmla="val 51574"/>
            </a:avLst>
          </a:prstGeom>
          <a:solidFill>
            <a:schemeClr val="tx1">
              <a:lumMod val="50000"/>
              <a:lumOff val="50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5529945" y="4351137"/>
            <a:ext cx="6255657" cy="961092"/>
          </a:xfrm>
          <a:prstGeom prst="ellipse">
            <a:avLst/>
          </a:prstGeom>
          <a:blipFill>
            <a:blip r:embed="rId7"/>
            <a:tile tx="0" ty="0" sx="100000" sy="100000" flip="none" algn="tl"/>
          </a:blipFill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isometricOffAxis2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5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54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223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вырезанными противолежащими углами 2"/>
          <p:cNvSpPr/>
          <p:nvPr/>
        </p:nvSpPr>
        <p:spPr>
          <a:xfrm>
            <a:off x="362858" y="188688"/>
            <a:ext cx="11654972" cy="1669143"/>
          </a:xfrm>
          <a:prstGeom prst="snip2DiagRect">
            <a:avLst/>
          </a:prstGeom>
          <a:blipFill>
            <a:blip r:embed="rId3"/>
            <a:tile tx="0" ty="0" sx="100000" sy="100000" flip="none" algn="tl"/>
          </a:blipFill>
          <a:ln w="571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parallelogram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mexanizmidagi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bog’lanishlar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5675086" y="2083760"/>
            <a:ext cx="4528457" cy="1257146"/>
          </a:xfrm>
          <a:prstGeom prst="rightArrow">
            <a:avLst>
              <a:gd name="adj1" fmla="val 54722"/>
              <a:gd name="adj2" fmla="val 51574"/>
            </a:avLst>
          </a:prstGeom>
          <a:blipFill>
            <a:blip r:embed="rId4"/>
            <a:tile tx="0" ty="0" sx="100000" sy="100000" flip="none" algn="tl"/>
          </a:blip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5464645" y="4351137"/>
            <a:ext cx="6255657" cy="961092"/>
          </a:xfrm>
          <a:prstGeom prst="ellipse">
            <a:avLst/>
          </a:prstGeom>
          <a:blipFill>
            <a:blip r:embed="rId5"/>
            <a:tile tx="0" ty="0" sx="100000" sy="100000" flip="none" algn="tl"/>
          </a:blipFill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isometricOffAxis2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sz="5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5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54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2" t="17262" r="27601" b="10317"/>
          <a:stretch/>
        </p:blipFill>
        <p:spPr bwMode="auto">
          <a:xfrm>
            <a:off x="595088" y="2083760"/>
            <a:ext cx="4637329" cy="4128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40" t="46776" r="35833" b="37394"/>
          <a:stretch/>
        </p:blipFill>
        <p:spPr bwMode="auto">
          <a:xfrm>
            <a:off x="5729525" y="3251513"/>
            <a:ext cx="6056076" cy="89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65" t="40203" r="4487" b="26835"/>
          <a:stretch/>
        </p:blipFill>
        <p:spPr bwMode="auto">
          <a:xfrm>
            <a:off x="5232415" y="5623017"/>
            <a:ext cx="6487887" cy="1178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5067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409779461"/>
              </p:ext>
            </p:extLst>
          </p:nvPr>
        </p:nvGraphicFramePr>
        <p:xfrm>
          <a:off x="377372" y="333829"/>
          <a:ext cx="11683999" cy="6313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32169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640080" y="1669145"/>
            <a:ext cx="11551920" cy="2338975"/>
          </a:xfrm>
          <a:prstGeom prst="snip2DiagRect">
            <a:avLst/>
          </a:prstGeom>
          <a:blipFill>
            <a:blip r:embed="rId2"/>
            <a:tile tx="0" ty="0" sx="100000" sy="100000" flip="none" algn="tl"/>
          </a:blipFill>
          <a:ln w="571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L.V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birlamchi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xarakatlanuvchi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bog’in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tayanchdan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deb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qildi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mexanizimlar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1-sinf 1-tartibli, deb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с двумя вырезанными противолежащими углами 2"/>
          <p:cNvSpPr/>
          <p:nvPr/>
        </p:nvSpPr>
        <p:spPr>
          <a:xfrm>
            <a:off x="1722120" y="2"/>
            <a:ext cx="9220200" cy="1669143"/>
          </a:xfrm>
          <a:prstGeom prst="snip2DiagRect">
            <a:avLst/>
          </a:prstGeom>
          <a:blipFill>
            <a:blip r:embed="rId2"/>
            <a:tile tx="0" ty="0" sx="100000" sy="100000" flip="none" algn="tl"/>
          </a:blipFill>
          <a:ln w="571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nol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zanjirlar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tuzilmasi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guruxlari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7491" y="4146559"/>
            <a:ext cx="4909458" cy="2711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4049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60402" y="116116"/>
            <a:ext cx="10747828" cy="329764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tuzilma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birliklari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hisoblangan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guruhlari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juftlarga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qaralsa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(P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=0),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Chebishev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formulasi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quydagi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ko’rinishda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520" t="29583" r="25988" b="8542"/>
          <a:stretch/>
        </p:blipFill>
        <p:spPr bwMode="auto">
          <a:xfrm>
            <a:off x="3535680" y="3749040"/>
            <a:ext cx="4130039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53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3" y="818796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Beshikdan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qabrgacha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izla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947</TotalTime>
  <Words>667</Words>
  <Application>Microsoft Office PowerPoint</Application>
  <PresentationFormat>Произвольный</PresentationFormat>
  <Paragraphs>81</Paragraphs>
  <Slides>32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Ma’ruza №3 Fazoviy va tekis mexanizm-larning erkinlik darajasi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New Tech</cp:lastModifiedBy>
  <cp:revision>85</cp:revision>
  <dcterms:created xsi:type="dcterms:W3CDTF">2016-11-02T09:43:45Z</dcterms:created>
  <dcterms:modified xsi:type="dcterms:W3CDTF">2018-04-14T02:42:01Z</dcterms:modified>
</cp:coreProperties>
</file>