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1" r:id="rId3"/>
    <p:sldId id="274" r:id="rId4"/>
    <p:sldId id="280" r:id="rId5"/>
    <p:sldId id="278" r:id="rId6"/>
    <p:sldId id="277" r:id="rId7"/>
    <p:sldId id="276" r:id="rId8"/>
    <p:sldId id="27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</inkml:traceFormat>
        <inkml:channelProperties>
          <inkml:channelProperty channel="X" name="resolution" value="40" units="1/cm"/>
          <inkml:channelProperty channel="Y" name="resolution" value="40" units="1/cm"/>
        </inkml:channelProperties>
      </inkml:inkSource>
      <inkml:timestamp xml:id="ts0" timeString="2018-02-18T08:04:44.067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nkml:trace contextRef="#ctx0" brushRef="#br0">20955 15381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2A962FD-28E3-434B-BA76-FD3DD2E3E3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C0A95BC-B889-4988-AD71-AB7192C543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088CB73-17D9-408A-A541-D23EB54C9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07.06.2018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2628768-C6D9-4D09-AF7C-23E76EFB7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4B558CD-BDA6-4495-9E0E-E616985C2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2003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38DF4F9-62CC-4732-B480-94C868113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C074333-661C-4B5E-921A-8C84D0872E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B560791-C83E-4807-A69D-15703EA82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07.06.2018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CA17D5-F99D-4845-B64A-BBAAE1CD1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3949305-25F8-4E10-87E4-8099CC141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968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C5EA9F2-6E96-407A-9075-1B4347CB1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DED87CC-8B2A-4A9D-90E2-B46DAA2A46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084B411-34F7-4C74-B35B-89D6B2A3F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07.06.2018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D47908F-7EE0-44F7-A074-4A4969879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AC0284C-041B-4EEF-A8D6-D53A871EA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175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1A1661-E7A8-4751-BFF2-F6F22C368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9937E1-D16B-4FD8-B575-DD867E098F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2A7D09D1-5E89-416B-870B-30EB551E89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A0741CD0-3D8B-4321-9171-883B80D48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07.06.2018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BB3F8739-0566-45A7-ACF3-BFCBAF665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E668634-59A1-4DC1-9016-69095D2D3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14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C049DF2-E9C4-4AAA-9174-22162C5F8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942C687-D8F3-4B02-8F48-2BE55EA894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9384A6D2-8EFF-47C3-A0BC-BAEDBAAA5A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5D64CE6C-22DE-4969-882B-B0230F8E05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40FA3167-D1D7-4A14-9728-4D666CF25F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58DA1F-4C5C-4E56-AD0D-8ED6DEEFC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07.06.2018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06328CD-6303-45C0-99FB-852E24E0D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793B7D65-C7DD-4AD7-A79C-042424A28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023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1231FD6-EC0F-4566-9E1C-EC0C18CF0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D90BD887-6F2B-4324-9199-6D47B049A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07.06.2018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F4DDD8E7-D1D0-4640-BCD0-9EA219E91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3B0DCF91-5E87-42A6-BB4F-3414ADCF9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110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C9DA3C28-CD55-42BE-85C7-56DCE2E85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07.06.2018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CC942F14-FD25-486E-82C5-0A2DE54F6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E1ACAB71-F351-475D-9867-428C7607B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607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AD05568-ED24-4802-BD38-3A465BD83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DC25757-3D25-40E9-B630-07914E0DA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D996BEB5-8D31-4732-A5EC-807C6E9A17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E663805-78DB-4396-9736-08B0C4DAB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07.06.2018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4B47F4F-D780-4F72-A549-D880F7F7C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C788AD1-CD91-44FE-9C8A-71AB5B3CA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34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A94E75A-5C86-4319-92F5-ACDC7C155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D03A29EE-98B3-4E81-8648-E4AC61A511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2B9B35A7-990A-4290-8727-907F47873D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AF80B9F-D7A5-4A7C-862B-DDB2F50C2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07.06.2018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C9E4C27-5F90-4E40-9BE5-F4B1E058E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AE4E2F6-FF63-4D01-9079-433908D93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165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83BF832-6E5B-4B56-8181-9A37F0BF5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2825C627-5A58-4D2F-A003-7C6AD98FC8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37DFDE4-E77B-4119-9346-631A7F267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07.06.2018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ED1F094-062B-4C28-BF53-EE368E02E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1A75D26-6DF2-43CA-A32F-F2027B5C6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5529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D26B27B6-A6C7-427F-944A-C5D169C42E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D19BCCE5-4373-4C83-B998-FDCA8C7A9B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F3108E5-4769-4D39-8380-559D6657A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07.06.2018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EFEDF1-DD27-4027-BA4C-1A3FEB4E5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DC5FB-02CA-45F6-8C24-3672979D0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5081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CCA5EDB-E8F1-4151-83C1-B63162947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D61CFE8-4534-4B4E-A9E6-93AE29A6CF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E945DCF-130A-4386-8B70-100FE2BD21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E5E06-3F65-4E79-80F3-CCC8F2E85656}" type="datetimeFigureOut">
              <a:rPr lang="ru-RU" smtClean="0"/>
              <a:t>07.06.2018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8218078-8F4B-4106-8879-7D266B66EF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125C4E0-84A1-4E0E-81AF-EF37192AF9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084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EF9DFEF9-DDA1-43BE-A8C0-C0F185B43C7C}"/>
              </a:ext>
            </a:extLst>
          </p:cNvPr>
          <p:cNvSpPr/>
          <p:nvPr/>
        </p:nvSpPr>
        <p:spPr>
          <a:xfrm>
            <a:off x="0" y="5691617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>
              <a:lnSpc>
                <a:spcPct val="150000"/>
              </a:lnSpc>
              <a:spcAft>
                <a:spcPts val="0"/>
              </a:spcAft>
            </a:pPr>
            <a:r>
              <a:rPr lang="ru-RU" sz="1500" b="1" dirty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MA’RUZA </a:t>
            </a:r>
            <a:r>
              <a:rPr lang="en-US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14</a:t>
            </a:r>
            <a:r>
              <a:rPr lang="ru-RU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.</a:t>
            </a:r>
            <a:r>
              <a:rPr lang="en-US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dirty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ISSIQLIK ELEKTR STANSIYANING PRINSIPIAL ISSIQLIK CHIZMANING TUZILISHI</a:t>
            </a:r>
            <a:endParaRPr lang="ru-RU" sz="1500" b="1" dirty="0">
              <a:solidFill>
                <a:srgbClr val="002060"/>
              </a:solidFill>
              <a:latin typeface="Century Schoolbook" panose="020406040505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5477E46-CAF4-43CA-AA22-28B47C2C24F1}"/>
              </a:ext>
            </a:extLst>
          </p:cNvPr>
          <p:cNvSpPr txBox="1"/>
          <p:nvPr/>
        </p:nvSpPr>
        <p:spPr>
          <a:xfrm>
            <a:off x="0" y="0"/>
            <a:ext cx="12192000" cy="1323439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TOSHKENT DAVLAT TEXNIKA UNIVERSITETI</a:t>
            </a:r>
          </a:p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ENERGETIKA FAKULTETI</a:t>
            </a:r>
          </a:p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“ISSIQLIK ENERGETIKASI” KAFEDRASI</a:t>
            </a:r>
          </a:p>
          <a:p>
            <a:pPr algn="ctr"/>
            <a:r>
              <a:rPr lang="en-US" sz="2000" b="1" dirty="0">
                <a:solidFill>
                  <a:srgbClr val="92D050"/>
                </a:solidFill>
              </a:rPr>
              <a:t>“ISSIQLIK ELEKTR STANSIYALARI”  FANIDAN</a:t>
            </a:r>
            <a:endParaRPr lang="ru-RU" sz="1200" b="1" dirty="0">
              <a:solidFill>
                <a:srgbClr val="92D050"/>
              </a:solidFill>
            </a:endParaRPr>
          </a:p>
        </p:txBody>
      </p:sp>
      <p:sp>
        <p:nvSpPr>
          <p:cNvPr id="8" name="Прямоугольник 7" hidden="1">
            <a:extLst>
              <a:ext uri="{FF2B5EF4-FFF2-40B4-BE49-F238E27FC236}">
                <a16:creationId xmlns:a16="http://schemas.microsoft.com/office/drawing/2014/main" xmlns="" id="{2548BC65-5E7E-42B6-8598-F38762D1BE1B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 hidden="1">
            <a:extLst>
              <a:ext uri="{FF2B5EF4-FFF2-40B4-BE49-F238E27FC236}">
                <a16:creationId xmlns:a16="http://schemas.microsoft.com/office/drawing/2014/main" xmlns="" id="{F3AE8977-6C5F-44FA-8FFA-509E99C1B312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 hidden="1">
            <a:extLst>
              <a:ext uri="{FF2B5EF4-FFF2-40B4-BE49-F238E27FC236}">
                <a16:creationId xmlns:a16="http://schemas.microsoft.com/office/drawing/2014/main" xmlns="" id="{417AF749-3752-40B1-821A-1B926D2BD997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Рукописный ввод 1"/>
              <p14:cNvContentPartPr/>
              <p14:nvPr/>
            </p14:nvContentPartPr>
            <p14:xfrm>
              <a:off x="7543800" y="5537160"/>
              <a:ext cx="360" cy="360"/>
            </p14:xfrm>
          </p:contentPart>
        </mc:Choice>
        <mc:Fallback xmlns="">
          <p:pic>
            <p:nvPicPr>
              <p:cNvPr id="2" name="Рукописный ввод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534440" y="5527800"/>
                <a:ext cx="19080" cy="19080"/>
              </a:xfrm>
              <a:prstGeom prst="rect">
                <a:avLst/>
              </a:prstGeom>
            </p:spPr>
          </p:pic>
        </mc:Fallback>
      </mc:AlternateContent>
      <p:pic>
        <p:nvPicPr>
          <p:cNvPr id="11" name="Picture 2" descr="Image result for Ð¢Ð­Ð¡ Ð¸ Ð°Ð»ÑÐµÑÐ½Ð°ÑÐ¸Ð²Ð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083" y="1323439"/>
            <a:ext cx="6651834" cy="4434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0796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2978" y="5374433"/>
            <a:ext cx="1038497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ctr">
              <a:spcAft>
                <a:spcPts val="0"/>
              </a:spcAft>
            </a:pPr>
            <a:r>
              <a:rPr lang="en-US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IESning</a:t>
            </a:r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prinsipial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chizmasi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– bug’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qozoni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2 – bug’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turbinasi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3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generator; 4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kondensator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5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kondensat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nasosi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6 – past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bosimli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qizdirgichlar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7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deaerator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8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ta’minot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nasosi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9 -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bosimli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qizdirgichlar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10 –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drenaj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nasosi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 descr="Image result for Ð¿ÑÐ¸Ð½ÑÐ¸Ð¿Ð¸Ð°Ð»ÑÐ½Ð°Ñ ÑÐµÐ¿Ð»Ð¾Ð²Ð°Ñ ÑÑÐµÐ¼Ð° ÑÑÑ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98" t="22758" r="5773" b="23644"/>
          <a:stretch/>
        </p:blipFill>
        <p:spPr bwMode="auto">
          <a:xfrm>
            <a:off x="2262672" y="93306"/>
            <a:ext cx="8285584" cy="528112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77581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515130" y="0"/>
            <a:ext cx="3833101" cy="4580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Stаndаrtlаshgаn 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blоklаr ko’rsаtkichlаri.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2776166"/>
              </p:ext>
            </p:extLst>
          </p:nvPr>
        </p:nvGraphicFramePr>
        <p:xfrm>
          <a:off x="3359020" y="936189"/>
          <a:ext cx="6536107" cy="51971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725938"/>
                <a:gridCol w="1883611"/>
                <a:gridCol w="458598"/>
                <a:gridCol w="2467960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N, </a:t>
                      </a:r>
                      <a:r>
                        <a:rPr lang="ru-RU" sz="2400" dirty="0" err="1">
                          <a:effectLst/>
                        </a:rPr>
                        <a:t>MVt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effectLst/>
                        </a:rPr>
                        <a:t>Rо</a:t>
                      </a:r>
                      <a:r>
                        <a:rPr lang="en-US" sz="2400" dirty="0">
                          <a:effectLst/>
                        </a:rPr>
                        <a:t>, </a:t>
                      </a:r>
                      <a:r>
                        <a:rPr lang="ru-RU" sz="2400" dirty="0" err="1">
                          <a:effectLst/>
                        </a:rPr>
                        <a:t>kg</a:t>
                      </a:r>
                      <a:r>
                        <a:rPr lang="ru-RU" sz="2400" dirty="0">
                          <a:effectLst/>
                        </a:rPr>
                        <a:t>/sm</a:t>
                      </a:r>
                      <a:r>
                        <a:rPr lang="ru-RU" sz="2400" baseline="30000" dirty="0">
                          <a:effectLst/>
                        </a:rPr>
                        <a:t>2</a:t>
                      </a:r>
                      <a:r>
                        <a:rPr lang="en-US" sz="2400" dirty="0" smtClean="0">
                          <a:effectLst/>
                        </a:rPr>
                        <a:t>, </a:t>
                      </a:r>
                      <a:r>
                        <a:rPr lang="ru-RU" sz="2400" dirty="0" err="1" smtClean="0">
                          <a:effectLst/>
                        </a:rPr>
                        <a:t>MPа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t</a:t>
                      </a:r>
                      <a:r>
                        <a:rPr lang="en-US" sz="2400" baseline="-25000" dirty="0">
                          <a:effectLst/>
                        </a:rPr>
                        <a:t>0/</a:t>
                      </a:r>
                      <a:r>
                        <a:rPr lang="en-US" sz="2400" dirty="0" err="1">
                          <a:effectLst/>
                        </a:rPr>
                        <a:t>t</a:t>
                      </a:r>
                      <a:r>
                        <a:rPr lang="en-US" sz="2400" baseline="-25000" dirty="0" err="1">
                          <a:effectLst/>
                        </a:rPr>
                        <a:t>b</a:t>
                      </a:r>
                      <a:r>
                        <a:rPr lang="en-US" sz="2400" dirty="0">
                          <a:effectLst/>
                        </a:rPr>
                        <a:t>, </a:t>
                      </a:r>
                      <a:r>
                        <a:rPr lang="ru-RU" sz="2400" dirty="0" err="1">
                          <a:effectLst/>
                        </a:rPr>
                        <a:t>оS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100</a:t>
                      </a:r>
                      <a:endParaRPr lang="ru-RU" sz="2000" dirty="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150</a:t>
                      </a:r>
                      <a:endParaRPr lang="ru-RU" sz="2000" dirty="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200-215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90/8,8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130/12,7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130/12,7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510</a:t>
                      </a:r>
                      <a:endParaRPr lang="ru-RU" sz="2000" dirty="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545/545</a:t>
                      </a:r>
                      <a:endParaRPr lang="ru-RU" sz="2000" dirty="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545/545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300</a:t>
                      </a:r>
                      <a:endParaRPr lang="ru-RU" sz="200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500</a:t>
                      </a:r>
                      <a:endParaRPr lang="ru-RU" sz="200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800</a:t>
                      </a:r>
                      <a:endParaRPr lang="ru-RU" sz="200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1200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240/23,5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240/23,5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240/23,5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240/23,5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545/545</a:t>
                      </a:r>
                      <a:endParaRPr lang="ru-RU" sz="2000" dirty="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545/545</a:t>
                      </a:r>
                      <a:endParaRPr lang="ru-RU" sz="2000" dirty="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545/545</a:t>
                      </a:r>
                      <a:endParaRPr lang="ru-RU" sz="2000" dirty="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545/545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0">
                <a:tc gridSpan="4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effectLst/>
                        </a:rPr>
                        <a:t>Ch</a:t>
                      </a:r>
                      <a:r>
                        <a:rPr lang="uz-Cyrl-UZ" sz="2400" dirty="0">
                          <a:effectLst/>
                        </a:rPr>
                        <a:t>o’qq</a:t>
                      </a:r>
                      <a:r>
                        <a:rPr lang="en-US" sz="2400" dirty="0" err="1">
                          <a:effectLst/>
                        </a:rPr>
                        <a:t>i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ru-RU" sz="2400" dirty="0" err="1">
                          <a:effectLst/>
                        </a:rPr>
                        <a:t>energоblоk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500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130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545/545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119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r="1373"/>
          <a:stretch/>
        </p:blipFill>
        <p:spPr bwMode="auto">
          <a:xfrm>
            <a:off x="1707502" y="0"/>
            <a:ext cx="8621486" cy="61461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882485" y="6146155"/>
            <a:ext cx="45576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Stansiyaning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qozon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qurilmasi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joylashgan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89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1688840" y="0"/>
            <a:ext cx="9367935" cy="604351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725288" y="6043517"/>
            <a:ext cx="24801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Stansiyaning turbina zali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35904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1670180" y="0"/>
            <a:ext cx="9629191" cy="605284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849505" y="6052849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Blokni boshqaruv xonasi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41021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1604865" y="0"/>
            <a:ext cx="9601200" cy="606489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841301" y="6064898"/>
            <a:ext cx="51283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ssiqlik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stansiyasi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joylashuvining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bоsh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55976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29C2FB74-679D-4B33-AB29-AFF7A082C8DC}"/>
              </a:ext>
            </a:extLst>
          </p:cNvPr>
          <p:cNvSpPr/>
          <p:nvPr/>
        </p:nvSpPr>
        <p:spPr>
          <a:xfrm>
            <a:off x="1572167" y="5553800"/>
            <a:ext cx="9292160" cy="923330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E’TIBORINGIZ UCHUN RAXMAT!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B050"/>
              </a:solidFill>
              <a:effectLst/>
            </a:endParaRPr>
          </a:p>
        </p:txBody>
      </p:sp>
      <p:pic>
        <p:nvPicPr>
          <p:cNvPr id="1026" name="Picture 2" descr="Image result for renewable energy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8" t="17433" r="9770" b="6990"/>
          <a:stretch/>
        </p:blipFill>
        <p:spPr bwMode="auto">
          <a:xfrm>
            <a:off x="2541985" y="335902"/>
            <a:ext cx="7352523" cy="4599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566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149</Words>
  <Application>Microsoft Office PowerPoint</Application>
  <PresentationFormat>Широкоэкранный</PresentationFormat>
  <Paragraphs>41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Century Schoolbook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Nizomiddin Rakhmanov</dc:creator>
  <cp:lastModifiedBy>Nizomiddin Rakhmanov</cp:lastModifiedBy>
  <cp:revision>28</cp:revision>
  <dcterms:created xsi:type="dcterms:W3CDTF">2018-02-18T06:55:43Z</dcterms:created>
  <dcterms:modified xsi:type="dcterms:W3CDTF">2018-06-07T01:14:53Z</dcterms:modified>
</cp:coreProperties>
</file>