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77" r:id="rId3"/>
    <p:sldId id="274" r:id="rId4"/>
    <p:sldId id="276" r:id="rId5"/>
    <p:sldId id="275" r:id="rId6"/>
    <p:sldId id="273" r:id="rId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6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</inkml:traceFormat>
        <inkml:channelProperties>
          <inkml:channelProperty channel="X" name="resolution" value="40" units="1/cm"/>
          <inkml:channelProperty channel="Y" name="resolution" value="40" units="1/cm"/>
        </inkml:channelProperties>
      </inkml:inkSource>
      <inkml:timestamp xml:id="ts0" timeString="2018-02-18T08:04:44.067"/>
    </inkml:context>
    <inkml:brush xml:id="br0">
      <inkml:brushProperty name="width" value="0.05292" units="cm"/>
      <inkml:brushProperty name="height" value="0.05292" units="cm"/>
      <inkml:brushProperty name="color" value="#00B0F0"/>
    </inkml:brush>
  </inkml:definitions>
  <inkml:trace contextRef="#ctx0" brushRef="#br0">20955 15381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2A962FD-28E3-434B-BA76-FD3DD2E3E3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CC0A95BC-B889-4988-AD71-AB7192C543B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2088CB73-17D9-408A-A541-D23EB54C9E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08.06.2018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A2628768-C6D9-4D09-AF7C-23E76EFB70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B4B558CD-BDA6-4495-9E0E-E616985C22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20031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38DF4F9-62CC-4732-B480-94C8681131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EC074333-661C-4B5E-921A-8C84D0872E5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B560791-C83E-4807-A69D-15703EA82A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08.06.2018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CDCA17D5-F99D-4845-B64A-BBAAE1CD1E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B3949305-25F8-4E10-87E4-8099CC1413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69687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C5EA9F2-6E96-407A-9075-1B4347CB1A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CDED87CC-8B2A-4A9D-90E2-B46DAA2A46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8084B411-34F7-4C74-B35B-89D6B2A3F3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08.06.2018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ED47908F-7EE0-44F7-A074-4A49698796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5AC0284C-041B-4EEF-A8D6-D53A871EA5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31753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51A1661-E7A8-4751-BFF2-F6F22C3681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DF9937E1-D16B-4FD8-B575-DD867E098F6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2A7D09D1-5E89-416B-870B-30EB551E894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A0741CD0-3D8B-4321-9171-883B80D482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08.06.2018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BB3F8739-0566-45A7-ACF3-BFCBAF665E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9E668634-59A1-4DC1-9016-69095D2D39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6141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C049DF2-E9C4-4AAA-9174-22162C5F82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F942C687-D8F3-4B02-8F48-2BE55EA894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9384A6D2-8EFF-47C3-A0BC-BAEDBAAA5A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5D64CE6C-22DE-4969-882B-B0230F8E059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40FA3167-D1D7-4A14-9728-4D666CF25F6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4958DA1F-4C5C-4E56-AD0D-8ED6DEEFCD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08.06.2018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C06328CD-6303-45C0-99FB-852E24E0D8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793B7D65-C7DD-4AD7-A79C-042424A287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10238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1231FD6-EC0F-4566-9E1C-EC0C18CF04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D90BD887-6F2B-4324-9199-6D47B049A1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08.06.2018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F4DDD8E7-D1D0-4640-BCD0-9EA219E912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3B0DCF91-5E87-42A6-BB4F-3414ADCF96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1105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C9DA3C28-CD55-42BE-85C7-56DCE2E85C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08.06.2018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CC942F14-FD25-486E-82C5-0A2DE54F6F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E1ACAB71-F351-475D-9867-428C7607BF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96074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AD05568-ED24-4802-BD38-3A465BD83F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BDC25757-3D25-40E9-B630-07914E0DA8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D996BEB5-8D31-4732-A5EC-807C6E9A17B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FE663805-78DB-4396-9736-08B0C4DAB0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08.06.2018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A4B47F4F-D780-4F72-A549-D880F7F7C5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9C788AD1-CD91-44FE-9C8A-71AB5B3CA0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6342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A94E75A-5C86-4319-92F5-ACDC7C1557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D03A29EE-98B3-4E81-8648-E4AC61A5116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2B9B35A7-990A-4290-8727-907F47873D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CAF80B9F-D7A5-4A7C-862B-DDB2F50C28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08.06.2018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1C9E4C27-5F90-4E40-9BE5-F4B1E058ED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7AE4E2F6-FF63-4D01-9079-433908D933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01659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83BF832-6E5B-4B56-8181-9A37F0BF5C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2825C627-5A58-4D2F-A003-7C6AD98FC80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E37DFDE4-E77B-4119-9346-631A7F267E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08.06.2018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AED1F094-062B-4C28-BF53-EE368E02E4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01A75D26-6DF2-43CA-A32F-F2027B5C6F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55295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D26B27B6-A6C7-427F-944A-C5D169C42E2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D19BCCE5-4373-4C83-B998-FDCA8C7A9B7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7F3108E5-4769-4D39-8380-559D6657A8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08.06.2018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CDEFEDF1-DD27-4027-BA4C-1A3FEB4E56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C41DC5FB-02CA-45F6-8C24-3672979D0B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50818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CCA5EDB-E8F1-4151-83C1-B631629472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AD61CFE8-4534-4B4E-A9E6-93AE29A6CF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DE945DCF-130A-4386-8B70-100FE2BD212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FE5E06-3F65-4E79-80F3-CCC8F2E85656}" type="datetimeFigureOut">
              <a:rPr lang="ru-RU" smtClean="0"/>
              <a:t>08.06.2018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38218078-8F4B-4106-8879-7D266B66EFE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8125C4E0-84A1-4E0E-81AF-EF37192AF9C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50841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jpeg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EF9DFEF9-DDA1-43BE-A8C0-C0F185B43C7C}"/>
              </a:ext>
            </a:extLst>
          </p:cNvPr>
          <p:cNvSpPr/>
          <p:nvPr/>
        </p:nvSpPr>
        <p:spPr>
          <a:xfrm>
            <a:off x="0" y="5691617"/>
            <a:ext cx="12192000" cy="5751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ctr">
              <a:lnSpc>
                <a:spcPct val="150000"/>
              </a:lnSpc>
              <a:spcAft>
                <a:spcPts val="0"/>
              </a:spcAft>
            </a:pPr>
            <a:r>
              <a:rPr lang="ru-RU" sz="1500" b="1" dirty="0">
                <a:solidFill>
                  <a:srgbClr val="002060"/>
                </a:solidFill>
                <a:latin typeface="Century Schoolbook" panose="02040604050505020304" pitchFamily="18" charset="0"/>
                <a:ea typeface="Times New Roman" panose="02020603050405020304" pitchFamily="18" charset="0"/>
              </a:rPr>
              <a:t>MA’RUZA </a:t>
            </a:r>
            <a:r>
              <a:rPr lang="en-US" sz="1500" b="1" dirty="0" smtClean="0">
                <a:solidFill>
                  <a:srgbClr val="002060"/>
                </a:solidFill>
                <a:latin typeface="Century Schoolbook" panose="02040604050505020304" pitchFamily="18" charset="0"/>
                <a:ea typeface="Times New Roman" panose="02020603050405020304" pitchFamily="18" charset="0"/>
              </a:rPr>
              <a:t>11</a:t>
            </a:r>
            <a:r>
              <a:rPr lang="ru-RU" sz="1500" b="1" dirty="0" smtClean="0">
                <a:solidFill>
                  <a:srgbClr val="002060"/>
                </a:solidFill>
                <a:latin typeface="Century Schoolbook" panose="02040604050505020304" pitchFamily="18" charset="0"/>
                <a:ea typeface="Times New Roman" panose="02020603050405020304" pitchFamily="18" charset="0"/>
              </a:rPr>
              <a:t>.</a:t>
            </a:r>
            <a:r>
              <a:rPr lang="en-US" sz="1500" b="1" dirty="0" smtClean="0">
                <a:solidFill>
                  <a:srgbClr val="002060"/>
                </a:solidFill>
                <a:latin typeface="Century Schoolbook" panose="020406040505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>
                <a:solidFill>
                  <a:srgbClr val="002060"/>
                </a:solidFill>
                <a:latin typeface="Century Schoolbook" panose="02040604050505020304" pitchFamily="18" charset="0"/>
                <a:ea typeface="Times New Roman" panose="02020603050405020304" pitchFamily="18" charset="0"/>
              </a:rPr>
              <a:t>KONDENSATSION ELEKTR STANSIYADAN ISSIQLIK BERISH</a:t>
            </a:r>
            <a:endParaRPr lang="ru-RU" sz="1500" b="1" dirty="0">
              <a:solidFill>
                <a:srgbClr val="002060"/>
              </a:solidFill>
              <a:latin typeface="Century Schoolbook" panose="020406040505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95477E46-CAF4-43CA-AA22-28B47C2C24F1}"/>
              </a:ext>
            </a:extLst>
          </p:cNvPr>
          <p:cNvSpPr txBox="1"/>
          <p:nvPr/>
        </p:nvSpPr>
        <p:spPr>
          <a:xfrm>
            <a:off x="0" y="0"/>
            <a:ext cx="12192000" cy="1323439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Century Schoolbook" panose="02040604050505020304" pitchFamily="18" charset="0"/>
              </a:rPr>
              <a:t>TOSHKENT DAVLAT TEXNIKA UNIVERSITETI</a:t>
            </a:r>
          </a:p>
          <a:p>
            <a:pPr algn="ctr"/>
            <a:r>
              <a:rPr lang="en-US" sz="2000" b="1" dirty="0">
                <a:solidFill>
                  <a:srgbClr val="00B0F0"/>
                </a:solidFill>
                <a:latin typeface="Century Schoolbook" panose="02040604050505020304" pitchFamily="18" charset="0"/>
              </a:rPr>
              <a:t>ENERGETIKA FAKULTETI</a:t>
            </a:r>
          </a:p>
          <a:p>
            <a:pPr algn="ctr"/>
            <a:r>
              <a:rPr lang="en-US" sz="2000" b="1" dirty="0">
                <a:solidFill>
                  <a:srgbClr val="00B0F0"/>
                </a:solidFill>
                <a:latin typeface="Century Schoolbook" panose="02040604050505020304" pitchFamily="18" charset="0"/>
              </a:rPr>
              <a:t>“ISSIQLIK ENERGETIKASI” KAFEDRASI</a:t>
            </a:r>
          </a:p>
          <a:p>
            <a:pPr algn="ctr"/>
            <a:r>
              <a:rPr lang="en-US" sz="2000" b="1" dirty="0">
                <a:solidFill>
                  <a:srgbClr val="92D050"/>
                </a:solidFill>
              </a:rPr>
              <a:t>“ISSIQLIK ELEKTR STANSIYALARI”  FANIDAN</a:t>
            </a:r>
            <a:endParaRPr lang="ru-RU" sz="1200" b="1" dirty="0">
              <a:solidFill>
                <a:srgbClr val="92D050"/>
              </a:solidFill>
            </a:endParaRPr>
          </a:p>
        </p:txBody>
      </p:sp>
      <p:sp>
        <p:nvSpPr>
          <p:cNvPr id="8" name="Прямоугольник 7" hidden="1">
            <a:extLst>
              <a:ext uri="{FF2B5EF4-FFF2-40B4-BE49-F238E27FC236}">
                <a16:creationId xmlns:a16="http://schemas.microsoft.com/office/drawing/2014/main" xmlns="" id="{2548BC65-5E7E-42B6-8598-F38762D1BE1B}"/>
              </a:ext>
            </a:extLst>
          </p:cNvPr>
          <p:cNvSpPr/>
          <p:nvPr/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 hidden="1">
            <a:extLst>
              <a:ext uri="{FF2B5EF4-FFF2-40B4-BE49-F238E27FC236}">
                <a16:creationId xmlns:a16="http://schemas.microsoft.com/office/drawing/2014/main" xmlns="" id="{F3AE8977-6C5F-44FA-8FFA-509E99C1B312}"/>
              </a:ext>
            </a:extLst>
          </p:cNvPr>
          <p:cNvSpPr/>
          <p:nvPr/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 hidden="1">
            <a:extLst>
              <a:ext uri="{FF2B5EF4-FFF2-40B4-BE49-F238E27FC236}">
                <a16:creationId xmlns:a16="http://schemas.microsoft.com/office/drawing/2014/main" xmlns="" id="{417AF749-3752-40B1-821A-1B926D2BD997}"/>
              </a:ext>
            </a:extLst>
          </p:cNvPr>
          <p:cNvSpPr/>
          <p:nvPr/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2" name="Рукописный ввод 1"/>
              <p14:cNvContentPartPr/>
              <p14:nvPr/>
            </p14:nvContentPartPr>
            <p14:xfrm>
              <a:off x="7543800" y="5537160"/>
              <a:ext cx="360" cy="360"/>
            </p14:xfrm>
          </p:contentPart>
        </mc:Choice>
        <mc:Fallback xmlns="">
          <p:pic>
            <p:nvPicPr>
              <p:cNvPr id="2" name="Рукописный ввод 1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7534440" y="5527800"/>
                <a:ext cx="19080" cy="19080"/>
              </a:xfrm>
              <a:prstGeom prst="rect">
                <a:avLst/>
              </a:prstGeom>
            </p:spPr>
          </p:pic>
        </mc:Fallback>
      </mc:AlternateContent>
      <p:pic>
        <p:nvPicPr>
          <p:cNvPr id="11" name="Picture 2" descr="Image result for Ð¢Ð­Ð¡ Ð¸ Ð°Ð»ÑÐµÑÐ½Ð°ÑÐ¸Ð²Ð°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0083" y="1323439"/>
            <a:ext cx="6651834" cy="4434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0796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/>
          <a:stretch>
            <a:fillRect/>
          </a:stretch>
        </p:blipFill>
        <p:spPr>
          <a:xfrm>
            <a:off x="1609529" y="12233"/>
            <a:ext cx="9647853" cy="5351035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578497" y="5363268"/>
            <a:ext cx="1170991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 – 200 – 130 turbinаli kоndеnsаtsiоn blоkning tаrmоq qizdirgichlаri sхеmаsi. 1 – qo’shimchа suv; 2 – qаytgаn tаrmоq suvining quvuri; 3 – tаrmоq nаsоsi; 4, 5 – tаrmоq qizdirgichlаri; 6 – suvni rеgеnеrаtiv qizdirish tizimigа kоndеnsаtni оlib kеtish; 7 – tаrmоq suvi quvurigа tоrtilgаn liniya; 8 – turbinа kоndеnsаtоrigа bug’ – gаz аrаlаshmаsini оlib kеtish; 9 – bug’ оlish jоyidаn оlingаn bug</a:t>
            </a:r>
            <a:r>
              <a:rPr lang="uz-Cyrl-UZ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’</a:t>
            </a:r>
            <a:r>
              <a:rPr lang="en-US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uz-Cyrl-UZ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( </a:t>
            </a:r>
            <a:r>
              <a:rPr lang="uz-Cyrl-UZ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 = 0,25 MPа); 10 – хuddi shundаy ( P = 0,65 MPа); 11 – rеduksiоn bug’ sоvutish qurilmаsi.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35244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Image result for Ð¿Ð°ÑÐ¾Ð²Ð¾Ð¹ ÐºÐ¾ÑÐµÐ» ÑÑÑ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5656" y="0"/>
            <a:ext cx="5296988" cy="6536637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7538606" y="1340889"/>
            <a:ext cx="396345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Issiqlik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stansiyasining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bug’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qozoni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49584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age result for Ð¿Ð°ÑÐ¾Ð²Ð°Ñ ÑÑÑÐ±Ð¸Ð½Ð° ÑÑÑ 3d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5615" y="0"/>
            <a:ext cx="9731829" cy="607694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4033833" y="6098329"/>
            <a:ext cx="41429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Issiqlik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stansiyasining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bug’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turbinasi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70792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age result for ÑÑÑ 3d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6049" y="0"/>
            <a:ext cx="9479902" cy="597820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4894389" y="5978204"/>
            <a:ext cx="24032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Issiqlik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stansiyasi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25542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29C2FB74-679D-4B33-AB29-AFF7A082C8DC}"/>
              </a:ext>
            </a:extLst>
          </p:cNvPr>
          <p:cNvSpPr/>
          <p:nvPr/>
        </p:nvSpPr>
        <p:spPr>
          <a:xfrm>
            <a:off x="1572167" y="5553800"/>
            <a:ext cx="9292160" cy="923330"/>
          </a:xfrm>
          <a:prstGeom prst="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00B050"/>
                </a:solidFill>
                <a:effectLst/>
              </a:rPr>
              <a:t>E’TIBORINGIZ UCHUN RAXMAT!</a:t>
            </a:r>
            <a:endParaRPr lang="ru-RU" sz="5400" b="1" cap="none" spc="0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00B050"/>
              </a:solidFill>
              <a:effectLst/>
            </a:endParaRPr>
          </a:p>
        </p:txBody>
      </p:sp>
      <p:pic>
        <p:nvPicPr>
          <p:cNvPr id="1026" name="Picture 2" descr="Image result for renewable energy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38" t="17433" r="9770" b="6990"/>
          <a:stretch/>
        </p:blipFill>
        <p:spPr bwMode="auto">
          <a:xfrm>
            <a:off x="2541985" y="335902"/>
            <a:ext cx="7352523" cy="4599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5660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199</TotalTime>
  <Words>143</Words>
  <Application>Microsoft Office PowerPoint</Application>
  <PresentationFormat>Широкоэкранный</PresentationFormat>
  <Paragraphs>10</Paragraphs>
  <Slides>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Century Schoolbook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Nizomiddin Rakhmanov</dc:creator>
  <cp:lastModifiedBy>Nizomiddin Rakhmanov</cp:lastModifiedBy>
  <cp:revision>27</cp:revision>
  <dcterms:created xsi:type="dcterms:W3CDTF">2018-02-18T06:55:43Z</dcterms:created>
  <dcterms:modified xsi:type="dcterms:W3CDTF">2018-06-07T21:01:32Z</dcterms:modified>
</cp:coreProperties>
</file>