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84" r:id="rId3"/>
    <p:sldId id="274" r:id="rId4"/>
    <p:sldId id="277" r:id="rId5"/>
    <p:sldId id="276" r:id="rId6"/>
    <p:sldId id="278" r:id="rId7"/>
    <p:sldId id="279" r:id="rId8"/>
    <p:sldId id="280" r:id="rId9"/>
    <p:sldId id="275" r:id="rId10"/>
    <p:sldId id="285" r:id="rId11"/>
    <p:sldId id="281" r:id="rId12"/>
    <p:sldId id="286" r:id="rId13"/>
    <p:sldId id="282" r:id="rId14"/>
    <p:sldId id="273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45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</inkml:traceFormat>
        <inkml:channelProperties>
          <inkml:channelProperty channel="X" name="resolution" value="40" units="1/cm"/>
          <inkml:channelProperty channel="Y" name="resolution" value="40" units="1/cm"/>
        </inkml:channelProperties>
      </inkml:inkSource>
      <inkml:timestamp xml:id="ts0" timeString="2018-02-18T08:04:44.067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nkml:trace contextRef="#ctx0" brushRef="#br0">20955 15381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4E6B6F-5080-4147-96BF-2BD108062082}" type="datetimeFigureOut">
              <a:rPr lang="en-US" smtClean="0"/>
              <a:t>4/7/2018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5CD81F-3707-4093-89C8-86BDE4969B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90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1443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838D115-025D-4F33-AEBD-2286FD5004A8}" type="slidenum">
              <a:rPr lang="ru-RU" smtClean="0">
                <a:solidFill>
                  <a:srgbClr val="000000"/>
                </a:solidFill>
                <a:cs typeface="Arial" charset="0"/>
              </a:rPr>
              <a:pPr>
                <a:defRPr/>
              </a:pPr>
              <a:t>9</a:t>
            </a:fld>
            <a:endParaRPr lang="ru-RU" smtClean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44389" name="Верхний колонтитул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ru-RU">
                <a:solidFill>
                  <a:prstClr val="black"/>
                </a:solidFill>
              </a:rPr>
              <a:t>09 09 Проблемы в энергетике.ppt</a:t>
            </a:r>
          </a:p>
        </p:txBody>
      </p:sp>
    </p:spTree>
    <p:extLst>
      <p:ext uri="{BB962C8B-B14F-4D97-AF65-F5344CB8AC3E}">
        <p14:creationId xmlns:p14="http://schemas.microsoft.com/office/powerpoint/2010/main" val="19265196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2A962FD-28E3-434B-BA76-FD3DD2E3E3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C0A95BC-B889-4988-AD71-AB7192C543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088CB73-17D9-408A-A541-D23EB54C9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07.04.2018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2628768-C6D9-4D09-AF7C-23E76EFB7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4B558CD-BDA6-4495-9E0E-E616985C2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003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38DF4F9-62CC-4732-B480-94C868113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C074333-661C-4B5E-921A-8C84D0872E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B560791-C83E-4807-A69D-15703EA82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07.04.2018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CA17D5-F99D-4845-B64A-BBAAE1CD1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3949305-25F8-4E10-87E4-8099CC141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968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C5EA9F2-6E96-407A-9075-1B4347CB1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DED87CC-8B2A-4A9D-90E2-B46DAA2A46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084B411-34F7-4C74-B35B-89D6B2A3F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07.04.2018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D47908F-7EE0-44F7-A074-4A4969879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AC0284C-041B-4EEF-A8D6-D53A871EA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175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1A1661-E7A8-4751-BFF2-F6F22C368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9937E1-D16B-4FD8-B575-DD867E098F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2A7D09D1-5E89-416B-870B-30EB551E89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A0741CD0-3D8B-4321-9171-883B80D48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07.04.2018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B3F8739-0566-45A7-ACF3-BFCBAF665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E668634-59A1-4DC1-9016-69095D2D3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14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C049DF2-E9C4-4AAA-9174-22162C5F8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942C687-D8F3-4B02-8F48-2BE55EA894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9384A6D2-8EFF-47C3-A0BC-BAEDBAAA5A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5D64CE6C-22DE-4969-882B-B0230F8E05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40FA3167-D1D7-4A14-9728-4D666CF25F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58DA1F-4C5C-4E56-AD0D-8ED6DEEFC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07.04.2018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06328CD-6303-45C0-99FB-852E24E0D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793B7D65-C7DD-4AD7-A79C-042424A28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023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1231FD6-EC0F-4566-9E1C-EC0C18CF0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D90BD887-6F2B-4324-9199-6D47B049A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07.04.2018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F4DDD8E7-D1D0-4640-BCD0-9EA219E91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3B0DCF91-5E87-42A6-BB4F-3414ADCF9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10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C9DA3C28-CD55-42BE-85C7-56DCE2E85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07.04.2018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CC942F14-FD25-486E-82C5-0A2DE54F6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E1ACAB71-F351-475D-9867-428C7607B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607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AD05568-ED24-4802-BD38-3A465BD83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DC25757-3D25-40E9-B630-07914E0DA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D996BEB5-8D31-4732-A5EC-807C6E9A17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E663805-78DB-4396-9736-08B0C4DAB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07.04.2018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4B47F4F-D780-4F72-A549-D880F7F7C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C788AD1-CD91-44FE-9C8A-71AB5B3CA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34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A94E75A-5C86-4319-92F5-ACDC7C155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D03A29EE-98B3-4E81-8648-E4AC61A511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B9B35A7-990A-4290-8727-907F47873D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AF80B9F-D7A5-4A7C-862B-DDB2F50C2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07.04.2018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C9E4C27-5F90-4E40-9BE5-F4B1E058E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AE4E2F6-FF63-4D01-9079-433908D93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165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83BF832-6E5B-4B56-8181-9A37F0BF5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2825C627-5A58-4D2F-A003-7C6AD98FC8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37DFDE4-E77B-4119-9346-631A7F267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07.04.2018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ED1F094-062B-4C28-BF53-EE368E02E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1A75D26-6DF2-43CA-A32F-F2027B5C6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529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D26B27B6-A6C7-427F-944A-C5D169C42E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D19BCCE5-4373-4C83-B998-FDCA8C7A9B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F3108E5-4769-4D39-8380-559D6657A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07.04.2018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EFEDF1-DD27-4027-BA4C-1A3FEB4E5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DC5FB-02CA-45F6-8C24-3672979D0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50818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ctrTitle"/>
          </p:nvPr>
        </p:nvSpPr>
        <p:spPr>
          <a:xfrm>
            <a:off x="0" y="163490"/>
            <a:ext cx="10363200" cy="693742"/>
          </a:xfrm>
          <a:prstGeom prst="rect">
            <a:avLst/>
          </a:prstGeom>
          <a:solidFill>
            <a:schemeClr val="tx2"/>
          </a:solidFill>
        </p:spPr>
        <p:txBody>
          <a:bodyPr>
            <a:normAutofit/>
          </a:bodyPr>
          <a:lstStyle>
            <a:lvl1pPr algn="l">
              <a:defRPr sz="22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Номер слайда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DC781-76EA-47BC-8765-1446AA3962C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234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CCA5EDB-E8F1-4151-83C1-B63162947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D61CFE8-4534-4B4E-A9E6-93AE29A6CF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E945DCF-130A-4386-8B70-100FE2BD21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E5E06-3F65-4E79-80F3-CCC8F2E85656}" type="datetimeFigureOut">
              <a:rPr lang="ru-RU" smtClean="0"/>
              <a:t>07.04.2018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8218078-8F4B-4106-8879-7D266B66EF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125C4E0-84A1-4E0E-81AF-EF37192AF9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084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EF9DFEF9-DDA1-43BE-A8C0-C0F185B43C7C}"/>
              </a:ext>
            </a:extLst>
          </p:cNvPr>
          <p:cNvSpPr/>
          <p:nvPr/>
        </p:nvSpPr>
        <p:spPr>
          <a:xfrm>
            <a:off x="1" y="6229535"/>
            <a:ext cx="121920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solidFill>
                  <a:srgbClr val="92D05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MA’RUZA </a:t>
            </a:r>
            <a:r>
              <a:rPr lang="en-US" b="1" dirty="0" smtClean="0">
                <a:solidFill>
                  <a:srgbClr val="92D05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2</a:t>
            </a:r>
            <a:r>
              <a:rPr lang="ru-RU" b="1" dirty="0" smtClean="0">
                <a:solidFill>
                  <a:srgbClr val="92D05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.</a:t>
            </a:r>
            <a:r>
              <a:rPr lang="en-US" b="1" dirty="0">
                <a:solidFill>
                  <a:srgbClr val="92D05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 ISSIQLIK ELEKTR STANSIYALARNING KLASSIFIKASIYASI</a:t>
            </a:r>
            <a:endParaRPr lang="ru-RU" sz="1600" b="1" dirty="0">
              <a:solidFill>
                <a:srgbClr val="92D050"/>
              </a:solidFill>
              <a:effectLst/>
              <a:latin typeface="Century Schoolbook" panose="020406040505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5477E46-CAF4-43CA-AA22-28B47C2C24F1}"/>
              </a:ext>
            </a:extLst>
          </p:cNvPr>
          <p:cNvSpPr txBox="1"/>
          <p:nvPr/>
        </p:nvSpPr>
        <p:spPr>
          <a:xfrm>
            <a:off x="0" y="169125"/>
            <a:ext cx="12192000" cy="2062103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TOSHKENT DAVLAT TEXNIKA UNIVERSITETI</a:t>
            </a:r>
          </a:p>
          <a:p>
            <a:pPr algn="ctr"/>
            <a:r>
              <a:rPr lang="en-US" sz="32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ENERGETIKA FAKULTETI</a:t>
            </a:r>
          </a:p>
          <a:p>
            <a:pPr algn="ctr"/>
            <a:r>
              <a:rPr lang="en-US" sz="32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“ISSIQLIK ENERGETIKASI” KAFEDRASI</a:t>
            </a:r>
          </a:p>
          <a:p>
            <a:pPr algn="ctr"/>
            <a:r>
              <a:rPr lang="en-US" sz="3200" b="1" dirty="0">
                <a:solidFill>
                  <a:srgbClr val="92D050"/>
                </a:solidFill>
              </a:rPr>
              <a:t>“ISSIQLIK ELEKTR STANSIYALARI”  FANIDAN</a:t>
            </a:r>
            <a:endParaRPr lang="ru-RU" b="1" dirty="0">
              <a:solidFill>
                <a:srgbClr val="92D050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ACCC5B14-E0DA-41D7-9FEB-87AE0779D98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23"/>
          <a:stretch/>
        </p:blipFill>
        <p:spPr>
          <a:xfrm>
            <a:off x="2556283" y="2231227"/>
            <a:ext cx="7396247" cy="3998307"/>
          </a:xfrm>
          <a:prstGeom prst="rect">
            <a:avLst/>
          </a:prstGeom>
        </p:spPr>
      </p:pic>
      <p:sp>
        <p:nvSpPr>
          <p:cNvPr id="8" name="Прямоугольник 7" hidden="1">
            <a:extLst>
              <a:ext uri="{FF2B5EF4-FFF2-40B4-BE49-F238E27FC236}">
                <a16:creationId xmlns:a16="http://schemas.microsoft.com/office/drawing/2014/main" xmlns="" id="{2548BC65-5E7E-42B6-8598-F38762D1BE1B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 hidden="1">
            <a:extLst>
              <a:ext uri="{FF2B5EF4-FFF2-40B4-BE49-F238E27FC236}">
                <a16:creationId xmlns:a16="http://schemas.microsoft.com/office/drawing/2014/main" xmlns="" id="{F3AE8977-6C5F-44FA-8FFA-509E99C1B312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 hidden="1">
            <a:extLst>
              <a:ext uri="{FF2B5EF4-FFF2-40B4-BE49-F238E27FC236}">
                <a16:creationId xmlns:a16="http://schemas.microsoft.com/office/drawing/2014/main" xmlns="" id="{417AF749-3752-40B1-821A-1B926D2BD997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Рукописный ввод 1"/>
              <p14:cNvContentPartPr/>
              <p14:nvPr/>
            </p14:nvContentPartPr>
            <p14:xfrm>
              <a:off x="7543800" y="5537160"/>
              <a:ext cx="360" cy="360"/>
            </p14:xfrm>
          </p:contentPart>
        </mc:Choice>
        <mc:Fallback xmlns="">
          <p:pic>
            <p:nvPicPr>
              <p:cNvPr id="2" name="Рукописный ввод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534440" y="552780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0079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Ð·Ð°ÐºÐ¾Ð½ Ð¾Ð± ÑÐ½ÐµÑÐ³Ð¾ÑÐ±ÐµÑÐµÐ¶ÐµÐ½Ð¸Ð¸ Ð² ÑÐ·Ð±ÐµÐºÐ¸ÑÑÐ°Ð½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2890" cy="3424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Ð·Ð°ÐºÐ¾Ð½ Ð¾Ð± ÑÐ½ÐµÑÐ³Ð¾ÑÐ±ÐµÑÐµÐ¶ÐµÐ½Ð¸Ð¸ Ð² ÑÐ·Ð±ÐµÐºÐ¸ÑÑÐ°Ð½Ð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890" y="0"/>
            <a:ext cx="6099110" cy="3424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Ð·Ð°ÐºÐ¾Ð½ Ð¾Ð± ÑÐ½ÐµÑÐ³Ð¾ÑÐ±ÐµÑÐµÐ¶ÐµÐ½Ð¸Ð¸ Ð² ÑÐ·Ð±ÐµÐºÐ¸ÑÑÐ°Ð½Ðµ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4334"/>
            <a:ext cx="6092890" cy="3433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Related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890" y="3424333"/>
            <a:ext cx="6092890" cy="3433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39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99" y="6548"/>
            <a:ext cx="5524500" cy="684212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690049" y="511352"/>
            <a:ext cx="5501951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 elеktr stаnsiyasining </a:t>
            </a:r>
            <a:endParaRPr lang="en-US" sz="2400" b="1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z-Cyrl-UZ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elеmеntlаri </a:t>
            </a:r>
            <a:r>
              <a:rPr lang="uz-Cyrl-UZ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bilаn kеltirilgаn sхеmаsi.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625475"/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yoqilg’ini kеltirish; </a:t>
            </a:r>
            <a:endParaRPr lang="en-US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625475"/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o’tхоnа kаmеrаsi; </a:t>
            </a:r>
            <a:endParaRPr lang="en-US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625475"/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ekоnоmаyzеr; </a:t>
            </a:r>
            <a:endParaRPr lang="en-US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625475"/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hаvо qizdirgich qurilmаsi; </a:t>
            </a:r>
            <a:endParaRPr lang="en-US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625475"/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hаvоni kеltirish; </a:t>
            </a:r>
            <a:endParaRPr lang="en-US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625475"/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yuqоri bоsimli qizdirgich; </a:t>
            </a:r>
            <a:endParaRPr lang="en-US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625475"/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tutun gаzlаrini tоzаlаsh qurilmаsi; </a:t>
            </a:r>
            <a:endParaRPr lang="en-US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625475"/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tutun quvuri; </a:t>
            </a:r>
            <a:endParaRPr lang="en-US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625475"/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9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dеаerаtоr; </a:t>
            </a:r>
            <a:endParaRPr lang="en-US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625475"/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pаst bоsimli qizdirgich; </a:t>
            </a:r>
            <a:endParaRPr lang="en-US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625475"/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11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kоndеnsаtоr; </a:t>
            </a:r>
            <a:endParaRPr lang="en-US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625475"/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12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bug’ qоzоni; </a:t>
            </a:r>
            <a:endParaRPr lang="en-US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625475"/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13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grаdirnya; </a:t>
            </a:r>
            <a:endParaRPr lang="en-US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625475"/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14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ishlаtib bo’lingаn bug’; </a:t>
            </a:r>
            <a:endParaRPr lang="en-US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625475"/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15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elеktr gеnеrаtоr; </a:t>
            </a:r>
            <a:endParaRPr lang="en-US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625475"/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16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yuqоri bоsimli silindr; </a:t>
            </a:r>
            <a:endParaRPr lang="en-US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625475"/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17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pаst bоsimli silindr.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9821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125" y="0"/>
            <a:ext cx="942975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10139" y="289249"/>
            <a:ext cx="8313575" cy="52322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stansiyaning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39134" y="1607975"/>
            <a:ext cx="1987226" cy="52322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Bug’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814318" y="3167390"/>
            <a:ext cx="1831910" cy="52322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Generator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84356" y="1931140"/>
            <a:ext cx="2061872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Transformator</a:t>
            </a:r>
            <a:endParaRPr lang="en-US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43738" y="4371032"/>
            <a:ext cx="1402703" cy="52322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Yoqilg’i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26293" y="5238779"/>
            <a:ext cx="1402703" cy="52322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Nasos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77640" y="4320057"/>
            <a:ext cx="1184792" cy="52322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89032" y="2187179"/>
            <a:ext cx="1539551" cy="52322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Turbina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50893" y="848584"/>
            <a:ext cx="1539551" cy="52322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Liniya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 rot="16200000">
            <a:off x="1369875" y="2971097"/>
            <a:ext cx="1987226" cy="52322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Bug’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qozoni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346206" y="4650242"/>
            <a:ext cx="2264326" cy="52322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Kondensator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12966" y="5220117"/>
            <a:ext cx="1226977" cy="541882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Nasos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584356" y="5693853"/>
            <a:ext cx="1226977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endParaRPr lang="en-US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0287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422" y="27980"/>
            <a:ext cx="10607919" cy="54821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5862935"/>
            <a:ext cx="1219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Аtоm elеktr stаnsiyasining elеmеntlаri bilаn kеltirilgаn sхеmаsi. </a:t>
            </a:r>
            <a:endParaRPr lang="en-US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bоshqаruv o’zаkli rеаktоr; 2 – rеаktоr binоsi; 3 – bug’ qоzоni; </a:t>
            </a:r>
            <a:endParaRPr lang="en-US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bug’ </a:t>
            </a:r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turbinаsi;</a:t>
            </a:r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elеktr gеnеrаtоr; </a:t>
            </a:r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sоvutish qurilmаsi; 7 – kоndеnsаtоr.</a:t>
            </a:r>
            <a:endParaRPr 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36914" y="503853"/>
            <a:ext cx="2341984" cy="391886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6018244" y="2099387"/>
            <a:ext cx="2341984" cy="391886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9778481" y="3694923"/>
            <a:ext cx="2341984" cy="895738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7081934" y="4900229"/>
            <a:ext cx="2341984" cy="391886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4707789" y="3536304"/>
            <a:ext cx="1166326" cy="391886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428079" y="4508343"/>
            <a:ext cx="1166326" cy="391886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144450" y="3379341"/>
            <a:ext cx="943981" cy="391886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446741" y="1726163"/>
            <a:ext cx="943981" cy="391886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2121619" y="1707500"/>
            <a:ext cx="1731924" cy="177279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2981622" y="1866117"/>
            <a:ext cx="1057046" cy="214608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1766772" y="1436852"/>
            <a:ext cx="5260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1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81444" y="49899"/>
            <a:ext cx="478258" cy="57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2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722749" y="1611073"/>
            <a:ext cx="357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3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8" name="Стрелка вправо 17"/>
          <p:cNvSpPr/>
          <p:nvPr/>
        </p:nvSpPr>
        <p:spPr>
          <a:xfrm rot="3486655">
            <a:off x="2829844" y="2097786"/>
            <a:ext cx="607008" cy="347733"/>
          </a:xfrm>
          <a:prstGeom prst="rightArrow">
            <a:avLst>
              <a:gd name="adj1" fmla="val 42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Стрелка вправо 18"/>
          <p:cNvSpPr/>
          <p:nvPr/>
        </p:nvSpPr>
        <p:spPr>
          <a:xfrm rot="3486655">
            <a:off x="1901451" y="561563"/>
            <a:ext cx="607008" cy="347733"/>
          </a:xfrm>
          <a:prstGeom prst="rightArrow">
            <a:avLst>
              <a:gd name="adj1" fmla="val 42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Стрелка вправо 19"/>
          <p:cNvSpPr/>
          <p:nvPr/>
        </p:nvSpPr>
        <p:spPr>
          <a:xfrm rot="6502263">
            <a:off x="1502124" y="1971819"/>
            <a:ext cx="607008" cy="347733"/>
          </a:xfrm>
          <a:prstGeom prst="rightArrow">
            <a:avLst>
              <a:gd name="adj1" fmla="val 42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Стрелка вправо 20"/>
          <p:cNvSpPr/>
          <p:nvPr/>
        </p:nvSpPr>
        <p:spPr>
          <a:xfrm rot="7669822">
            <a:off x="5504252" y="1944182"/>
            <a:ext cx="607008" cy="347733"/>
          </a:xfrm>
          <a:prstGeom prst="rightArrow">
            <a:avLst>
              <a:gd name="adj1" fmla="val 42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Стрелка вправо 21"/>
          <p:cNvSpPr/>
          <p:nvPr/>
        </p:nvSpPr>
        <p:spPr>
          <a:xfrm rot="7669822">
            <a:off x="7533754" y="2057267"/>
            <a:ext cx="607008" cy="347733"/>
          </a:xfrm>
          <a:prstGeom prst="rightArrow">
            <a:avLst>
              <a:gd name="adj1" fmla="val 42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5906579" y="1412321"/>
            <a:ext cx="5260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4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911162" y="1534529"/>
            <a:ext cx="5260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5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380035" y="3694923"/>
            <a:ext cx="5260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6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6" name="Стрелка вправо 25"/>
          <p:cNvSpPr/>
          <p:nvPr/>
        </p:nvSpPr>
        <p:spPr>
          <a:xfrm rot="10092656">
            <a:off x="9798449" y="3867411"/>
            <a:ext cx="607008" cy="347733"/>
          </a:xfrm>
          <a:prstGeom prst="rightArrow">
            <a:avLst>
              <a:gd name="adj1" fmla="val 42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7634646" y="4900229"/>
            <a:ext cx="5260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7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8" name="Стрелка вправо 27"/>
          <p:cNvSpPr/>
          <p:nvPr/>
        </p:nvSpPr>
        <p:spPr>
          <a:xfrm rot="12088228">
            <a:off x="7076077" y="4840642"/>
            <a:ext cx="607008" cy="347733"/>
          </a:xfrm>
          <a:prstGeom prst="rightArrow">
            <a:avLst>
              <a:gd name="adj1" fmla="val 42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782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314" y="0"/>
            <a:ext cx="8201608" cy="53277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0" y="5333438"/>
            <a:ext cx="12192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0"/>
              </a:spcAft>
              <a:tabLst>
                <a:tab pos="734695" algn="l"/>
              </a:tabLst>
            </a:pPr>
            <a:r>
              <a:rPr lang="uz-Cyrl-UZ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Bug’-gаz turbinаli qurаmа usuldа qurilgаn issiqlik stаnsiyasi: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– qоzоn utilizаtоr; 2 – gаz turbinаsi; 3 – elеktr gеnеrаtоr; 4 </a:t>
            </a:r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trаnsfоrmаtоrlаr; 5 – bug’ turbinаsi; </a:t>
            </a:r>
            <a:endParaRPr lang="en-US" sz="20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 – kоndеnsаtоr; 7 – grаdirnya; 8 – hаvо filtri; </a:t>
            </a:r>
            <a:r>
              <a:rPr lang="uz-Cyrl-UZ" sz="20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 – tоzаlаngаn tаbiiy gаz</a:t>
            </a:r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uz-Cyrl-UZ" sz="2000" b="1" dirty="0" smtClean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 – hаvо</a:t>
            </a:r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en-US" sz="20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z-Cyrl-UZ" sz="2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 – yuqоri hаrоrаtli tutun gаzlаri</a:t>
            </a:r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0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uz-Cyrl-UZ" sz="20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yuqоri bоsimli bug’</a:t>
            </a:r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uz-Cyrl-UZ" sz="2000" b="1" dirty="0" smtClean="0">
                <a:solidFill>
                  <a:srgbClr val="92D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 – suv; </a:t>
            </a:r>
            <a:r>
              <a:rPr lang="uz-Cyrl-UZ" sz="2000" b="1" dirty="0" smtClean="0">
                <a:solidFill>
                  <a:srgbClr val="FFC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 – bug’</a:t>
            </a:r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53136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Related imag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2094" y="18658"/>
            <a:ext cx="9787812" cy="626891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0" y="6268913"/>
            <a:ext cx="1219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Nаvоiy IES dа quvvаti 450 MVt li bug’-gаz turbinаli </a:t>
            </a:r>
            <a:r>
              <a:rPr lang="uz-Cyrl-UZ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qurilmаlаr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5863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185" y="261045"/>
            <a:ext cx="8229569" cy="604373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306035" y="6304776"/>
            <a:ext cx="62678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z-Cyrl-UZ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 elеktr mаrkаzining tехnоlоgik sхеmаsi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915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/>
          <p:nvPr/>
        </p:nvSpPr>
        <p:spPr>
          <a:xfrm>
            <a:off x="3737610" y="1827214"/>
            <a:ext cx="1032510" cy="905827"/>
          </a:xfrm>
          <a:custGeom>
            <a:avLst/>
            <a:gdLst>
              <a:gd name="connsiteX0" fmla="*/ 7620 w 1051560"/>
              <a:gd name="connsiteY0" fmla="*/ 899160 h 929640"/>
              <a:gd name="connsiteX1" fmla="*/ 0 w 1051560"/>
              <a:gd name="connsiteY1" fmla="*/ 396240 h 929640"/>
              <a:gd name="connsiteX2" fmla="*/ 251460 w 1051560"/>
              <a:gd name="connsiteY2" fmla="*/ 182880 h 929640"/>
              <a:gd name="connsiteX3" fmla="*/ 251460 w 1051560"/>
              <a:gd name="connsiteY3" fmla="*/ 365760 h 929640"/>
              <a:gd name="connsiteX4" fmla="*/ 472440 w 1051560"/>
              <a:gd name="connsiteY4" fmla="*/ 175260 h 929640"/>
              <a:gd name="connsiteX5" fmla="*/ 464820 w 1051560"/>
              <a:gd name="connsiteY5" fmla="*/ 472440 h 929640"/>
              <a:gd name="connsiteX6" fmla="*/ 739140 w 1051560"/>
              <a:gd name="connsiteY6" fmla="*/ 464820 h 929640"/>
              <a:gd name="connsiteX7" fmla="*/ 723900 w 1051560"/>
              <a:gd name="connsiteY7" fmla="*/ 7620 h 929640"/>
              <a:gd name="connsiteX8" fmla="*/ 853440 w 1051560"/>
              <a:gd name="connsiteY8" fmla="*/ 7620 h 929640"/>
              <a:gd name="connsiteX9" fmla="*/ 838200 w 1051560"/>
              <a:gd name="connsiteY9" fmla="*/ 464820 h 929640"/>
              <a:gd name="connsiteX10" fmla="*/ 937260 w 1051560"/>
              <a:gd name="connsiteY10" fmla="*/ 464820 h 929640"/>
              <a:gd name="connsiteX11" fmla="*/ 929640 w 1051560"/>
              <a:gd name="connsiteY11" fmla="*/ 0 h 929640"/>
              <a:gd name="connsiteX12" fmla="*/ 1043940 w 1051560"/>
              <a:gd name="connsiteY12" fmla="*/ 0 h 929640"/>
              <a:gd name="connsiteX13" fmla="*/ 1051560 w 1051560"/>
              <a:gd name="connsiteY13" fmla="*/ 929640 h 929640"/>
              <a:gd name="connsiteX14" fmla="*/ 7620 w 1051560"/>
              <a:gd name="connsiteY14" fmla="*/ 899160 h 929640"/>
              <a:gd name="connsiteX0" fmla="*/ 1176 w 1051560"/>
              <a:gd name="connsiteY0" fmla="*/ 922412 h 929640"/>
              <a:gd name="connsiteX1" fmla="*/ 0 w 1051560"/>
              <a:gd name="connsiteY1" fmla="*/ 396240 h 929640"/>
              <a:gd name="connsiteX2" fmla="*/ 251460 w 1051560"/>
              <a:gd name="connsiteY2" fmla="*/ 182880 h 929640"/>
              <a:gd name="connsiteX3" fmla="*/ 251460 w 1051560"/>
              <a:gd name="connsiteY3" fmla="*/ 365760 h 929640"/>
              <a:gd name="connsiteX4" fmla="*/ 472440 w 1051560"/>
              <a:gd name="connsiteY4" fmla="*/ 175260 h 929640"/>
              <a:gd name="connsiteX5" fmla="*/ 464820 w 1051560"/>
              <a:gd name="connsiteY5" fmla="*/ 472440 h 929640"/>
              <a:gd name="connsiteX6" fmla="*/ 739140 w 1051560"/>
              <a:gd name="connsiteY6" fmla="*/ 464820 h 929640"/>
              <a:gd name="connsiteX7" fmla="*/ 723900 w 1051560"/>
              <a:gd name="connsiteY7" fmla="*/ 7620 h 929640"/>
              <a:gd name="connsiteX8" fmla="*/ 853440 w 1051560"/>
              <a:gd name="connsiteY8" fmla="*/ 7620 h 929640"/>
              <a:gd name="connsiteX9" fmla="*/ 838200 w 1051560"/>
              <a:gd name="connsiteY9" fmla="*/ 464820 h 929640"/>
              <a:gd name="connsiteX10" fmla="*/ 937260 w 1051560"/>
              <a:gd name="connsiteY10" fmla="*/ 464820 h 929640"/>
              <a:gd name="connsiteX11" fmla="*/ 929640 w 1051560"/>
              <a:gd name="connsiteY11" fmla="*/ 0 h 929640"/>
              <a:gd name="connsiteX12" fmla="*/ 1043940 w 1051560"/>
              <a:gd name="connsiteY12" fmla="*/ 0 h 929640"/>
              <a:gd name="connsiteX13" fmla="*/ 1051560 w 1051560"/>
              <a:gd name="connsiteY13" fmla="*/ 929640 h 929640"/>
              <a:gd name="connsiteX14" fmla="*/ 1176 w 1051560"/>
              <a:gd name="connsiteY14" fmla="*/ 922412 h 929640"/>
              <a:gd name="connsiteX0" fmla="*/ 0 w 1050384"/>
              <a:gd name="connsiteY0" fmla="*/ 922412 h 929640"/>
              <a:gd name="connsiteX1" fmla="*/ 17874 w 1050384"/>
              <a:gd name="connsiteY1" fmla="*/ 401002 h 929640"/>
              <a:gd name="connsiteX2" fmla="*/ 250284 w 1050384"/>
              <a:gd name="connsiteY2" fmla="*/ 182880 h 929640"/>
              <a:gd name="connsiteX3" fmla="*/ 250284 w 1050384"/>
              <a:gd name="connsiteY3" fmla="*/ 365760 h 929640"/>
              <a:gd name="connsiteX4" fmla="*/ 471264 w 1050384"/>
              <a:gd name="connsiteY4" fmla="*/ 175260 h 929640"/>
              <a:gd name="connsiteX5" fmla="*/ 463644 w 1050384"/>
              <a:gd name="connsiteY5" fmla="*/ 472440 h 929640"/>
              <a:gd name="connsiteX6" fmla="*/ 737964 w 1050384"/>
              <a:gd name="connsiteY6" fmla="*/ 464820 h 929640"/>
              <a:gd name="connsiteX7" fmla="*/ 722724 w 1050384"/>
              <a:gd name="connsiteY7" fmla="*/ 7620 h 929640"/>
              <a:gd name="connsiteX8" fmla="*/ 852264 w 1050384"/>
              <a:gd name="connsiteY8" fmla="*/ 7620 h 929640"/>
              <a:gd name="connsiteX9" fmla="*/ 837024 w 1050384"/>
              <a:gd name="connsiteY9" fmla="*/ 464820 h 929640"/>
              <a:gd name="connsiteX10" fmla="*/ 936084 w 1050384"/>
              <a:gd name="connsiteY10" fmla="*/ 464820 h 929640"/>
              <a:gd name="connsiteX11" fmla="*/ 928464 w 1050384"/>
              <a:gd name="connsiteY11" fmla="*/ 0 h 929640"/>
              <a:gd name="connsiteX12" fmla="*/ 1042764 w 1050384"/>
              <a:gd name="connsiteY12" fmla="*/ 0 h 929640"/>
              <a:gd name="connsiteX13" fmla="*/ 1050384 w 1050384"/>
              <a:gd name="connsiteY13" fmla="*/ 929640 h 929640"/>
              <a:gd name="connsiteX14" fmla="*/ 0 w 1050384"/>
              <a:gd name="connsiteY14" fmla="*/ 922412 h 929640"/>
              <a:gd name="connsiteX0" fmla="*/ 1176 w 1032510"/>
              <a:gd name="connsiteY0" fmla="*/ 922412 h 929640"/>
              <a:gd name="connsiteX1" fmla="*/ 0 w 1032510"/>
              <a:gd name="connsiteY1" fmla="*/ 401002 h 929640"/>
              <a:gd name="connsiteX2" fmla="*/ 232410 w 1032510"/>
              <a:gd name="connsiteY2" fmla="*/ 182880 h 929640"/>
              <a:gd name="connsiteX3" fmla="*/ 232410 w 1032510"/>
              <a:gd name="connsiteY3" fmla="*/ 365760 h 929640"/>
              <a:gd name="connsiteX4" fmla="*/ 453390 w 1032510"/>
              <a:gd name="connsiteY4" fmla="*/ 175260 h 929640"/>
              <a:gd name="connsiteX5" fmla="*/ 445770 w 1032510"/>
              <a:gd name="connsiteY5" fmla="*/ 472440 h 929640"/>
              <a:gd name="connsiteX6" fmla="*/ 720090 w 1032510"/>
              <a:gd name="connsiteY6" fmla="*/ 464820 h 929640"/>
              <a:gd name="connsiteX7" fmla="*/ 704850 w 1032510"/>
              <a:gd name="connsiteY7" fmla="*/ 7620 h 929640"/>
              <a:gd name="connsiteX8" fmla="*/ 834390 w 1032510"/>
              <a:gd name="connsiteY8" fmla="*/ 7620 h 929640"/>
              <a:gd name="connsiteX9" fmla="*/ 819150 w 1032510"/>
              <a:gd name="connsiteY9" fmla="*/ 464820 h 929640"/>
              <a:gd name="connsiteX10" fmla="*/ 918210 w 1032510"/>
              <a:gd name="connsiteY10" fmla="*/ 464820 h 929640"/>
              <a:gd name="connsiteX11" fmla="*/ 910590 w 1032510"/>
              <a:gd name="connsiteY11" fmla="*/ 0 h 929640"/>
              <a:gd name="connsiteX12" fmla="*/ 1024890 w 1032510"/>
              <a:gd name="connsiteY12" fmla="*/ 0 h 929640"/>
              <a:gd name="connsiteX13" fmla="*/ 1032510 w 1032510"/>
              <a:gd name="connsiteY13" fmla="*/ 929640 h 929640"/>
              <a:gd name="connsiteX14" fmla="*/ 1176 w 1032510"/>
              <a:gd name="connsiteY14" fmla="*/ 922412 h 929640"/>
              <a:gd name="connsiteX0" fmla="*/ 1176 w 1032510"/>
              <a:gd name="connsiteY0" fmla="*/ 922412 h 929640"/>
              <a:gd name="connsiteX1" fmla="*/ 0 w 1032510"/>
              <a:gd name="connsiteY1" fmla="*/ 401002 h 929640"/>
              <a:gd name="connsiteX2" fmla="*/ 232410 w 1032510"/>
              <a:gd name="connsiteY2" fmla="*/ 182880 h 929640"/>
              <a:gd name="connsiteX3" fmla="*/ 232410 w 1032510"/>
              <a:gd name="connsiteY3" fmla="*/ 365760 h 929640"/>
              <a:gd name="connsiteX4" fmla="*/ 453390 w 1032510"/>
              <a:gd name="connsiteY4" fmla="*/ 175260 h 929640"/>
              <a:gd name="connsiteX5" fmla="*/ 445770 w 1032510"/>
              <a:gd name="connsiteY5" fmla="*/ 472440 h 929640"/>
              <a:gd name="connsiteX6" fmla="*/ 701040 w 1032510"/>
              <a:gd name="connsiteY6" fmla="*/ 460057 h 929640"/>
              <a:gd name="connsiteX7" fmla="*/ 704850 w 1032510"/>
              <a:gd name="connsiteY7" fmla="*/ 7620 h 929640"/>
              <a:gd name="connsiteX8" fmla="*/ 834390 w 1032510"/>
              <a:gd name="connsiteY8" fmla="*/ 7620 h 929640"/>
              <a:gd name="connsiteX9" fmla="*/ 819150 w 1032510"/>
              <a:gd name="connsiteY9" fmla="*/ 464820 h 929640"/>
              <a:gd name="connsiteX10" fmla="*/ 918210 w 1032510"/>
              <a:gd name="connsiteY10" fmla="*/ 464820 h 929640"/>
              <a:gd name="connsiteX11" fmla="*/ 910590 w 1032510"/>
              <a:gd name="connsiteY11" fmla="*/ 0 h 929640"/>
              <a:gd name="connsiteX12" fmla="*/ 1024890 w 1032510"/>
              <a:gd name="connsiteY12" fmla="*/ 0 h 929640"/>
              <a:gd name="connsiteX13" fmla="*/ 1032510 w 1032510"/>
              <a:gd name="connsiteY13" fmla="*/ 929640 h 929640"/>
              <a:gd name="connsiteX14" fmla="*/ 1176 w 1032510"/>
              <a:gd name="connsiteY14" fmla="*/ 922412 h 929640"/>
              <a:gd name="connsiteX0" fmla="*/ 1176 w 1032510"/>
              <a:gd name="connsiteY0" fmla="*/ 922412 h 929640"/>
              <a:gd name="connsiteX1" fmla="*/ 0 w 1032510"/>
              <a:gd name="connsiteY1" fmla="*/ 401002 h 929640"/>
              <a:gd name="connsiteX2" fmla="*/ 232410 w 1032510"/>
              <a:gd name="connsiteY2" fmla="*/ 182880 h 929640"/>
              <a:gd name="connsiteX3" fmla="*/ 232410 w 1032510"/>
              <a:gd name="connsiteY3" fmla="*/ 365760 h 929640"/>
              <a:gd name="connsiteX4" fmla="*/ 453390 w 1032510"/>
              <a:gd name="connsiteY4" fmla="*/ 175260 h 929640"/>
              <a:gd name="connsiteX5" fmla="*/ 445770 w 1032510"/>
              <a:gd name="connsiteY5" fmla="*/ 458152 h 929640"/>
              <a:gd name="connsiteX6" fmla="*/ 701040 w 1032510"/>
              <a:gd name="connsiteY6" fmla="*/ 460057 h 929640"/>
              <a:gd name="connsiteX7" fmla="*/ 704850 w 1032510"/>
              <a:gd name="connsiteY7" fmla="*/ 7620 h 929640"/>
              <a:gd name="connsiteX8" fmla="*/ 834390 w 1032510"/>
              <a:gd name="connsiteY8" fmla="*/ 7620 h 929640"/>
              <a:gd name="connsiteX9" fmla="*/ 819150 w 1032510"/>
              <a:gd name="connsiteY9" fmla="*/ 464820 h 929640"/>
              <a:gd name="connsiteX10" fmla="*/ 918210 w 1032510"/>
              <a:gd name="connsiteY10" fmla="*/ 464820 h 929640"/>
              <a:gd name="connsiteX11" fmla="*/ 910590 w 1032510"/>
              <a:gd name="connsiteY11" fmla="*/ 0 h 929640"/>
              <a:gd name="connsiteX12" fmla="*/ 1024890 w 1032510"/>
              <a:gd name="connsiteY12" fmla="*/ 0 h 929640"/>
              <a:gd name="connsiteX13" fmla="*/ 1032510 w 1032510"/>
              <a:gd name="connsiteY13" fmla="*/ 929640 h 929640"/>
              <a:gd name="connsiteX14" fmla="*/ 1176 w 1032510"/>
              <a:gd name="connsiteY14" fmla="*/ 922412 h 929640"/>
              <a:gd name="connsiteX0" fmla="*/ 1176 w 1032510"/>
              <a:gd name="connsiteY0" fmla="*/ 922412 h 929640"/>
              <a:gd name="connsiteX1" fmla="*/ 0 w 1032510"/>
              <a:gd name="connsiteY1" fmla="*/ 401002 h 929640"/>
              <a:gd name="connsiteX2" fmla="*/ 232410 w 1032510"/>
              <a:gd name="connsiteY2" fmla="*/ 182880 h 929640"/>
              <a:gd name="connsiteX3" fmla="*/ 232410 w 1032510"/>
              <a:gd name="connsiteY3" fmla="*/ 365760 h 929640"/>
              <a:gd name="connsiteX4" fmla="*/ 453390 w 1032510"/>
              <a:gd name="connsiteY4" fmla="*/ 175260 h 929640"/>
              <a:gd name="connsiteX5" fmla="*/ 445770 w 1032510"/>
              <a:gd name="connsiteY5" fmla="*/ 458152 h 929640"/>
              <a:gd name="connsiteX6" fmla="*/ 701040 w 1032510"/>
              <a:gd name="connsiteY6" fmla="*/ 460057 h 929640"/>
              <a:gd name="connsiteX7" fmla="*/ 704850 w 1032510"/>
              <a:gd name="connsiteY7" fmla="*/ 7620 h 929640"/>
              <a:gd name="connsiteX8" fmla="*/ 834390 w 1032510"/>
              <a:gd name="connsiteY8" fmla="*/ 26670 h 929640"/>
              <a:gd name="connsiteX9" fmla="*/ 819150 w 1032510"/>
              <a:gd name="connsiteY9" fmla="*/ 464820 h 929640"/>
              <a:gd name="connsiteX10" fmla="*/ 918210 w 1032510"/>
              <a:gd name="connsiteY10" fmla="*/ 464820 h 929640"/>
              <a:gd name="connsiteX11" fmla="*/ 910590 w 1032510"/>
              <a:gd name="connsiteY11" fmla="*/ 0 h 929640"/>
              <a:gd name="connsiteX12" fmla="*/ 1024890 w 1032510"/>
              <a:gd name="connsiteY12" fmla="*/ 0 h 929640"/>
              <a:gd name="connsiteX13" fmla="*/ 1032510 w 1032510"/>
              <a:gd name="connsiteY13" fmla="*/ 929640 h 929640"/>
              <a:gd name="connsiteX14" fmla="*/ 1176 w 1032510"/>
              <a:gd name="connsiteY14" fmla="*/ 922412 h 929640"/>
              <a:gd name="connsiteX0" fmla="*/ 1176 w 1032510"/>
              <a:gd name="connsiteY0" fmla="*/ 922412 h 929640"/>
              <a:gd name="connsiteX1" fmla="*/ 0 w 1032510"/>
              <a:gd name="connsiteY1" fmla="*/ 401002 h 929640"/>
              <a:gd name="connsiteX2" fmla="*/ 232410 w 1032510"/>
              <a:gd name="connsiteY2" fmla="*/ 182880 h 929640"/>
              <a:gd name="connsiteX3" fmla="*/ 232410 w 1032510"/>
              <a:gd name="connsiteY3" fmla="*/ 365760 h 929640"/>
              <a:gd name="connsiteX4" fmla="*/ 453390 w 1032510"/>
              <a:gd name="connsiteY4" fmla="*/ 175260 h 929640"/>
              <a:gd name="connsiteX5" fmla="*/ 445770 w 1032510"/>
              <a:gd name="connsiteY5" fmla="*/ 458152 h 929640"/>
              <a:gd name="connsiteX6" fmla="*/ 701040 w 1032510"/>
              <a:gd name="connsiteY6" fmla="*/ 460057 h 929640"/>
              <a:gd name="connsiteX7" fmla="*/ 695325 w 1032510"/>
              <a:gd name="connsiteY7" fmla="*/ 31433 h 929640"/>
              <a:gd name="connsiteX8" fmla="*/ 834390 w 1032510"/>
              <a:gd name="connsiteY8" fmla="*/ 26670 h 929640"/>
              <a:gd name="connsiteX9" fmla="*/ 819150 w 1032510"/>
              <a:gd name="connsiteY9" fmla="*/ 464820 h 929640"/>
              <a:gd name="connsiteX10" fmla="*/ 918210 w 1032510"/>
              <a:gd name="connsiteY10" fmla="*/ 464820 h 929640"/>
              <a:gd name="connsiteX11" fmla="*/ 910590 w 1032510"/>
              <a:gd name="connsiteY11" fmla="*/ 0 h 929640"/>
              <a:gd name="connsiteX12" fmla="*/ 1024890 w 1032510"/>
              <a:gd name="connsiteY12" fmla="*/ 0 h 929640"/>
              <a:gd name="connsiteX13" fmla="*/ 1032510 w 1032510"/>
              <a:gd name="connsiteY13" fmla="*/ 929640 h 929640"/>
              <a:gd name="connsiteX14" fmla="*/ 1176 w 1032510"/>
              <a:gd name="connsiteY14" fmla="*/ 922412 h 929640"/>
              <a:gd name="connsiteX0" fmla="*/ 1176 w 1032510"/>
              <a:gd name="connsiteY0" fmla="*/ 922412 h 929640"/>
              <a:gd name="connsiteX1" fmla="*/ 0 w 1032510"/>
              <a:gd name="connsiteY1" fmla="*/ 401002 h 929640"/>
              <a:gd name="connsiteX2" fmla="*/ 232410 w 1032510"/>
              <a:gd name="connsiteY2" fmla="*/ 182880 h 929640"/>
              <a:gd name="connsiteX3" fmla="*/ 232410 w 1032510"/>
              <a:gd name="connsiteY3" fmla="*/ 365760 h 929640"/>
              <a:gd name="connsiteX4" fmla="*/ 453390 w 1032510"/>
              <a:gd name="connsiteY4" fmla="*/ 175260 h 929640"/>
              <a:gd name="connsiteX5" fmla="*/ 445770 w 1032510"/>
              <a:gd name="connsiteY5" fmla="*/ 458152 h 929640"/>
              <a:gd name="connsiteX6" fmla="*/ 701040 w 1032510"/>
              <a:gd name="connsiteY6" fmla="*/ 460057 h 929640"/>
              <a:gd name="connsiteX7" fmla="*/ 695325 w 1032510"/>
              <a:gd name="connsiteY7" fmla="*/ 31433 h 929640"/>
              <a:gd name="connsiteX8" fmla="*/ 834390 w 1032510"/>
              <a:gd name="connsiteY8" fmla="*/ 26670 h 929640"/>
              <a:gd name="connsiteX9" fmla="*/ 838200 w 1032510"/>
              <a:gd name="connsiteY9" fmla="*/ 464820 h 929640"/>
              <a:gd name="connsiteX10" fmla="*/ 918210 w 1032510"/>
              <a:gd name="connsiteY10" fmla="*/ 464820 h 929640"/>
              <a:gd name="connsiteX11" fmla="*/ 910590 w 1032510"/>
              <a:gd name="connsiteY11" fmla="*/ 0 h 929640"/>
              <a:gd name="connsiteX12" fmla="*/ 1024890 w 1032510"/>
              <a:gd name="connsiteY12" fmla="*/ 0 h 929640"/>
              <a:gd name="connsiteX13" fmla="*/ 1032510 w 1032510"/>
              <a:gd name="connsiteY13" fmla="*/ 929640 h 929640"/>
              <a:gd name="connsiteX14" fmla="*/ 1176 w 1032510"/>
              <a:gd name="connsiteY14" fmla="*/ 922412 h 929640"/>
              <a:gd name="connsiteX0" fmla="*/ 1176 w 1032510"/>
              <a:gd name="connsiteY0" fmla="*/ 922412 h 929640"/>
              <a:gd name="connsiteX1" fmla="*/ 0 w 1032510"/>
              <a:gd name="connsiteY1" fmla="*/ 401002 h 929640"/>
              <a:gd name="connsiteX2" fmla="*/ 232410 w 1032510"/>
              <a:gd name="connsiteY2" fmla="*/ 182880 h 929640"/>
              <a:gd name="connsiteX3" fmla="*/ 232410 w 1032510"/>
              <a:gd name="connsiteY3" fmla="*/ 365760 h 929640"/>
              <a:gd name="connsiteX4" fmla="*/ 453390 w 1032510"/>
              <a:gd name="connsiteY4" fmla="*/ 175260 h 929640"/>
              <a:gd name="connsiteX5" fmla="*/ 445770 w 1032510"/>
              <a:gd name="connsiteY5" fmla="*/ 458152 h 929640"/>
              <a:gd name="connsiteX6" fmla="*/ 701040 w 1032510"/>
              <a:gd name="connsiteY6" fmla="*/ 460057 h 929640"/>
              <a:gd name="connsiteX7" fmla="*/ 695325 w 1032510"/>
              <a:gd name="connsiteY7" fmla="*/ 31433 h 929640"/>
              <a:gd name="connsiteX8" fmla="*/ 834390 w 1032510"/>
              <a:gd name="connsiteY8" fmla="*/ 26670 h 929640"/>
              <a:gd name="connsiteX9" fmla="*/ 838200 w 1032510"/>
              <a:gd name="connsiteY9" fmla="*/ 464820 h 929640"/>
              <a:gd name="connsiteX10" fmla="*/ 918210 w 1032510"/>
              <a:gd name="connsiteY10" fmla="*/ 464820 h 929640"/>
              <a:gd name="connsiteX11" fmla="*/ 901065 w 1032510"/>
              <a:gd name="connsiteY11" fmla="*/ 23813 h 929640"/>
              <a:gd name="connsiteX12" fmla="*/ 1024890 w 1032510"/>
              <a:gd name="connsiteY12" fmla="*/ 0 h 929640"/>
              <a:gd name="connsiteX13" fmla="*/ 1032510 w 1032510"/>
              <a:gd name="connsiteY13" fmla="*/ 929640 h 929640"/>
              <a:gd name="connsiteX14" fmla="*/ 1176 w 1032510"/>
              <a:gd name="connsiteY14" fmla="*/ 922412 h 929640"/>
              <a:gd name="connsiteX0" fmla="*/ 1176 w 1032510"/>
              <a:gd name="connsiteY0" fmla="*/ 922412 h 929640"/>
              <a:gd name="connsiteX1" fmla="*/ 0 w 1032510"/>
              <a:gd name="connsiteY1" fmla="*/ 401002 h 929640"/>
              <a:gd name="connsiteX2" fmla="*/ 232410 w 1032510"/>
              <a:gd name="connsiteY2" fmla="*/ 182880 h 929640"/>
              <a:gd name="connsiteX3" fmla="*/ 232410 w 1032510"/>
              <a:gd name="connsiteY3" fmla="*/ 365760 h 929640"/>
              <a:gd name="connsiteX4" fmla="*/ 453390 w 1032510"/>
              <a:gd name="connsiteY4" fmla="*/ 175260 h 929640"/>
              <a:gd name="connsiteX5" fmla="*/ 445770 w 1032510"/>
              <a:gd name="connsiteY5" fmla="*/ 458152 h 929640"/>
              <a:gd name="connsiteX6" fmla="*/ 701040 w 1032510"/>
              <a:gd name="connsiteY6" fmla="*/ 460057 h 929640"/>
              <a:gd name="connsiteX7" fmla="*/ 695325 w 1032510"/>
              <a:gd name="connsiteY7" fmla="*/ 31433 h 929640"/>
              <a:gd name="connsiteX8" fmla="*/ 834390 w 1032510"/>
              <a:gd name="connsiteY8" fmla="*/ 26670 h 929640"/>
              <a:gd name="connsiteX9" fmla="*/ 838200 w 1032510"/>
              <a:gd name="connsiteY9" fmla="*/ 464820 h 929640"/>
              <a:gd name="connsiteX10" fmla="*/ 903922 w 1032510"/>
              <a:gd name="connsiteY10" fmla="*/ 464820 h 929640"/>
              <a:gd name="connsiteX11" fmla="*/ 901065 w 1032510"/>
              <a:gd name="connsiteY11" fmla="*/ 23813 h 929640"/>
              <a:gd name="connsiteX12" fmla="*/ 1024890 w 1032510"/>
              <a:gd name="connsiteY12" fmla="*/ 0 h 929640"/>
              <a:gd name="connsiteX13" fmla="*/ 1032510 w 1032510"/>
              <a:gd name="connsiteY13" fmla="*/ 929640 h 929640"/>
              <a:gd name="connsiteX14" fmla="*/ 1176 w 1032510"/>
              <a:gd name="connsiteY14" fmla="*/ 922412 h 929640"/>
              <a:gd name="connsiteX0" fmla="*/ 1176 w 1032510"/>
              <a:gd name="connsiteY0" fmla="*/ 898599 h 905827"/>
              <a:gd name="connsiteX1" fmla="*/ 0 w 1032510"/>
              <a:gd name="connsiteY1" fmla="*/ 377189 h 905827"/>
              <a:gd name="connsiteX2" fmla="*/ 232410 w 1032510"/>
              <a:gd name="connsiteY2" fmla="*/ 159067 h 905827"/>
              <a:gd name="connsiteX3" fmla="*/ 232410 w 1032510"/>
              <a:gd name="connsiteY3" fmla="*/ 341947 h 905827"/>
              <a:gd name="connsiteX4" fmla="*/ 453390 w 1032510"/>
              <a:gd name="connsiteY4" fmla="*/ 151447 h 905827"/>
              <a:gd name="connsiteX5" fmla="*/ 445770 w 1032510"/>
              <a:gd name="connsiteY5" fmla="*/ 434339 h 905827"/>
              <a:gd name="connsiteX6" fmla="*/ 701040 w 1032510"/>
              <a:gd name="connsiteY6" fmla="*/ 436244 h 905827"/>
              <a:gd name="connsiteX7" fmla="*/ 695325 w 1032510"/>
              <a:gd name="connsiteY7" fmla="*/ 7620 h 905827"/>
              <a:gd name="connsiteX8" fmla="*/ 834390 w 1032510"/>
              <a:gd name="connsiteY8" fmla="*/ 2857 h 905827"/>
              <a:gd name="connsiteX9" fmla="*/ 838200 w 1032510"/>
              <a:gd name="connsiteY9" fmla="*/ 441007 h 905827"/>
              <a:gd name="connsiteX10" fmla="*/ 903922 w 1032510"/>
              <a:gd name="connsiteY10" fmla="*/ 441007 h 905827"/>
              <a:gd name="connsiteX11" fmla="*/ 901065 w 1032510"/>
              <a:gd name="connsiteY11" fmla="*/ 0 h 905827"/>
              <a:gd name="connsiteX12" fmla="*/ 1020128 w 1032510"/>
              <a:gd name="connsiteY12" fmla="*/ 0 h 905827"/>
              <a:gd name="connsiteX13" fmla="*/ 1032510 w 1032510"/>
              <a:gd name="connsiteY13" fmla="*/ 905827 h 905827"/>
              <a:gd name="connsiteX14" fmla="*/ 1176 w 1032510"/>
              <a:gd name="connsiteY14" fmla="*/ 898599 h 905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032510" h="905827">
                <a:moveTo>
                  <a:pt x="1176" y="898599"/>
                </a:moveTo>
                <a:lnTo>
                  <a:pt x="0" y="377189"/>
                </a:lnTo>
                <a:lnTo>
                  <a:pt x="232410" y="159067"/>
                </a:lnTo>
                <a:lnTo>
                  <a:pt x="232410" y="341947"/>
                </a:lnTo>
                <a:lnTo>
                  <a:pt x="453390" y="151447"/>
                </a:lnTo>
                <a:lnTo>
                  <a:pt x="445770" y="434339"/>
                </a:lnTo>
                <a:lnTo>
                  <a:pt x="701040" y="436244"/>
                </a:lnTo>
                <a:lnTo>
                  <a:pt x="695325" y="7620"/>
                </a:lnTo>
                <a:lnTo>
                  <a:pt x="834390" y="2857"/>
                </a:lnTo>
                <a:lnTo>
                  <a:pt x="838200" y="441007"/>
                </a:lnTo>
                <a:lnTo>
                  <a:pt x="903922" y="441007"/>
                </a:lnTo>
                <a:cubicBezTo>
                  <a:pt x="902970" y="294005"/>
                  <a:pt x="902017" y="147002"/>
                  <a:pt x="901065" y="0"/>
                </a:cubicBezTo>
                <a:lnTo>
                  <a:pt x="1020128" y="0"/>
                </a:lnTo>
                <a:lnTo>
                  <a:pt x="1032510" y="905827"/>
                </a:lnTo>
                <a:lnTo>
                  <a:pt x="1176" y="898599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олилиния 7"/>
          <p:cNvSpPr/>
          <p:nvPr/>
        </p:nvSpPr>
        <p:spPr>
          <a:xfrm>
            <a:off x="3768248" y="3601244"/>
            <a:ext cx="820897" cy="823436"/>
          </a:xfrm>
          <a:custGeom>
            <a:avLst/>
            <a:gdLst>
              <a:gd name="connsiteX0" fmla="*/ 0 w 830580"/>
              <a:gd name="connsiteY0" fmla="*/ 7620 h 838200"/>
              <a:gd name="connsiteX1" fmla="*/ 830580 w 830580"/>
              <a:gd name="connsiteY1" fmla="*/ 0 h 838200"/>
              <a:gd name="connsiteX2" fmla="*/ 822960 w 830580"/>
              <a:gd name="connsiteY2" fmla="*/ 190500 h 838200"/>
              <a:gd name="connsiteX3" fmla="*/ 624840 w 830580"/>
              <a:gd name="connsiteY3" fmla="*/ 304800 h 838200"/>
              <a:gd name="connsiteX4" fmla="*/ 830580 w 830580"/>
              <a:gd name="connsiteY4" fmla="*/ 342900 h 838200"/>
              <a:gd name="connsiteX5" fmla="*/ 830580 w 830580"/>
              <a:gd name="connsiteY5" fmla="*/ 601980 h 838200"/>
              <a:gd name="connsiteX6" fmla="*/ 548640 w 830580"/>
              <a:gd name="connsiteY6" fmla="*/ 838200 h 838200"/>
              <a:gd name="connsiteX7" fmla="*/ 327660 w 830580"/>
              <a:gd name="connsiteY7" fmla="*/ 830580 h 838200"/>
              <a:gd name="connsiteX8" fmla="*/ 22860 w 830580"/>
              <a:gd name="connsiteY8" fmla="*/ 609600 h 838200"/>
              <a:gd name="connsiteX9" fmla="*/ 0 w 830580"/>
              <a:gd name="connsiteY9" fmla="*/ 7620 h 838200"/>
              <a:gd name="connsiteX0" fmla="*/ 0 w 830580"/>
              <a:gd name="connsiteY0" fmla="*/ 7620 h 838200"/>
              <a:gd name="connsiteX1" fmla="*/ 830580 w 830580"/>
              <a:gd name="connsiteY1" fmla="*/ 0 h 838200"/>
              <a:gd name="connsiteX2" fmla="*/ 822960 w 830580"/>
              <a:gd name="connsiteY2" fmla="*/ 160020 h 838200"/>
              <a:gd name="connsiteX3" fmla="*/ 624840 w 830580"/>
              <a:gd name="connsiteY3" fmla="*/ 304800 h 838200"/>
              <a:gd name="connsiteX4" fmla="*/ 830580 w 830580"/>
              <a:gd name="connsiteY4" fmla="*/ 342900 h 838200"/>
              <a:gd name="connsiteX5" fmla="*/ 830580 w 830580"/>
              <a:gd name="connsiteY5" fmla="*/ 601980 h 838200"/>
              <a:gd name="connsiteX6" fmla="*/ 548640 w 830580"/>
              <a:gd name="connsiteY6" fmla="*/ 838200 h 838200"/>
              <a:gd name="connsiteX7" fmla="*/ 327660 w 830580"/>
              <a:gd name="connsiteY7" fmla="*/ 830580 h 838200"/>
              <a:gd name="connsiteX8" fmla="*/ 22860 w 830580"/>
              <a:gd name="connsiteY8" fmla="*/ 609600 h 838200"/>
              <a:gd name="connsiteX9" fmla="*/ 0 w 830580"/>
              <a:gd name="connsiteY9" fmla="*/ 7620 h 838200"/>
              <a:gd name="connsiteX0" fmla="*/ 0 w 830580"/>
              <a:gd name="connsiteY0" fmla="*/ 7620 h 838200"/>
              <a:gd name="connsiteX1" fmla="*/ 830580 w 830580"/>
              <a:gd name="connsiteY1" fmla="*/ 0 h 838200"/>
              <a:gd name="connsiteX2" fmla="*/ 822960 w 830580"/>
              <a:gd name="connsiteY2" fmla="*/ 160020 h 838200"/>
              <a:gd name="connsiteX3" fmla="*/ 670560 w 830580"/>
              <a:gd name="connsiteY3" fmla="*/ 297180 h 838200"/>
              <a:gd name="connsiteX4" fmla="*/ 830580 w 830580"/>
              <a:gd name="connsiteY4" fmla="*/ 342900 h 838200"/>
              <a:gd name="connsiteX5" fmla="*/ 830580 w 830580"/>
              <a:gd name="connsiteY5" fmla="*/ 601980 h 838200"/>
              <a:gd name="connsiteX6" fmla="*/ 548640 w 830580"/>
              <a:gd name="connsiteY6" fmla="*/ 838200 h 838200"/>
              <a:gd name="connsiteX7" fmla="*/ 327660 w 830580"/>
              <a:gd name="connsiteY7" fmla="*/ 830580 h 838200"/>
              <a:gd name="connsiteX8" fmla="*/ 22860 w 830580"/>
              <a:gd name="connsiteY8" fmla="*/ 609600 h 838200"/>
              <a:gd name="connsiteX9" fmla="*/ 0 w 830580"/>
              <a:gd name="connsiteY9" fmla="*/ 7620 h 838200"/>
              <a:gd name="connsiteX0" fmla="*/ 0 w 830580"/>
              <a:gd name="connsiteY0" fmla="*/ 7620 h 838200"/>
              <a:gd name="connsiteX1" fmla="*/ 830580 w 830580"/>
              <a:gd name="connsiteY1" fmla="*/ 0 h 838200"/>
              <a:gd name="connsiteX2" fmla="*/ 822960 w 830580"/>
              <a:gd name="connsiteY2" fmla="*/ 160020 h 838200"/>
              <a:gd name="connsiteX3" fmla="*/ 632460 w 830580"/>
              <a:gd name="connsiteY3" fmla="*/ 281940 h 838200"/>
              <a:gd name="connsiteX4" fmla="*/ 830580 w 830580"/>
              <a:gd name="connsiteY4" fmla="*/ 342900 h 838200"/>
              <a:gd name="connsiteX5" fmla="*/ 830580 w 830580"/>
              <a:gd name="connsiteY5" fmla="*/ 601980 h 838200"/>
              <a:gd name="connsiteX6" fmla="*/ 548640 w 830580"/>
              <a:gd name="connsiteY6" fmla="*/ 838200 h 838200"/>
              <a:gd name="connsiteX7" fmla="*/ 327660 w 830580"/>
              <a:gd name="connsiteY7" fmla="*/ 830580 h 838200"/>
              <a:gd name="connsiteX8" fmla="*/ 22860 w 830580"/>
              <a:gd name="connsiteY8" fmla="*/ 609600 h 838200"/>
              <a:gd name="connsiteX9" fmla="*/ 0 w 830580"/>
              <a:gd name="connsiteY9" fmla="*/ 7620 h 838200"/>
              <a:gd name="connsiteX0" fmla="*/ 0 w 830580"/>
              <a:gd name="connsiteY0" fmla="*/ 7620 h 830580"/>
              <a:gd name="connsiteX1" fmla="*/ 830580 w 830580"/>
              <a:gd name="connsiteY1" fmla="*/ 0 h 830580"/>
              <a:gd name="connsiteX2" fmla="*/ 822960 w 830580"/>
              <a:gd name="connsiteY2" fmla="*/ 160020 h 830580"/>
              <a:gd name="connsiteX3" fmla="*/ 632460 w 830580"/>
              <a:gd name="connsiteY3" fmla="*/ 281940 h 830580"/>
              <a:gd name="connsiteX4" fmla="*/ 830580 w 830580"/>
              <a:gd name="connsiteY4" fmla="*/ 342900 h 830580"/>
              <a:gd name="connsiteX5" fmla="*/ 830580 w 830580"/>
              <a:gd name="connsiteY5" fmla="*/ 601980 h 830580"/>
              <a:gd name="connsiteX6" fmla="*/ 548640 w 830580"/>
              <a:gd name="connsiteY6" fmla="*/ 823913 h 830580"/>
              <a:gd name="connsiteX7" fmla="*/ 327660 w 830580"/>
              <a:gd name="connsiteY7" fmla="*/ 830580 h 830580"/>
              <a:gd name="connsiteX8" fmla="*/ 22860 w 830580"/>
              <a:gd name="connsiteY8" fmla="*/ 609600 h 830580"/>
              <a:gd name="connsiteX9" fmla="*/ 0 w 830580"/>
              <a:gd name="connsiteY9" fmla="*/ 7620 h 830580"/>
              <a:gd name="connsiteX0" fmla="*/ 0 w 830580"/>
              <a:gd name="connsiteY0" fmla="*/ 7620 h 838201"/>
              <a:gd name="connsiteX1" fmla="*/ 830580 w 830580"/>
              <a:gd name="connsiteY1" fmla="*/ 0 h 838201"/>
              <a:gd name="connsiteX2" fmla="*/ 822960 w 830580"/>
              <a:gd name="connsiteY2" fmla="*/ 160020 h 838201"/>
              <a:gd name="connsiteX3" fmla="*/ 632460 w 830580"/>
              <a:gd name="connsiteY3" fmla="*/ 281940 h 838201"/>
              <a:gd name="connsiteX4" fmla="*/ 830580 w 830580"/>
              <a:gd name="connsiteY4" fmla="*/ 342900 h 838201"/>
              <a:gd name="connsiteX5" fmla="*/ 830580 w 830580"/>
              <a:gd name="connsiteY5" fmla="*/ 601980 h 838201"/>
              <a:gd name="connsiteX6" fmla="*/ 553403 w 830580"/>
              <a:gd name="connsiteY6" fmla="*/ 838201 h 838201"/>
              <a:gd name="connsiteX7" fmla="*/ 327660 w 830580"/>
              <a:gd name="connsiteY7" fmla="*/ 830580 h 838201"/>
              <a:gd name="connsiteX8" fmla="*/ 22860 w 830580"/>
              <a:gd name="connsiteY8" fmla="*/ 609600 h 838201"/>
              <a:gd name="connsiteX9" fmla="*/ 0 w 830580"/>
              <a:gd name="connsiteY9" fmla="*/ 7620 h 838201"/>
              <a:gd name="connsiteX0" fmla="*/ 0 w 830580"/>
              <a:gd name="connsiteY0" fmla="*/ 7620 h 830580"/>
              <a:gd name="connsiteX1" fmla="*/ 830580 w 830580"/>
              <a:gd name="connsiteY1" fmla="*/ 0 h 830580"/>
              <a:gd name="connsiteX2" fmla="*/ 822960 w 830580"/>
              <a:gd name="connsiteY2" fmla="*/ 160020 h 830580"/>
              <a:gd name="connsiteX3" fmla="*/ 632460 w 830580"/>
              <a:gd name="connsiteY3" fmla="*/ 281940 h 830580"/>
              <a:gd name="connsiteX4" fmla="*/ 830580 w 830580"/>
              <a:gd name="connsiteY4" fmla="*/ 342900 h 830580"/>
              <a:gd name="connsiteX5" fmla="*/ 830580 w 830580"/>
              <a:gd name="connsiteY5" fmla="*/ 601980 h 830580"/>
              <a:gd name="connsiteX6" fmla="*/ 553403 w 830580"/>
              <a:gd name="connsiteY6" fmla="*/ 828676 h 830580"/>
              <a:gd name="connsiteX7" fmla="*/ 327660 w 830580"/>
              <a:gd name="connsiteY7" fmla="*/ 830580 h 830580"/>
              <a:gd name="connsiteX8" fmla="*/ 22860 w 830580"/>
              <a:gd name="connsiteY8" fmla="*/ 609600 h 830580"/>
              <a:gd name="connsiteX9" fmla="*/ 0 w 830580"/>
              <a:gd name="connsiteY9" fmla="*/ 7620 h 830580"/>
              <a:gd name="connsiteX0" fmla="*/ 0 w 830580"/>
              <a:gd name="connsiteY0" fmla="*/ 7620 h 830580"/>
              <a:gd name="connsiteX1" fmla="*/ 830580 w 830580"/>
              <a:gd name="connsiteY1" fmla="*/ 0 h 830580"/>
              <a:gd name="connsiteX2" fmla="*/ 822960 w 830580"/>
              <a:gd name="connsiteY2" fmla="*/ 160020 h 830580"/>
              <a:gd name="connsiteX3" fmla="*/ 634841 w 830580"/>
              <a:gd name="connsiteY3" fmla="*/ 293846 h 830580"/>
              <a:gd name="connsiteX4" fmla="*/ 830580 w 830580"/>
              <a:gd name="connsiteY4" fmla="*/ 342900 h 830580"/>
              <a:gd name="connsiteX5" fmla="*/ 830580 w 830580"/>
              <a:gd name="connsiteY5" fmla="*/ 601980 h 830580"/>
              <a:gd name="connsiteX6" fmla="*/ 553403 w 830580"/>
              <a:gd name="connsiteY6" fmla="*/ 828676 h 830580"/>
              <a:gd name="connsiteX7" fmla="*/ 327660 w 830580"/>
              <a:gd name="connsiteY7" fmla="*/ 830580 h 830580"/>
              <a:gd name="connsiteX8" fmla="*/ 22860 w 830580"/>
              <a:gd name="connsiteY8" fmla="*/ 609600 h 830580"/>
              <a:gd name="connsiteX9" fmla="*/ 0 w 830580"/>
              <a:gd name="connsiteY9" fmla="*/ 7620 h 830580"/>
              <a:gd name="connsiteX0" fmla="*/ 0 w 832485"/>
              <a:gd name="connsiteY0" fmla="*/ 7620 h 830580"/>
              <a:gd name="connsiteX1" fmla="*/ 830580 w 832485"/>
              <a:gd name="connsiteY1" fmla="*/ 0 h 830580"/>
              <a:gd name="connsiteX2" fmla="*/ 832485 w 832485"/>
              <a:gd name="connsiteY2" fmla="*/ 160020 h 830580"/>
              <a:gd name="connsiteX3" fmla="*/ 634841 w 832485"/>
              <a:gd name="connsiteY3" fmla="*/ 293846 h 830580"/>
              <a:gd name="connsiteX4" fmla="*/ 830580 w 832485"/>
              <a:gd name="connsiteY4" fmla="*/ 342900 h 830580"/>
              <a:gd name="connsiteX5" fmla="*/ 830580 w 832485"/>
              <a:gd name="connsiteY5" fmla="*/ 601980 h 830580"/>
              <a:gd name="connsiteX6" fmla="*/ 553403 w 832485"/>
              <a:gd name="connsiteY6" fmla="*/ 828676 h 830580"/>
              <a:gd name="connsiteX7" fmla="*/ 327660 w 832485"/>
              <a:gd name="connsiteY7" fmla="*/ 830580 h 830580"/>
              <a:gd name="connsiteX8" fmla="*/ 22860 w 832485"/>
              <a:gd name="connsiteY8" fmla="*/ 609600 h 830580"/>
              <a:gd name="connsiteX9" fmla="*/ 0 w 832485"/>
              <a:gd name="connsiteY9" fmla="*/ 7620 h 830580"/>
              <a:gd name="connsiteX0" fmla="*/ 952 w 809625"/>
              <a:gd name="connsiteY0" fmla="*/ 7620 h 830580"/>
              <a:gd name="connsiteX1" fmla="*/ 807720 w 809625"/>
              <a:gd name="connsiteY1" fmla="*/ 0 h 830580"/>
              <a:gd name="connsiteX2" fmla="*/ 809625 w 809625"/>
              <a:gd name="connsiteY2" fmla="*/ 160020 h 830580"/>
              <a:gd name="connsiteX3" fmla="*/ 611981 w 809625"/>
              <a:gd name="connsiteY3" fmla="*/ 293846 h 830580"/>
              <a:gd name="connsiteX4" fmla="*/ 807720 w 809625"/>
              <a:gd name="connsiteY4" fmla="*/ 342900 h 830580"/>
              <a:gd name="connsiteX5" fmla="*/ 807720 w 809625"/>
              <a:gd name="connsiteY5" fmla="*/ 601980 h 830580"/>
              <a:gd name="connsiteX6" fmla="*/ 530543 w 809625"/>
              <a:gd name="connsiteY6" fmla="*/ 828676 h 830580"/>
              <a:gd name="connsiteX7" fmla="*/ 304800 w 809625"/>
              <a:gd name="connsiteY7" fmla="*/ 830580 h 830580"/>
              <a:gd name="connsiteX8" fmla="*/ 0 w 809625"/>
              <a:gd name="connsiteY8" fmla="*/ 609600 h 830580"/>
              <a:gd name="connsiteX9" fmla="*/ 952 w 809625"/>
              <a:gd name="connsiteY9" fmla="*/ 7620 h 830580"/>
              <a:gd name="connsiteX0" fmla="*/ 3333 w 812006"/>
              <a:gd name="connsiteY0" fmla="*/ 7620 h 830580"/>
              <a:gd name="connsiteX1" fmla="*/ 810101 w 812006"/>
              <a:gd name="connsiteY1" fmla="*/ 0 h 830580"/>
              <a:gd name="connsiteX2" fmla="*/ 812006 w 812006"/>
              <a:gd name="connsiteY2" fmla="*/ 160020 h 830580"/>
              <a:gd name="connsiteX3" fmla="*/ 614362 w 812006"/>
              <a:gd name="connsiteY3" fmla="*/ 293846 h 830580"/>
              <a:gd name="connsiteX4" fmla="*/ 810101 w 812006"/>
              <a:gd name="connsiteY4" fmla="*/ 342900 h 830580"/>
              <a:gd name="connsiteX5" fmla="*/ 810101 w 812006"/>
              <a:gd name="connsiteY5" fmla="*/ 601980 h 830580"/>
              <a:gd name="connsiteX6" fmla="*/ 532924 w 812006"/>
              <a:gd name="connsiteY6" fmla="*/ 828676 h 830580"/>
              <a:gd name="connsiteX7" fmla="*/ 307181 w 812006"/>
              <a:gd name="connsiteY7" fmla="*/ 830580 h 830580"/>
              <a:gd name="connsiteX8" fmla="*/ 0 w 812006"/>
              <a:gd name="connsiteY8" fmla="*/ 628650 h 830580"/>
              <a:gd name="connsiteX9" fmla="*/ 3333 w 812006"/>
              <a:gd name="connsiteY9" fmla="*/ 7620 h 830580"/>
              <a:gd name="connsiteX0" fmla="*/ 317 w 820897"/>
              <a:gd name="connsiteY0" fmla="*/ 7620 h 830580"/>
              <a:gd name="connsiteX1" fmla="*/ 818992 w 820897"/>
              <a:gd name="connsiteY1" fmla="*/ 0 h 830580"/>
              <a:gd name="connsiteX2" fmla="*/ 820897 w 820897"/>
              <a:gd name="connsiteY2" fmla="*/ 160020 h 830580"/>
              <a:gd name="connsiteX3" fmla="*/ 623253 w 820897"/>
              <a:gd name="connsiteY3" fmla="*/ 293846 h 830580"/>
              <a:gd name="connsiteX4" fmla="*/ 818992 w 820897"/>
              <a:gd name="connsiteY4" fmla="*/ 342900 h 830580"/>
              <a:gd name="connsiteX5" fmla="*/ 818992 w 820897"/>
              <a:gd name="connsiteY5" fmla="*/ 601980 h 830580"/>
              <a:gd name="connsiteX6" fmla="*/ 541815 w 820897"/>
              <a:gd name="connsiteY6" fmla="*/ 828676 h 830580"/>
              <a:gd name="connsiteX7" fmla="*/ 316072 w 820897"/>
              <a:gd name="connsiteY7" fmla="*/ 830580 h 830580"/>
              <a:gd name="connsiteX8" fmla="*/ 8891 w 820897"/>
              <a:gd name="connsiteY8" fmla="*/ 628650 h 830580"/>
              <a:gd name="connsiteX9" fmla="*/ 317 w 820897"/>
              <a:gd name="connsiteY9" fmla="*/ 7620 h 830580"/>
              <a:gd name="connsiteX0" fmla="*/ 317 w 820897"/>
              <a:gd name="connsiteY0" fmla="*/ 7620 h 830580"/>
              <a:gd name="connsiteX1" fmla="*/ 818992 w 820897"/>
              <a:gd name="connsiteY1" fmla="*/ 0 h 830580"/>
              <a:gd name="connsiteX2" fmla="*/ 820897 w 820897"/>
              <a:gd name="connsiteY2" fmla="*/ 160020 h 830580"/>
              <a:gd name="connsiteX3" fmla="*/ 623253 w 820897"/>
              <a:gd name="connsiteY3" fmla="*/ 293846 h 830580"/>
              <a:gd name="connsiteX4" fmla="*/ 818992 w 820897"/>
              <a:gd name="connsiteY4" fmla="*/ 342900 h 830580"/>
              <a:gd name="connsiteX5" fmla="*/ 818992 w 820897"/>
              <a:gd name="connsiteY5" fmla="*/ 601980 h 830580"/>
              <a:gd name="connsiteX6" fmla="*/ 541815 w 820897"/>
              <a:gd name="connsiteY6" fmla="*/ 828676 h 830580"/>
              <a:gd name="connsiteX7" fmla="*/ 316072 w 820897"/>
              <a:gd name="connsiteY7" fmla="*/ 830580 h 830580"/>
              <a:gd name="connsiteX8" fmla="*/ 8891 w 820897"/>
              <a:gd name="connsiteY8" fmla="*/ 628650 h 830580"/>
              <a:gd name="connsiteX9" fmla="*/ 317 w 820897"/>
              <a:gd name="connsiteY9" fmla="*/ 7620 h 830580"/>
              <a:gd name="connsiteX0" fmla="*/ 317 w 820897"/>
              <a:gd name="connsiteY0" fmla="*/ 7620 h 830580"/>
              <a:gd name="connsiteX1" fmla="*/ 818992 w 820897"/>
              <a:gd name="connsiteY1" fmla="*/ 0 h 830580"/>
              <a:gd name="connsiteX2" fmla="*/ 820897 w 820897"/>
              <a:gd name="connsiteY2" fmla="*/ 160020 h 830580"/>
              <a:gd name="connsiteX3" fmla="*/ 623253 w 820897"/>
              <a:gd name="connsiteY3" fmla="*/ 293846 h 830580"/>
              <a:gd name="connsiteX4" fmla="*/ 818992 w 820897"/>
              <a:gd name="connsiteY4" fmla="*/ 342900 h 830580"/>
              <a:gd name="connsiteX5" fmla="*/ 818992 w 820897"/>
              <a:gd name="connsiteY5" fmla="*/ 601980 h 830580"/>
              <a:gd name="connsiteX6" fmla="*/ 541815 w 820897"/>
              <a:gd name="connsiteY6" fmla="*/ 828676 h 830580"/>
              <a:gd name="connsiteX7" fmla="*/ 316072 w 820897"/>
              <a:gd name="connsiteY7" fmla="*/ 830580 h 830580"/>
              <a:gd name="connsiteX8" fmla="*/ 1747 w 820897"/>
              <a:gd name="connsiteY8" fmla="*/ 628650 h 830580"/>
              <a:gd name="connsiteX9" fmla="*/ 317 w 820897"/>
              <a:gd name="connsiteY9" fmla="*/ 7620 h 830580"/>
              <a:gd name="connsiteX0" fmla="*/ 317 w 820897"/>
              <a:gd name="connsiteY0" fmla="*/ 476 h 823436"/>
              <a:gd name="connsiteX1" fmla="*/ 818992 w 820897"/>
              <a:gd name="connsiteY1" fmla="*/ 0 h 823436"/>
              <a:gd name="connsiteX2" fmla="*/ 820897 w 820897"/>
              <a:gd name="connsiteY2" fmla="*/ 152876 h 823436"/>
              <a:gd name="connsiteX3" fmla="*/ 623253 w 820897"/>
              <a:gd name="connsiteY3" fmla="*/ 286702 h 823436"/>
              <a:gd name="connsiteX4" fmla="*/ 818992 w 820897"/>
              <a:gd name="connsiteY4" fmla="*/ 335756 h 823436"/>
              <a:gd name="connsiteX5" fmla="*/ 818992 w 820897"/>
              <a:gd name="connsiteY5" fmla="*/ 594836 h 823436"/>
              <a:gd name="connsiteX6" fmla="*/ 541815 w 820897"/>
              <a:gd name="connsiteY6" fmla="*/ 821532 h 823436"/>
              <a:gd name="connsiteX7" fmla="*/ 316072 w 820897"/>
              <a:gd name="connsiteY7" fmla="*/ 823436 h 823436"/>
              <a:gd name="connsiteX8" fmla="*/ 1747 w 820897"/>
              <a:gd name="connsiteY8" fmla="*/ 621506 h 823436"/>
              <a:gd name="connsiteX9" fmla="*/ 317 w 820897"/>
              <a:gd name="connsiteY9" fmla="*/ 476 h 823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0897" h="823436">
                <a:moveTo>
                  <a:pt x="317" y="476"/>
                </a:moveTo>
                <a:lnTo>
                  <a:pt x="818992" y="0"/>
                </a:lnTo>
                <a:lnTo>
                  <a:pt x="820897" y="152876"/>
                </a:lnTo>
                <a:lnTo>
                  <a:pt x="623253" y="286702"/>
                </a:lnTo>
                <a:lnTo>
                  <a:pt x="818992" y="335756"/>
                </a:lnTo>
                <a:lnTo>
                  <a:pt x="818992" y="594836"/>
                </a:lnTo>
                <a:lnTo>
                  <a:pt x="541815" y="821532"/>
                </a:lnTo>
                <a:lnTo>
                  <a:pt x="316072" y="823436"/>
                </a:lnTo>
                <a:lnTo>
                  <a:pt x="1747" y="621506"/>
                </a:lnTo>
                <a:cubicBezTo>
                  <a:pt x="2064" y="420846"/>
                  <a:pt x="0" y="201136"/>
                  <a:pt x="317" y="476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905501" y="2232025"/>
            <a:ext cx="733425" cy="190500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7762875" y="2251076"/>
            <a:ext cx="1104900" cy="16859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1968501" y="2789239"/>
            <a:ext cx="1427167" cy="600075"/>
          </a:xfrm>
          <a:prstGeom prst="rightArrow">
            <a:avLst>
              <a:gd name="adj1" fmla="val 55556"/>
              <a:gd name="adj2" fmla="val 50000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10800000">
            <a:off x="8939213" y="2789238"/>
            <a:ext cx="1376362" cy="600075"/>
          </a:xfrm>
          <a:prstGeom prst="rightArrow">
            <a:avLst>
              <a:gd name="adj1" fmla="val 55556"/>
              <a:gd name="adj2" fmla="val 50000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4635500" y="3683000"/>
            <a:ext cx="1212850" cy="0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rot="10800000">
            <a:off x="6665730" y="3683000"/>
            <a:ext cx="1080000" cy="0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rot="10800000">
            <a:off x="6658110" y="2448560"/>
            <a:ext cx="1080000" cy="0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4803140" y="2448560"/>
            <a:ext cx="1080000" cy="0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2258060" y="3675380"/>
            <a:ext cx="1368000" cy="0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2258060" y="2448560"/>
            <a:ext cx="1368000" cy="0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972426" y="2889250"/>
            <a:ext cx="885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IEM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3705226" y="3679826"/>
            <a:ext cx="854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Qozonxona</a:t>
            </a:r>
            <a:endParaRPr lang="ru-RU" sz="1600" dirty="0"/>
          </a:p>
        </p:txBody>
      </p:sp>
      <p:sp>
        <p:nvSpPr>
          <p:cNvPr id="26" name="TextBox 25"/>
          <p:cNvSpPr txBox="1"/>
          <p:nvPr/>
        </p:nvSpPr>
        <p:spPr>
          <a:xfrm>
            <a:off x="3886201" y="2327275"/>
            <a:ext cx="885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KES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2295526" y="895351"/>
            <a:ext cx="37433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Alohida</a:t>
            </a:r>
            <a:r>
              <a:rPr lang="en-US" b="1" dirty="0"/>
              <a:t> </a:t>
            </a:r>
            <a:r>
              <a:rPr lang="en-US" b="1" dirty="0" err="1"/>
              <a:t>usulda</a:t>
            </a:r>
            <a:r>
              <a:rPr lang="en-US" b="1" dirty="0"/>
              <a:t> </a:t>
            </a:r>
            <a:r>
              <a:rPr lang="en-US" b="1" dirty="0" err="1"/>
              <a:t>elektr</a:t>
            </a:r>
            <a:r>
              <a:rPr lang="en-US" b="1" dirty="0"/>
              <a:t> </a:t>
            </a:r>
          </a:p>
          <a:p>
            <a:pPr algn="ctr"/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issiqlik</a:t>
            </a:r>
            <a:r>
              <a:rPr lang="en-US" b="1" dirty="0"/>
              <a:t> </a:t>
            </a:r>
            <a:r>
              <a:rPr lang="en-US" b="1" dirty="0" err="1"/>
              <a:t>ishlab</a:t>
            </a:r>
            <a:r>
              <a:rPr lang="en-US" b="1" dirty="0"/>
              <a:t> </a:t>
            </a:r>
            <a:r>
              <a:rPr lang="en-US" b="1" dirty="0" err="1"/>
              <a:t>chiqarish</a:t>
            </a:r>
            <a:endParaRPr lang="ru-RU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6696075" y="895351"/>
            <a:ext cx="3619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Qurama</a:t>
            </a:r>
            <a:r>
              <a:rPr lang="en-US" b="1" dirty="0"/>
              <a:t> </a:t>
            </a:r>
            <a:r>
              <a:rPr lang="en-US" b="1" dirty="0" err="1"/>
              <a:t>usulda</a:t>
            </a:r>
            <a:r>
              <a:rPr lang="en-US" b="1" dirty="0"/>
              <a:t> </a:t>
            </a:r>
            <a:r>
              <a:rPr lang="en-US" b="1" dirty="0" err="1"/>
              <a:t>elektr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issiqlik</a:t>
            </a:r>
            <a:r>
              <a:rPr lang="en-US" b="1" dirty="0"/>
              <a:t> </a:t>
            </a:r>
            <a:r>
              <a:rPr lang="en-US" b="1" dirty="0" err="1"/>
              <a:t>ishlab</a:t>
            </a:r>
            <a:r>
              <a:rPr lang="en-US" b="1" dirty="0"/>
              <a:t> </a:t>
            </a:r>
            <a:r>
              <a:rPr lang="en-US" b="1" dirty="0" err="1"/>
              <a:t>chiqarish</a:t>
            </a:r>
            <a:endParaRPr lang="ru-RU" b="1" dirty="0"/>
          </a:p>
        </p:txBody>
      </p:sp>
      <p:cxnSp>
        <p:nvCxnSpPr>
          <p:cNvPr id="30" name="Прямая соединительная линия 29"/>
          <p:cNvCxnSpPr/>
          <p:nvPr/>
        </p:nvCxnSpPr>
        <p:spPr>
          <a:xfrm flipV="1">
            <a:off x="2257425" y="1581150"/>
            <a:ext cx="3456000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6800850" y="1581150"/>
            <a:ext cx="3456000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762376" y="3317876"/>
            <a:ext cx="8858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FIK</a:t>
            </a:r>
            <a:r>
              <a:rPr lang="ru-RU" sz="1200" dirty="0"/>
              <a:t>=80%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762376" y="2784476"/>
            <a:ext cx="8858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FIK</a:t>
            </a:r>
            <a:r>
              <a:rPr lang="ru-RU" sz="1200" dirty="0"/>
              <a:t>=35%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819776" y="2260601"/>
            <a:ext cx="8858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/>
              <a:t>20 </a:t>
            </a:r>
            <a:r>
              <a:rPr lang="en-US" sz="1200" dirty="0" err="1"/>
              <a:t>birlik</a:t>
            </a:r>
            <a:r>
              <a:rPr lang="en-US" sz="1200" dirty="0"/>
              <a:t> e/e</a:t>
            </a:r>
            <a:endParaRPr lang="ru-RU" sz="1200" dirty="0"/>
          </a:p>
        </p:txBody>
      </p:sp>
      <p:sp>
        <p:nvSpPr>
          <p:cNvPr id="35" name="TextBox 34"/>
          <p:cNvSpPr txBox="1"/>
          <p:nvPr/>
        </p:nvSpPr>
        <p:spPr>
          <a:xfrm>
            <a:off x="5829301" y="3470276"/>
            <a:ext cx="8858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/>
              <a:t>55 </a:t>
            </a:r>
            <a:r>
              <a:rPr lang="en-US" sz="1200" dirty="0" err="1"/>
              <a:t>birlik</a:t>
            </a:r>
            <a:r>
              <a:rPr lang="en-US" sz="1200" dirty="0"/>
              <a:t> </a:t>
            </a:r>
            <a:r>
              <a:rPr lang="en-US" sz="1200" dirty="0" err="1"/>
              <a:t>issiqlik</a:t>
            </a:r>
            <a:endParaRPr lang="ru-RU" sz="1200" dirty="0"/>
          </a:p>
        </p:txBody>
      </p:sp>
      <p:sp>
        <p:nvSpPr>
          <p:cNvPr id="37" name="TextBox 36"/>
          <p:cNvSpPr txBox="1"/>
          <p:nvPr/>
        </p:nvSpPr>
        <p:spPr>
          <a:xfrm>
            <a:off x="8873786" y="2950776"/>
            <a:ext cx="14763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/>
              <a:t>100 </a:t>
            </a:r>
            <a:r>
              <a:rPr lang="en-US" sz="1200" dirty="0" err="1"/>
              <a:t>birlik</a:t>
            </a:r>
            <a:r>
              <a:rPr lang="en-US" sz="1200" dirty="0"/>
              <a:t> </a:t>
            </a:r>
            <a:r>
              <a:rPr lang="en-US" sz="1200" dirty="0" err="1"/>
              <a:t>yoqilg’i</a:t>
            </a:r>
            <a:endParaRPr lang="ru-RU" sz="1200" dirty="0"/>
          </a:p>
        </p:txBody>
      </p:sp>
      <p:sp>
        <p:nvSpPr>
          <p:cNvPr id="38" name="TextBox 37"/>
          <p:cNvSpPr txBox="1"/>
          <p:nvPr/>
        </p:nvSpPr>
        <p:spPr>
          <a:xfrm>
            <a:off x="2115874" y="3384551"/>
            <a:ext cx="13893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/>
              <a:t>69 </a:t>
            </a:r>
            <a:r>
              <a:rPr lang="en-US" sz="1200" dirty="0" err="1"/>
              <a:t>birlik</a:t>
            </a:r>
            <a:r>
              <a:rPr lang="en-US" sz="1200" dirty="0"/>
              <a:t> </a:t>
            </a:r>
            <a:r>
              <a:rPr lang="en-US" sz="1200" dirty="0" err="1"/>
              <a:t>yoqilg’i</a:t>
            </a:r>
            <a:endParaRPr lang="ru-RU" sz="1200" dirty="0"/>
          </a:p>
          <a:p>
            <a:pPr algn="ctr"/>
            <a:endParaRPr lang="ru-RU" sz="1200" dirty="0"/>
          </a:p>
        </p:txBody>
      </p:sp>
      <p:sp>
        <p:nvSpPr>
          <p:cNvPr id="39" name="TextBox 38"/>
          <p:cNvSpPr txBox="1"/>
          <p:nvPr/>
        </p:nvSpPr>
        <p:spPr>
          <a:xfrm>
            <a:off x="2171700" y="2127251"/>
            <a:ext cx="13239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/>
              <a:t>58 </a:t>
            </a:r>
            <a:r>
              <a:rPr lang="en-US" sz="1200" dirty="0" err="1"/>
              <a:t>birlik</a:t>
            </a:r>
            <a:r>
              <a:rPr lang="en-US" sz="1200" dirty="0"/>
              <a:t> </a:t>
            </a:r>
            <a:r>
              <a:rPr lang="en-US" sz="1200" dirty="0" err="1"/>
              <a:t>yoqilg’i</a:t>
            </a:r>
            <a:endParaRPr lang="ru-RU" sz="1200" dirty="0"/>
          </a:p>
        </p:txBody>
      </p:sp>
      <p:sp>
        <p:nvSpPr>
          <p:cNvPr id="43" name="TextBox 42"/>
          <p:cNvSpPr txBox="1"/>
          <p:nvPr/>
        </p:nvSpPr>
        <p:spPr>
          <a:xfrm>
            <a:off x="7461250" y="4510610"/>
            <a:ext cx="259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Umumiy</a:t>
            </a:r>
            <a:r>
              <a:rPr lang="en-US" dirty="0"/>
              <a:t> FIK </a:t>
            </a:r>
            <a:r>
              <a:rPr lang="ru-RU" dirty="0"/>
              <a:t>=75%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628900" y="4510610"/>
            <a:ext cx="259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Umumiy</a:t>
            </a:r>
            <a:r>
              <a:rPr lang="en-US" dirty="0"/>
              <a:t> FIK</a:t>
            </a:r>
            <a:r>
              <a:rPr lang="ru-RU" dirty="0"/>
              <a:t>=59%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869234" y="2952752"/>
            <a:ext cx="1756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/>
              <a:t>127 </a:t>
            </a:r>
            <a:r>
              <a:rPr lang="en-US" sz="1200" dirty="0" err="1"/>
              <a:t>birlik</a:t>
            </a:r>
            <a:r>
              <a:rPr lang="en-US" sz="1200" dirty="0"/>
              <a:t> </a:t>
            </a:r>
            <a:r>
              <a:rPr lang="en-US" sz="1200" dirty="0" err="1"/>
              <a:t>yoqilg’i</a:t>
            </a:r>
            <a:endParaRPr lang="ru-RU" sz="1200" dirty="0"/>
          </a:p>
          <a:p>
            <a:pPr algn="ctr"/>
            <a:endParaRPr lang="ru-RU" sz="1200" dirty="0"/>
          </a:p>
        </p:txBody>
      </p:sp>
      <p:cxnSp>
        <p:nvCxnSpPr>
          <p:cNvPr id="41" name="Прямая соединительная линия 40"/>
          <p:cNvCxnSpPr/>
          <p:nvPr/>
        </p:nvCxnSpPr>
        <p:spPr>
          <a:xfrm flipV="1">
            <a:off x="1566331" y="5054600"/>
            <a:ext cx="9008533" cy="5080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2974534" y="5935421"/>
            <a:ext cx="54777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IES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IEM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larni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FIK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larini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taqqoslash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7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ÑÑÑÐ±Ð¸Ð½Ð° ÑÑÑ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6940" y="2937689"/>
            <a:ext cx="6195060" cy="3920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ÑÑÑÐ±Ð¸Ð½Ð° ÑÑÑ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6156960" cy="4617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347460" y="3093720"/>
            <a:ext cx="868680" cy="32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6156960" y="6473188"/>
            <a:ext cx="1645920" cy="32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475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265" y="0"/>
            <a:ext cx="4777273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5399314" y="167474"/>
            <a:ext cx="6674497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uz-Cyrl-UZ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Bug‘ qozoni qurilmasining chizmasi.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1- baraban; 2- o‘txona kamerasi; 3- yondirgich uskunasi; </a:t>
            </a:r>
            <a:endParaRPr lang="en-US" sz="20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4- 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birlamchi chang-havo aralashmasi; </a:t>
            </a:r>
            <a:endParaRPr lang="en-US" sz="20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5- 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o‘txona ekranlari</a:t>
            </a:r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r>
              <a:rPr lang="en-US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6- 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feston; 7- tushuvchi quvurlar; </a:t>
            </a:r>
            <a:endParaRPr lang="en-US" sz="20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8- 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quyi kollektorlar; </a:t>
            </a:r>
            <a:endParaRPr lang="en-US" sz="20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9- 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suvli ekonomayzerning birinchi bosqichi; </a:t>
            </a:r>
            <a:endParaRPr lang="en-US" sz="20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10- 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suvli ekonomayzerning ikkinchi bosqichi; </a:t>
            </a:r>
            <a:endParaRPr lang="en-US" sz="20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11- 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quvur liniyasi; 12- bug‘ quvuri; </a:t>
            </a:r>
            <a:endParaRPr lang="en-US" sz="20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13- 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konvektiv bug‘ o‘ta qizdirgich; 14- bug‘ sovutgich; </a:t>
            </a:r>
            <a:endParaRPr lang="en-US" sz="20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15- 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shirmali bug‘ o‘ta qizdirgich; </a:t>
            </a:r>
            <a:endParaRPr lang="en-US" sz="20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16- 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havo qizdirgichning birinchi bosqichi; </a:t>
            </a:r>
            <a:endParaRPr lang="en-US" sz="20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17- 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havo qizdirgichning ikkinchi bosqichi; </a:t>
            </a:r>
            <a:endParaRPr lang="en-US" sz="20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18- 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oraliq bug‘ o‘ta qizdirgich; 19- sovuq havoning berilishi; 20- chiqib ketayotgan gazlar; </a:t>
            </a:r>
            <a:endParaRPr lang="en-US" sz="20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21- 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nurlanishli bug‘ o‘ta qizdirgich; </a:t>
            </a:r>
            <a:endParaRPr lang="en-US" sz="20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22- 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olib ketuvchi quvurlar; 23- turbinaga berilayotgan bug‘; </a:t>
            </a:r>
            <a:endParaRPr lang="en-US" sz="20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24- 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shlak uchun pastki javon; </a:t>
            </a:r>
            <a:endParaRPr lang="en-US" sz="20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25- 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shlakni suv yordamida chiqarib yuborish kanali; </a:t>
            </a:r>
            <a:endParaRPr lang="en-US" sz="20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26- 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gorizontal gaz yo‘li; 27- burilish kamerasi; </a:t>
            </a:r>
            <a:endParaRPr lang="en-US" sz="2000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z-Cyrl-UZ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28- </a:t>
            </a:r>
            <a:r>
              <a:rPr lang="uz-Cyrl-UZ" sz="200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konvektiv shaxta; 29- issiq havo.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73337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6111240" cy="3814107"/>
          </a:xfrm>
          <a:prstGeom prst="rect">
            <a:avLst/>
          </a:prstGeom>
        </p:spPr>
      </p:pic>
      <p:pic>
        <p:nvPicPr>
          <p:cNvPr id="3074" name="Picture 2" descr="Image result for  ÑÑÑ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241" y="0"/>
            <a:ext cx="6080759" cy="381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Related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03321"/>
            <a:ext cx="6111239" cy="3154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Related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242" y="3703321"/>
            <a:ext cx="6080758" cy="3154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943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Related imag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8497" y="37325"/>
            <a:ext cx="7719314" cy="615929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402674" y="6323436"/>
            <a:ext cx="50355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z-Cyrl-UZ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 elеktr stаnsiyalаrining grаdirnyalаri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0702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29C2FB74-679D-4B33-AB29-AFF7A082C8DC}"/>
              </a:ext>
            </a:extLst>
          </p:cNvPr>
          <p:cNvSpPr/>
          <p:nvPr/>
        </p:nvSpPr>
        <p:spPr>
          <a:xfrm>
            <a:off x="1357562" y="5525808"/>
            <a:ext cx="9292160" cy="923330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92D050"/>
                </a:solidFill>
                <a:effectLst/>
              </a:rPr>
              <a:t>E’TIBORINGIZ UCHUN RAXMAT!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92D050"/>
              </a:solidFill>
              <a:effectLst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E7BB2086-720B-4789-8DB7-07B3490825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5" t="4444" r="8385" b="8284"/>
          <a:stretch/>
        </p:blipFill>
        <p:spPr>
          <a:xfrm>
            <a:off x="3796146" y="408862"/>
            <a:ext cx="4285671" cy="4436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66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</TotalTime>
  <Words>516</Words>
  <Application>Microsoft Office PowerPoint</Application>
  <PresentationFormat>Широкоэкранный</PresentationFormat>
  <Paragraphs>93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Century Schoolbook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Nizomiddin Rakhmanov</dc:creator>
  <cp:lastModifiedBy>Nizomiddin Rakhmanov</cp:lastModifiedBy>
  <cp:revision>20</cp:revision>
  <dcterms:created xsi:type="dcterms:W3CDTF">2018-02-18T06:55:43Z</dcterms:created>
  <dcterms:modified xsi:type="dcterms:W3CDTF">2018-04-06T20:11:20Z</dcterms:modified>
</cp:coreProperties>
</file>